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38753-375F-488E-B0CE-6AC1150A7BFC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F87B07-CB22-43F8-BB8F-D95EC73895B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5426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0AF7FD-E26E-DF5B-8482-9C04CD939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233D3D4-FDAD-C629-4C57-A98E46DA9A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E89868-4B9F-B2B4-D2D4-93002C578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461887-47C2-7ED2-7A33-7EF4C6EE0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A13C17-6A5E-651E-276F-6014DBDBB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2913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42657B-6330-FD27-E273-103CD4F22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013503E-D34D-B877-099A-9EBAEB4DB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0899E2-BBAA-96AD-46EA-DEBBAAB3E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818E00-BFA4-55E9-762F-2DF4E56EA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8F604F-C028-8525-90AC-99F5970E2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426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E392B65-C28B-4DD4-84F0-C444D1DA4B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2B660AE-8B28-CED0-E719-0D0A38A24E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CFD2E8-2195-ABFE-3119-96C348ADF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D91761-56A7-32B4-3965-7E972694E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E64D1E-2898-D3FA-E6C6-8F23296DD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7270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13F4E3-4695-EB9A-6C35-0BAED838E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FD5BF7-2E91-7C89-6190-455E19C5C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4EF882-A4B9-E30B-14A7-747180CDB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15E7D3-EA24-92AD-8417-947FFA5D3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71A111-905E-F114-1564-E8C74D1A8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9095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5B21F6-16FE-5EBB-20FB-C6B688A50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02BF666-4930-C9EE-D295-31F9B99B1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CA3ED4-A1D6-D04D-BBF6-7592CA1DC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202B66-3033-13CE-E579-98519E331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141AF6-6C1C-30A9-F584-010DF09C5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180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170D15-221F-D020-C2B5-76200D4F7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0F6EC3-1996-0F3D-E35E-D2E728E8D6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009964B-57CB-1BD1-F238-F525AEA88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4B57A70-5C6A-791E-8D53-815E92F13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A941BA-9E51-A4BB-8743-F85B715B8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1556DD4-C3F7-84BB-B450-067AEF2F1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217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049B95-6C5C-ED36-945A-BF57DF05F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3F1902B-464F-25AC-7192-1A50EEF77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54674C8-B182-E115-4D91-023C9EE6C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E55E421-D3E1-5491-DCC0-4F92A9B494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B20E2B1-B4D2-6327-4372-3EA98D6E6D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BC7C26C-F7E2-5552-8EDD-12C84ED8E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D89AB16-4839-1E11-4992-6B1D814B3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A0F00B9-63DE-26CF-6D4C-9255A4228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1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9122AF-4548-12A4-070A-F0AC5B060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1E38319-EE2C-216C-06A2-300B691CD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15739D3-1BD4-FD41-F000-0E941519C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CBA2A43-9095-05EE-EC91-3F27EBCA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3190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FE970EA-691D-ED27-74C0-A5500A385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79DF5DE-C42D-0DD2-BCCE-4EFB4B43E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A43333E-7A39-2203-78A8-A4AFA117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740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CD1D42-8D5B-9E5B-7EC4-009C89C7C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2D5966-4337-AC1F-7E7E-BAD373C0F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EF19BC2-DCE5-9C18-E4F6-4DFB97061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E88D619-84E4-45A1-CF95-AEBBF7E65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95D8894-E9C7-98FB-E7A4-FBBED3AE7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2840F74-2AE1-8691-6EC5-C150DF9BD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8011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16049D-CCD6-1EBD-C332-0C6E966DE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325C920-586D-49DE-2A3A-6CF9C9A7A3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7896D8D-57B7-3021-0FD9-64CA804F1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E900C9-7BA0-8D28-837E-892E77310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13A98A5-46CE-65D3-409D-BDCD271F4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2B99DCD-14CA-33BE-1A6A-A74207EA3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692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0784B80-38E7-E634-553E-72521EFC7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A543B6B-1972-4C5C-F419-99711DC9C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63F9D7-5BCB-77CC-ED37-705A24BE98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48ECDB-2929-4380-92C1-B266CC91BBB5}" type="datetimeFigureOut">
              <a:rPr lang="fi-FI" smtClean="0"/>
              <a:t>17.3.2025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D24D98-E75F-F2F5-1AFF-1F95D71800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654581-7440-E23A-DD4D-AA3574C99F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ACDEA6-4D5A-45AA-BE69-16E3055571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52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36DEEC-20B8-9864-CB8C-0B7ADD08D3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sz="4400" dirty="0"/>
              <a:t>Tuntitehtävä: </a:t>
            </a:r>
            <a:r>
              <a:rPr lang="fi-FI" sz="44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Sote-alan haasteet ja mahdollisuudet vs. omat vahvuudet ja haasteet</a:t>
            </a:r>
            <a:b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</a:b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B70EF59-917A-08E5-23F2-4804094BD2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Vastauspohja</a:t>
            </a:r>
          </a:p>
        </p:txBody>
      </p:sp>
    </p:spTree>
    <p:extLst>
      <p:ext uri="{BB962C8B-B14F-4D97-AF65-F5344CB8AC3E}">
        <p14:creationId xmlns:p14="http://schemas.microsoft.com/office/powerpoint/2010/main" val="84671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9FDAA5FC-860A-4F7F-CD73-486BB3C97FD6}"/>
              </a:ext>
            </a:extLst>
          </p:cNvPr>
          <p:cNvSpPr txBox="1"/>
          <p:nvPr/>
        </p:nvSpPr>
        <p:spPr>
          <a:xfrm>
            <a:off x="772886" y="712151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1. Sote-alan haasteet</a:t>
            </a:r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Etsikää tietoa siitä, millaisia haasteita sote-alan yrittäjät kohtaavat. Voitte tarkastella esimerkiksi: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Lainsäädännön ja sääntelyn vaikutuksia.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Taloudellisia haasteita ja rahoituksen saantia.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Henkilöstön rekrytointia ja koulutusta.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AB2FFE1-3E12-A290-451A-75D7BC1CA090}"/>
              </a:ext>
            </a:extLst>
          </p:cNvPr>
          <p:cNvSpPr txBox="1"/>
          <p:nvPr/>
        </p:nvSpPr>
        <p:spPr>
          <a:xfrm>
            <a:off x="772886" y="2699657"/>
            <a:ext cx="10167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VASTAA TÄHÄN: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7440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DF10F-629D-72BF-030B-5E842D666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35739FE9-8ACD-00CC-8286-5434553FB5EE}"/>
              </a:ext>
            </a:extLst>
          </p:cNvPr>
          <p:cNvSpPr txBox="1"/>
          <p:nvPr/>
        </p:nvSpPr>
        <p:spPr>
          <a:xfrm>
            <a:off x="772886" y="712151"/>
            <a:ext cx="6096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2. Sote-alan mahdollisuudet</a:t>
            </a:r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Selvittäkää, millaisia mahdollisuuksia sote-alan yrittäjillä on. Voitte tutkia esimerkiksi: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Sote-uudistuksen tuomat mahdollisuudet.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Kasvava palvelutarve ja sen vaikutukset.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Teknologian ja digitalisaation tuomat uudet liiketoimintamahdollisuudet.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2C8D88F-FA0F-C80D-6CD5-709C453C29BB}"/>
              </a:ext>
            </a:extLst>
          </p:cNvPr>
          <p:cNvSpPr txBox="1"/>
          <p:nvPr/>
        </p:nvSpPr>
        <p:spPr>
          <a:xfrm>
            <a:off x="620486" y="3105834"/>
            <a:ext cx="10167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VASTAA TÄHÄN: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9586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A9E1D-0EF4-9091-EA2D-D01042487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59F90F46-35BE-FE61-427C-63F352D768A8}"/>
              </a:ext>
            </a:extLst>
          </p:cNvPr>
          <p:cNvSpPr txBox="1"/>
          <p:nvPr/>
        </p:nvSpPr>
        <p:spPr>
          <a:xfrm>
            <a:off x="772886" y="712151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3. Omien vahvuuksien hyödyntäminen</a:t>
            </a:r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Pohtikaa, missä te voitte hyödyntää omia vahvuuksianne sote-alan yrittäjinä. Voitte tarkastella esimerkiksi: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Yrittäjyyskompetensseja, kuten innovatiivisuutta ja organisointikykyä.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Henkilökohtaisia taitoja, kuten empatiaa ja hoivakykyä.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D178928-E227-262E-5CC7-CA8F72EB5D68}"/>
              </a:ext>
            </a:extLst>
          </p:cNvPr>
          <p:cNvSpPr txBox="1"/>
          <p:nvPr/>
        </p:nvSpPr>
        <p:spPr>
          <a:xfrm>
            <a:off x="631372" y="3429000"/>
            <a:ext cx="10167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VASTAA TÄHÄN: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3489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40A6F-17EB-3BDB-DF6E-89AF4CAC3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052AA173-1EE4-1ECE-0A08-4ABCA0D0797D}"/>
              </a:ext>
            </a:extLst>
          </p:cNvPr>
          <p:cNvSpPr txBox="1"/>
          <p:nvPr/>
        </p:nvSpPr>
        <p:spPr>
          <a:xfrm>
            <a:off x="772886" y="712151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fi-FI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4. Omien haasteiden tunnistaminen ja avun pyytäminen</a:t>
            </a:r>
            <a:endParaRPr lang="fi-FI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Tutkikaa, missä te voitte tarvita apua ja tukea sote-alan yrittäjinä. Voitte tarkastella esimerkiksi: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Luvanvaraisen toiminnan ja sääntelyn ymmärtämistä.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Verkostoitumista ja mentorointia.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Taloushallintoa ja kirjanpitoa.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48DCE5F-EAFF-7213-AD16-0AFB86809BD9}"/>
              </a:ext>
            </a:extLst>
          </p:cNvPr>
          <p:cNvSpPr txBox="1"/>
          <p:nvPr/>
        </p:nvSpPr>
        <p:spPr>
          <a:xfrm>
            <a:off x="631372" y="3429000"/>
            <a:ext cx="10167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VASTAA TÄHÄN: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246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Laajakuva</PresentationFormat>
  <Paragraphs>25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Open Sans</vt:lpstr>
      <vt:lpstr>Office-teema</vt:lpstr>
      <vt:lpstr>Tuntitehtävä: Sote-alan haasteet ja mahdollisuudet vs. omat vahvuudet ja haasteet 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Mikko Pirttimäki</dc:creator>
  <cp:lastModifiedBy>Mikko Pirttimäki</cp:lastModifiedBy>
  <cp:revision>1</cp:revision>
  <dcterms:created xsi:type="dcterms:W3CDTF">2025-03-17T16:21:43Z</dcterms:created>
  <dcterms:modified xsi:type="dcterms:W3CDTF">2025-03-17T16:32:36Z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2025-03-17T16:31:36Z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5814445a-974e-42e9-a201-1ea517d28e6a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10, 3, 0, 1</vt:lpwstr>
  </property>
</Properties>
</file>