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67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2C28C7-ABED-45B9-81C8-93919ABB9622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915A601-C734-45DB-A73D-EBE2AE0B8C7E}">
      <dgm:prSet phldrT="[Teksti]"/>
      <dgm:spPr/>
      <dgm:t>
        <a:bodyPr/>
        <a:lstStyle/>
        <a:p>
          <a:r>
            <a:rPr lang="fi-FI" dirty="0" smtClean="0"/>
            <a:t>LEIKKI</a:t>
          </a:r>
          <a:endParaRPr lang="fi-FI" dirty="0"/>
        </a:p>
      </dgm:t>
    </dgm:pt>
    <dgm:pt modelId="{49B13AC0-5679-4A46-8405-C8297DD8E67D}" type="parTrans" cxnId="{910360D6-87AD-434E-9D2B-C20B225ECB6C}">
      <dgm:prSet/>
      <dgm:spPr/>
      <dgm:t>
        <a:bodyPr/>
        <a:lstStyle/>
        <a:p>
          <a:endParaRPr lang="fi-FI"/>
        </a:p>
      </dgm:t>
    </dgm:pt>
    <dgm:pt modelId="{7BA5D97D-B9CB-43C6-9E45-1B94E3FD3B86}" type="sibTrans" cxnId="{910360D6-87AD-434E-9D2B-C20B225ECB6C}">
      <dgm:prSet/>
      <dgm:spPr/>
      <dgm:t>
        <a:bodyPr/>
        <a:lstStyle/>
        <a:p>
          <a:endParaRPr lang="fi-FI"/>
        </a:p>
      </dgm:t>
    </dgm:pt>
    <dgm:pt modelId="{FF152F40-BBA4-4A14-AD50-B5ACB7770405}">
      <dgm:prSet phldrT="[Teksti]" custT="1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fi-FI" sz="1400" dirty="0" smtClean="0"/>
            <a:t>käsitteet</a:t>
          </a:r>
          <a:endParaRPr lang="fi-FI" sz="1400" dirty="0"/>
        </a:p>
      </dgm:t>
    </dgm:pt>
    <dgm:pt modelId="{AD696D8F-A110-4D98-9294-1BFE67E06A54}" type="parTrans" cxnId="{F3605803-062B-4C64-8504-0EBA0AE93DB1}">
      <dgm:prSet/>
      <dgm:spPr/>
      <dgm:t>
        <a:bodyPr/>
        <a:lstStyle/>
        <a:p>
          <a:endParaRPr lang="fi-FI"/>
        </a:p>
      </dgm:t>
    </dgm:pt>
    <dgm:pt modelId="{82C77DF6-ABEB-4DCD-A43D-33660C45F11A}" type="sibTrans" cxnId="{F3605803-062B-4C64-8504-0EBA0AE93DB1}">
      <dgm:prSet/>
      <dgm:spPr/>
      <dgm:t>
        <a:bodyPr/>
        <a:lstStyle/>
        <a:p>
          <a:endParaRPr lang="fi-FI"/>
        </a:p>
      </dgm:t>
    </dgm:pt>
    <dgm:pt modelId="{3F7944B1-363E-4B0F-9AE8-7619EB507D46}">
      <dgm:prSet phldrT="[Teksti]" custT="1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fi-FI" sz="1400" dirty="0" smtClean="0"/>
            <a:t>Kieli</a:t>
          </a:r>
          <a:endParaRPr lang="fi-FI" sz="1400" dirty="0"/>
        </a:p>
      </dgm:t>
    </dgm:pt>
    <dgm:pt modelId="{988FD279-7792-46CF-843B-57A8B3F08370}" type="parTrans" cxnId="{48B96184-3696-4A58-B83E-B96D09D7C0AC}">
      <dgm:prSet/>
      <dgm:spPr/>
      <dgm:t>
        <a:bodyPr/>
        <a:lstStyle/>
        <a:p>
          <a:endParaRPr lang="fi-FI"/>
        </a:p>
      </dgm:t>
    </dgm:pt>
    <dgm:pt modelId="{54D1E799-A15D-4D80-8B44-015B6738ACDC}" type="sibTrans" cxnId="{48B96184-3696-4A58-B83E-B96D09D7C0AC}">
      <dgm:prSet/>
      <dgm:spPr/>
      <dgm:t>
        <a:bodyPr/>
        <a:lstStyle/>
        <a:p>
          <a:endParaRPr lang="fi-FI"/>
        </a:p>
      </dgm:t>
    </dgm:pt>
    <dgm:pt modelId="{E14A13DC-5965-4E1F-8866-E741F1FC8A1B}">
      <dgm:prSet phldrT="[Teksti]" custT="1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fi-FI" sz="1400" dirty="0" smtClean="0"/>
            <a:t>Ajattelu</a:t>
          </a:r>
          <a:endParaRPr lang="fi-FI" sz="1400" dirty="0"/>
        </a:p>
      </dgm:t>
    </dgm:pt>
    <dgm:pt modelId="{E78B2A4E-4A45-468F-A068-631300730D29}" type="parTrans" cxnId="{3C86A31E-6EFF-49E7-B8FA-ED9F873F40F2}">
      <dgm:prSet/>
      <dgm:spPr/>
      <dgm:t>
        <a:bodyPr/>
        <a:lstStyle/>
        <a:p>
          <a:endParaRPr lang="fi-FI"/>
        </a:p>
      </dgm:t>
    </dgm:pt>
    <dgm:pt modelId="{AC766E58-C58E-4FA1-98C6-4DAD9E2F53F3}" type="sibTrans" cxnId="{3C86A31E-6EFF-49E7-B8FA-ED9F873F40F2}">
      <dgm:prSet/>
      <dgm:spPr/>
      <dgm:t>
        <a:bodyPr/>
        <a:lstStyle/>
        <a:p>
          <a:endParaRPr lang="fi-FI"/>
        </a:p>
      </dgm:t>
    </dgm:pt>
    <dgm:pt modelId="{23413C55-DC95-4EEF-9E48-941DCD6F7C9D}">
      <dgm:prSet phldrT="[Teksti]" custT="1"/>
      <dgm:spPr/>
      <dgm:t>
        <a:bodyPr/>
        <a:lstStyle/>
        <a:p>
          <a:r>
            <a:rPr lang="fi-FI" sz="1400" dirty="0" smtClean="0"/>
            <a:t>Ongelmanratkaisu</a:t>
          </a:r>
          <a:endParaRPr lang="fi-FI" sz="1400" dirty="0"/>
        </a:p>
      </dgm:t>
    </dgm:pt>
    <dgm:pt modelId="{A59E322B-6A9D-44F2-A756-9DD4B3DF8FC0}" type="parTrans" cxnId="{4A6492A4-AC1D-45A3-A568-5624AC72DF88}">
      <dgm:prSet/>
      <dgm:spPr/>
      <dgm:t>
        <a:bodyPr/>
        <a:lstStyle/>
        <a:p>
          <a:endParaRPr lang="fi-FI"/>
        </a:p>
      </dgm:t>
    </dgm:pt>
    <dgm:pt modelId="{6C5E5753-D435-4802-A781-87F66E274F75}" type="sibTrans" cxnId="{4A6492A4-AC1D-45A3-A568-5624AC72DF88}">
      <dgm:prSet/>
      <dgm:spPr/>
      <dgm:t>
        <a:bodyPr/>
        <a:lstStyle/>
        <a:p>
          <a:endParaRPr lang="fi-FI"/>
        </a:p>
      </dgm:t>
    </dgm:pt>
    <dgm:pt modelId="{3A99AC12-4D35-4473-9A35-D69EF503B36B}">
      <dgm:prSet custT="1"/>
      <dgm:spPr>
        <a:solidFill>
          <a:schemeClr val="accent4">
            <a:alpha val="50000"/>
          </a:schemeClr>
        </a:solidFill>
      </dgm:spPr>
      <dgm:t>
        <a:bodyPr/>
        <a:lstStyle/>
        <a:p>
          <a:r>
            <a:rPr lang="fi-FI" sz="1400" dirty="0" smtClean="0"/>
            <a:t>Pettymys</a:t>
          </a:r>
          <a:endParaRPr lang="fi-FI" sz="1400" dirty="0"/>
        </a:p>
      </dgm:t>
    </dgm:pt>
    <dgm:pt modelId="{E5D5FED1-5D4E-4961-8411-C049CD010885}" type="parTrans" cxnId="{E6F42EAD-0414-4781-8082-CC4A0285D418}">
      <dgm:prSet/>
      <dgm:spPr/>
      <dgm:t>
        <a:bodyPr/>
        <a:lstStyle/>
        <a:p>
          <a:endParaRPr lang="fi-FI"/>
        </a:p>
      </dgm:t>
    </dgm:pt>
    <dgm:pt modelId="{32990434-133B-45A9-B90B-A4D6CC923E7B}" type="sibTrans" cxnId="{E6F42EAD-0414-4781-8082-CC4A0285D418}">
      <dgm:prSet/>
      <dgm:spPr/>
      <dgm:t>
        <a:bodyPr/>
        <a:lstStyle/>
        <a:p>
          <a:endParaRPr lang="fi-FI"/>
        </a:p>
      </dgm:t>
    </dgm:pt>
    <dgm:pt modelId="{EBBB9817-CDA8-4CD9-AC8C-C134A3B31AC7}">
      <dgm:prSet custT="1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fi-FI" sz="1400" dirty="0" smtClean="0"/>
            <a:t>Irrottelu</a:t>
          </a:r>
          <a:endParaRPr lang="fi-FI" sz="1400" dirty="0"/>
        </a:p>
      </dgm:t>
    </dgm:pt>
    <dgm:pt modelId="{5F729EE4-719F-4788-BEAE-F18EC450271A}" type="parTrans" cxnId="{83EDC518-63F3-4C9B-8386-53107A564E6D}">
      <dgm:prSet/>
      <dgm:spPr/>
      <dgm:t>
        <a:bodyPr/>
        <a:lstStyle/>
        <a:p>
          <a:endParaRPr lang="fi-FI"/>
        </a:p>
      </dgm:t>
    </dgm:pt>
    <dgm:pt modelId="{E2C8AF9C-7A92-4C1D-971E-3D633FF51FCC}" type="sibTrans" cxnId="{83EDC518-63F3-4C9B-8386-53107A564E6D}">
      <dgm:prSet/>
      <dgm:spPr/>
      <dgm:t>
        <a:bodyPr/>
        <a:lstStyle/>
        <a:p>
          <a:endParaRPr lang="fi-FI"/>
        </a:p>
      </dgm:t>
    </dgm:pt>
    <dgm:pt modelId="{3A9CE5F8-6F75-46BB-9B94-0F5EC2B166F2}">
      <dgm:prSet custT="1"/>
      <dgm:spPr>
        <a:solidFill>
          <a:srgbClr val="C967A6">
            <a:alpha val="49804"/>
          </a:srgbClr>
        </a:solidFill>
      </dgm:spPr>
      <dgm:t>
        <a:bodyPr/>
        <a:lstStyle/>
        <a:p>
          <a:r>
            <a:rPr lang="fi-FI" sz="1400" dirty="0" smtClean="0"/>
            <a:t>Ilo</a:t>
          </a:r>
          <a:endParaRPr lang="fi-FI" sz="1400" dirty="0"/>
        </a:p>
      </dgm:t>
    </dgm:pt>
    <dgm:pt modelId="{989ED1C2-B092-4EB7-97B7-DE9532BB81AF}" type="parTrans" cxnId="{69B68F8C-AD3B-4275-84AA-98FC4F2474C0}">
      <dgm:prSet/>
      <dgm:spPr/>
      <dgm:t>
        <a:bodyPr/>
        <a:lstStyle/>
        <a:p>
          <a:endParaRPr lang="fi-FI"/>
        </a:p>
      </dgm:t>
    </dgm:pt>
    <dgm:pt modelId="{98E18E2B-D3C6-47FF-B0C7-3833648D34C0}" type="sibTrans" cxnId="{69B68F8C-AD3B-4275-84AA-98FC4F2474C0}">
      <dgm:prSet/>
      <dgm:spPr/>
      <dgm:t>
        <a:bodyPr/>
        <a:lstStyle/>
        <a:p>
          <a:endParaRPr lang="fi-FI"/>
        </a:p>
      </dgm:t>
    </dgm:pt>
    <dgm:pt modelId="{CDAE0DBC-D80F-44AF-9D30-F64BCAFB72F6}">
      <dgm:prSet custT="1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fi-FI" sz="1400" dirty="0" smtClean="0"/>
            <a:t>Keskittyminen</a:t>
          </a:r>
          <a:endParaRPr lang="fi-FI" sz="1400" dirty="0"/>
        </a:p>
      </dgm:t>
    </dgm:pt>
    <dgm:pt modelId="{180E0D9E-E5B9-4EB7-A4DE-709048B659EB}" type="parTrans" cxnId="{5EDA093E-B53F-4861-AE6E-E15AC9D713A9}">
      <dgm:prSet/>
      <dgm:spPr/>
      <dgm:t>
        <a:bodyPr/>
        <a:lstStyle/>
        <a:p>
          <a:endParaRPr lang="fi-FI"/>
        </a:p>
      </dgm:t>
    </dgm:pt>
    <dgm:pt modelId="{1FC69A01-5FFC-4C1F-9182-F0EC0814FC69}" type="sibTrans" cxnId="{5EDA093E-B53F-4861-AE6E-E15AC9D713A9}">
      <dgm:prSet/>
      <dgm:spPr/>
      <dgm:t>
        <a:bodyPr/>
        <a:lstStyle/>
        <a:p>
          <a:endParaRPr lang="fi-FI"/>
        </a:p>
      </dgm:t>
    </dgm:pt>
    <dgm:pt modelId="{3A848F4A-7BF3-470B-9F4D-D1D81EBE400C}">
      <dgm:prSet custT="1"/>
      <dgm:spPr/>
      <dgm:t>
        <a:bodyPr/>
        <a:lstStyle/>
        <a:p>
          <a:r>
            <a:rPr lang="fi-FI" sz="1400" dirty="0" smtClean="0"/>
            <a:t>Kommunikaatio</a:t>
          </a:r>
          <a:endParaRPr lang="fi-FI" sz="1400" dirty="0"/>
        </a:p>
      </dgm:t>
    </dgm:pt>
    <dgm:pt modelId="{763AC218-C80F-4C9C-A713-A3E832D26BC6}" type="parTrans" cxnId="{A1CF7A3C-2A86-43B9-A187-7300697FE14A}">
      <dgm:prSet/>
      <dgm:spPr/>
      <dgm:t>
        <a:bodyPr/>
        <a:lstStyle/>
        <a:p>
          <a:endParaRPr lang="fi-FI"/>
        </a:p>
      </dgm:t>
    </dgm:pt>
    <dgm:pt modelId="{B3E53175-1BB4-499C-88A1-2353B8C3FC99}" type="sibTrans" cxnId="{A1CF7A3C-2A86-43B9-A187-7300697FE14A}">
      <dgm:prSet/>
      <dgm:spPr/>
      <dgm:t>
        <a:bodyPr/>
        <a:lstStyle/>
        <a:p>
          <a:endParaRPr lang="fi-FI"/>
        </a:p>
      </dgm:t>
    </dgm:pt>
    <dgm:pt modelId="{7508B766-68FE-420E-8829-921454EEF5A7}">
      <dgm:prSet custT="1"/>
      <dgm:spPr>
        <a:solidFill>
          <a:schemeClr val="accent4">
            <a:alpha val="50000"/>
          </a:schemeClr>
        </a:solidFill>
      </dgm:spPr>
      <dgm:t>
        <a:bodyPr/>
        <a:lstStyle/>
        <a:p>
          <a:r>
            <a:rPr lang="fi-FI" sz="1400" dirty="0" smtClean="0"/>
            <a:t>Ystävyys</a:t>
          </a:r>
          <a:endParaRPr lang="fi-FI" sz="1400" dirty="0"/>
        </a:p>
      </dgm:t>
    </dgm:pt>
    <dgm:pt modelId="{D48E21E6-0899-4B2D-B27D-1BAEB8F4E59A}" type="parTrans" cxnId="{7FBD0980-40C3-4690-87B7-BA2FD915DDA9}">
      <dgm:prSet/>
      <dgm:spPr/>
      <dgm:t>
        <a:bodyPr/>
        <a:lstStyle/>
        <a:p>
          <a:endParaRPr lang="fi-FI"/>
        </a:p>
      </dgm:t>
    </dgm:pt>
    <dgm:pt modelId="{EEF3034F-0B3E-4F16-83F9-2EE6F376FE14}" type="sibTrans" cxnId="{7FBD0980-40C3-4690-87B7-BA2FD915DDA9}">
      <dgm:prSet/>
      <dgm:spPr/>
      <dgm:t>
        <a:bodyPr/>
        <a:lstStyle/>
        <a:p>
          <a:endParaRPr lang="fi-FI"/>
        </a:p>
      </dgm:t>
    </dgm:pt>
    <dgm:pt modelId="{A50E380B-13A1-4A09-9F12-165286F80189}">
      <dgm:prSet custT="1"/>
      <dgm:spPr/>
      <dgm:t>
        <a:bodyPr/>
        <a:lstStyle/>
        <a:p>
          <a:r>
            <a:rPr lang="fi-FI" sz="1400" dirty="0" smtClean="0"/>
            <a:t>Itsenäisyys</a:t>
          </a:r>
          <a:endParaRPr lang="fi-FI" sz="1400" dirty="0"/>
        </a:p>
      </dgm:t>
    </dgm:pt>
    <dgm:pt modelId="{9D0B752E-B271-4B72-9D8F-C8D776637DD1}" type="parTrans" cxnId="{459D7026-F3F4-494B-96F6-D804076E746B}">
      <dgm:prSet/>
      <dgm:spPr/>
      <dgm:t>
        <a:bodyPr/>
        <a:lstStyle/>
        <a:p>
          <a:endParaRPr lang="fi-FI"/>
        </a:p>
      </dgm:t>
    </dgm:pt>
    <dgm:pt modelId="{8D24E420-B07A-46FD-B5AA-B201BA4D576D}" type="sibTrans" cxnId="{459D7026-F3F4-494B-96F6-D804076E746B}">
      <dgm:prSet/>
      <dgm:spPr/>
      <dgm:t>
        <a:bodyPr/>
        <a:lstStyle/>
        <a:p>
          <a:endParaRPr lang="fi-FI"/>
        </a:p>
      </dgm:t>
    </dgm:pt>
    <dgm:pt modelId="{28BA3674-F571-4190-AD0F-79B1D63A9951}">
      <dgm:prSet custT="1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fi-FI" sz="1400" dirty="0" smtClean="0"/>
            <a:t>Säännöt</a:t>
          </a:r>
          <a:r>
            <a:rPr lang="fi-FI" sz="600" dirty="0" smtClean="0"/>
            <a:t> </a:t>
          </a:r>
          <a:r>
            <a:rPr lang="fi-FI" sz="1400" dirty="0" smtClean="0"/>
            <a:t>ja normit</a:t>
          </a:r>
          <a:endParaRPr lang="fi-FI" sz="1400" dirty="0"/>
        </a:p>
      </dgm:t>
    </dgm:pt>
    <dgm:pt modelId="{AB5A7EE7-CE95-45A2-B58B-800D69CF038C}" type="parTrans" cxnId="{0F296282-402E-455B-BDBD-8E021AFCED66}">
      <dgm:prSet/>
      <dgm:spPr/>
      <dgm:t>
        <a:bodyPr/>
        <a:lstStyle/>
        <a:p>
          <a:endParaRPr lang="fi-FI"/>
        </a:p>
      </dgm:t>
    </dgm:pt>
    <dgm:pt modelId="{C6ED1A12-1FD1-4B2B-9362-5EA5FF0F1652}" type="sibTrans" cxnId="{0F296282-402E-455B-BDBD-8E021AFCED66}">
      <dgm:prSet/>
      <dgm:spPr/>
      <dgm:t>
        <a:bodyPr/>
        <a:lstStyle/>
        <a:p>
          <a:endParaRPr lang="fi-FI"/>
        </a:p>
      </dgm:t>
    </dgm:pt>
    <dgm:pt modelId="{7A24C9F0-5C00-4CBF-A552-588A8E042A96}">
      <dgm:prSet custT="1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fi-FI" sz="1400" dirty="0" smtClean="0"/>
            <a:t>Havainnoiminen</a:t>
          </a:r>
          <a:endParaRPr lang="fi-FI" sz="1400" dirty="0"/>
        </a:p>
      </dgm:t>
    </dgm:pt>
    <dgm:pt modelId="{760A3F92-FD1C-4E43-95C2-536A78F993FE}" type="parTrans" cxnId="{87D53658-F0D2-40BA-A3E6-8650C5E56A83}">
      <dgm:prSet/>
      <dgm:spPr/>
      <dgm:t>
        <a:bodyPr/>
        <a:lstStyle/>
        <a:p>
          <a:endParaRPr lang="fi-FI"/>
        </a:p>
      </dgm:t>
    </dgm:pt>
    <dgm:pt modelId="{AC8C0C81-45A6-4AB8-959F-9611DB465B93}" type="sibTrans" cxnId="{87D53658-F0D2-40BA-A3E6-8650C5E56A83}">
      <dgm:prSet/>
      <dgm:spPr/>
      <dgm:t>
        <a:bodyPr/>
        <a:lstStyle/>
        <a:p>
          <a:endParaRPr lang="fi-FI"/>
        </a:p>
      </dgm:t>
    </dgm:pt>
    <dgm:pt modelId="{CE4992C0-05B9-41F2-94D7-AFBA85B1D0CE}">
      <dgm:prSet custT="1"/>
      <dgm:spPr>
        <a:solidFill>
          <a:schemeClr val="accent2">
            <a:lumMod val="75000"/>
            <a:alpha val="50000"/>
          </a:schemeClr>
        </a:solidFill>
      </dgm:spPr>
      <dgm:t>
        <a:bodyPr/>
        <a:lstStyle/>
        <a:p>
          <a:r>
            <a:rPr lang="fi-FI" sz="1400" dirty="0" smtClean="0"/>
            <a:t>Karkea-</a:t>
          </a:r>
          <a:r>
            <a:rPr lang="fi-FI" sz="1200" dirty="0" smtClean="0"/>
            <a:t> ja hienomotoriikka</a:t>
          </a:r>
          <a:endParaRPr lang="fi-FI" sz="1200" dirty="0"/>
        </a:p>
      </dgm:t>
    </dgm:pt>
    <dgm:pt modelId="{032EED50-F0F3-47BA-AD73-A1FB2B0C7CDD}" type="parTrans" cxnId="{2ACB064C-4E68-4527-BAC6-27B997681B70}">
      <dgm:prSet/>
      <dgm:spPr/>
      <dgm:t>
        <a:bodyPr/>
        <a:lstStyle/>
        <a:p>
          <a:endParaRPr lang="fi-FI"/>
        </a:p>
      </dgm:t>
    </dgm:pt>
    <dgm:pt modelId="{13640945-D8D2-451D-B54A-58F49ED4E764}" type="sibTrans" cxnId="{2ACB064C-4E68-4527-BAC6-27B997681B70}">
      <dgm:prSet/>
      <dgm:spPr/>
      <dgm:t>
        <a:bodyPr/>
        <a:lstStyle/>
        <a:p>
          <a:endParaRPr lang="fi-FI"/>
        </a:p>
      </dgm:t>
    </dgm:pt>
    <dgm:pt modelId="{68776813-1C5B-4FE8-B73A-01508D666E3C}">
      <dgm:prSet custT="1"/>
      <dgm:spPr>
        <a:solidFill>
          <a:schemeClr val="accent3">
            <a:lumMod val="50000"/>
            <a:alpha val="50000"/>
          </a:schemeClr>
        </a:solidFill>
      </dgm:spPr>
      <dgm:t>
        <a:bodyPr/>
        <a:lstStyle/>
        <a:p>
          <a:r>
            <a:rPr lang="fi-FI" sz="1400" dirty="0" smtClean="0"/>
            <a:t>Eläytyminen</a:t>
          </a:r>
          <a:endParaRPr lang="fi-FI" sz="1400" dirty="0"/>
        </a:p>
      </dgm:t>
    </dgm:pt>
    <dgm:pt modelId="{B275101E-F0C8-4D71-80EE-B203D5415ADD}" type="parTrans" cxnId="{4F7054A1-015E-4B54-95C4-A847558A47E9}">
      <dgm:prSet/>
      <dgm:spPr/>
      <dgm:t>
        <a:bodyPr/>
        <a:lstStyle/>
        <a:p>
          <a:endParaRPr lang="fi-FI"/>
        </a:p>
      </dgm:t>
    </dgm:pt>
    <dgm:pt modelId="{70FC8AD1-51FF-48DE-B14F-7119A4492D08}" type="sibTrans" cxnId="{4F7054A1-015E-4B54-95C4-A847558A47E9}">
      <dgm:prSet/>
      <dgm:spPr/>
      <dgm:t>
        <a:bodyPr/>
        <a:lstStyle/>
        <a:p>
          <a:endParaRPr lang="fi-FI"/>
        </a:p>
      </dgm:t>
    </dgm:pt>
    <dgm:pt modelId="{3E649DC8-5B0F-4AD5-91F6-DC88A9BECB5A}">
      <dgm:prSet custT="1"/>
      <dgm:spPr>
        <a:solidFill>
          <a:schemeClr val="tx2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fi-FI" sz="1400" dirty="0" smtClean="0"/>
            <a:t>Ristiriitojen</a:t>
          </a:r>
          <a:r>
            <a:rPr lang="fi-FI" sz="1700" dirty="0" smtClean="0"/>
            <a:t> </a:t>
          </a:r>
          <a:r>
            <a:rPr lang="fi-FI" sz="1400" dirty="0" smtClean="0"/>
            <a:t>selvittäminen</a:t>
          </a:r>
          <a:endParaRPr lang="fi-FI" sz="1400" dirty="0"/>
        </a:p>
      </dgm:t>
    </dgm:pt>
    <dgm:pt modelId="{C6554666-E5E4-4818-8F4E-C6F90D3D4F22}" type="parTrans" cxnId="{121DD36E-2C49-481C-B368-2144E5EFA89C}">
      <dgm:prSet/>
      <dgm:spPr/>
      <dgm:t>
        <a:bodyPr/>
        <a:lstStyle/>
        <a:p>
          <a:endParaRPr lang="fi-FI"/>
        </a:p>
      </dgm:t>
    </dgm:pt>
    <dgm:pt modelId="{D6AFAB79-0173-4F86-9C5F-77FEAB02FE06}" type="sibTrans" cxnId="{121DD36E-2C49-481C-B368-2144E5EFA89C}">
      <dgm:prSet/>
      <dgm:spPr/>
      <dgm:t>
        <a:bodyPr/>
        <a:lstStyle/>
        <a:p>
          <a:endParaRPr lang="fi-FI"/>
        </a:p>
      </dgm:t>
    </dgm:pt>
    <dgm:pt modelId="{45CF0DED-7DB8-4B88-BE43-5328A95CB4A9}">
      <dgm:prSet custT="1"/>
      <dgm:spPr/>
      <dgm:t>
        <a:bodyPr/>
        <a:lstStyle/>
        <a:p>
          <a:r>
            <a:rPr lang="fi-FI" sz="1400" dirty="0" smtClean="0"/>
            <a:t>Vastuunottaminen</a:t>
          </a:r>
          <a:endParaRPr lang="fi-FI" sz="1400" dirty="0"/>
        </a:p>
      </dgm:t>
    </dgm:pt>
    <dgm:pt modelId="{2D1CD016-44BB-4144-BC03-43A235D9E549}" type="parTrans" cxnId="{8006E132-80D4-4D8C-B78D-A2683FF18430}">
      <dgm:prSet/>
      <dgm:spPr/>
      <dgm:t>
        <a:bodyPr/>
        <a:lstStyle/>
        <a:p>
          <a:endParaRPr lang="fi-FI"/>
        </a:p>
      </dgm:t>
    </dgm:pt>
    <dgm:pt modelId="{723E970B-719A-4830-835A-C513B54D4094}" type="sibTrans" cxnId="{8006E132-80D4-4D8C-B78D-A2683FF18430}">
      <dgm:prSet/>
      <dgm:spPr/>
      <dgm:t>
        <a:bodyPr/>
        <a:lstStyle/>
        <a:p>
          <a:endParaRPr lang="fi-FI"/>
        </a:p>
      </dgm:t>
    </dgm:pt>
    <dgm:pt modelId="{D42B9CDF-83CC-4B6C-988A-63DE0A9302E4}" type="pres">
      <dgm:prSet presAssocID="{702C28C7-ABED-45B9-81C8-93919ABB962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03188D04-C877-4AD4-9718-81913E006410}" type="pres">
      <dgm:prSet presAssocID="{702C28C7-ABED-45B9-81C8-93919ABB9622}" presName="radial" presStyleCnt="0">
        <dgm:presLayoutVars>
          <dgm:animLvl val="ctr"/>
        </dgm:presLayoutVars>
      </dgm:prSet>
      <dgm:spPr/>
    </dgm:pt>
    <dgm:pt modelId="{E47AB58B-D7DE-47BA-AEEB-B7E5CDC9008A}" type="pres">
      <dgm:prSet presAssocID="{8915A601-C734-45DB-A73D-EBE2AE0B8C7E}" presName="centerShape" presStyleLbl="vennNode1" presStyleIdx="0" presStyleCnt="18" custLinFactNeighborX="0" custLinFactNeighborY="-4136"/>
      <dgm:spPr/>
      <dgm:t>
        <a:bodyPr/>
        <a:lstStyle/>
        <a:p>
          <a:endParaRPr lang="fi-FI"/>
        </a:p>
      </dgm:t>
    </dgm:pt>
    <dgm:pt modelId="{0830F523-3452-49D2-BC72-8C1A776456C2}" type="pres">
      <dgm:prSet presAssocID="{FF152F40-BBA4-4A14-AD50-B5ACB7770405}" presName="node" presStyleLbl="vennNode1" presStyleIdx="1" presStyleCnt="18" custAng="0" custScaleX="108984" custScaleY="88321" custRadScaleRad="89817" custRadScaleInc="15562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0132F93-164D-4DBD-9431-FD56D5BBA19A}" type="pres">
      <dgm:prSet presAssocID="{3F7944B1-363E-4B0F-9AE8-7619EB507D46}" presName="node" presStyleLbl="vennNode1" presStyleIdx="2" presStyleCnt="18" custScaleX="131635" custRadScaleRad="85306" custRadScaleInc="19784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C1A4F0-3210-42DA-8163-EED1F2491067}" type="pres">
      <dgm:prSet presAssocID="{E14A13DC-5965-4E1F-8866-E741F1FC8A1B}" presName="node" presStyleLbl="vennNode1" presStyleIdx="3" presStyleCnt="18" custRadScaleRad="127542" custRadScaleInc="3665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61B1F9E-EBC9-4A49-B48E-79F4F9444154}" type="pres">
      <dgm:prSet presAssocID="{68776813-1C5B-4FE8-B73A-01508D666E3C}" presName="node" presStyleLbl="vennNode1" presStyleIdx="4" presStyleCnt="18" custScaleX="171275" custRadScaleRad="155730" custRadScaleInc="-75457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706B3E-FF40-4319-92E7-1CC116862373}" type="pres">
      <dgm:prSet presAssocID="{3E649DC8-5B0F-4AD5-91F6-DC88A9BECB5A}" presName="node" presStyleLbl="vennNode1" presStyleIdx="5" presStyleCnt="18" custScaleX="198010" custRadScaleRad="172089" custRadScaleInc="-5886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689FDCB-8CAE-4ADD-8AA9-ADF1AEA8F691}" type="pres">
      <dgm:prSet presAssocID="{45CF0DED-7DB8-4B88-BE43-5328A95CB4A9}" presName="node" presStyleLbl="vennNode1" presStyleIdx="6" presStyleCnt="18" custScaleX="204946" custScaleY="85092" custRadScaleRad="114446" custRadScaleInc="-6114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458DEB2-60E9-42F4-9861-99EBF48220BD}" type="pres">
      <dgm:prSet presAssocID="{EBBB9817-CDA8-4CD9-AC8C-C134A3B31AC7}" presName="node" presStyleLbl="vennNode1" presStyleIdx="7" presStyleCnt="18" custScaleX="148939" custScaleY="103691" custRadScaleRad="125558" custRadScaleInc="2319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CF1CB9B-4714-49FC-BD33-3DEB24822C33}" type="pres">
      <dgm:prSet presAssocID="{3A9CE5F8-6F75-46BB-9B94-0F5EC2B166F2}" presName="node" presStyleLbl="vennNode1" presStyleIdx="8" presStyleCnt="18" custScaleX="150146" custRadScaleRad="71995" custRadScaleInc="-9777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D250BF2-2563-4AA4-A7C5-D30CD9AFE9D3}" type="pres">
      <dgm:prSet presAssocID="{7508B766-68FE-420E-8829-921454EEF5A7}" presName="node" presStyleLbl="vennNode1" presStyleIdx="9" presStyleCnt="18" custRadScaleRad="77899" custRadScaleInc="66231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6795352-48E1-453A-98FC-2B3823DC714B}" type="pres">
      <dgm:prSet presAssocID="{3A848F4A-7BF3-470B-9F4D-D1D81EBE400C}" presName="node" presStyleLbl="vennNode1" presStyleIdx="10" presStyleCnt="18" custScaleX="265317" custRadScaleRad="88028" custRadScaleInc="710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42A2761-66F3-43A9-8BC9-5FBAADC7AE3E}" type="pres">
      <dgm:prSet presAssocID="{CDAE0DBC-D80F-44AF-9D30-F64BCAFB72F6}" presName="node" presStyleLbl="vennNode1" presStyleIdx="11" presStyleCnt="18" custScaleX="163610" custRadScaleRad="102514" custRadScaleInc="13474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B2D87E0-B8E9-4DDB-8B22-3B813D546891}" type="pres">
      <dgm:prSet presAssocID="{3A99AC12-4D35-4473-9A35-D69EF503B36B}" presName="node" presStyleLbl="vennNode1" presStyleIdx="12" presStyleCnt="18" custScaleX="135961" custRadScaleRad="175747" custRadScaleInc="7090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257D3F0-3884-41EE-95D5-6EA57FDABA2C}" type="pres">
      <dgm:prSet presAssocID="{A50E380B-13A1-4A09-9F12-165286F80189}" presName="node" presStyleLbl="vennNode1" presStyleIdx="13" presStyleCnt="18" custScaleX="117631" custRadScaleRad="74336" custRadScaleInc="6008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1A82F8A-542A-4D50-9EA4-47B17837583E}" type="pres">
      <dgm:prSet presAssocID="{28BA3674-F571-4190-AD0F-79B1D63A9951}" presName="node" presStyleLbl="vennNode1" presStyleIdx="14" presStyleCnt="18" custScaleX="150282" custScaleY="116334" custRadScaleRad="131393" custRadScaleInc="3720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4FBA8E5-43F5-4DB4-BBA8-CB5005B7764D}" type="pres">
      <dgm:prSet presAssocID="{7A24C9F0-5C00-4CBF-A552-588A8E042A96}" presName="node" presStyleLbl="vennNode1" presStyleIdx="15" presStyleCnt="18" custScaleX="205806" custRadScaleRad="163089" custRadScaleInc="80524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F357033-3A01-4804-BD13-5EAB073AB7E3}" type="pres">
      <dgm:prSet presAssocID="{CE4992C0-05B9-41F2-94D7-AFBA85B1D0CE}" presName="node" presStyleLbl="vennNode1" presStyleIdx="16" presStyleCnt="18" custScaleX="200369" custScaleY="140660" custRadScaleRad="182100" custRadScaleInc="-9129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A80959D-69EC-4401-BB32-3CD50291BAB0}" type="pres">
      <dgm:prSet presAssocID="{23413C55-DC95-4EEF-9E48-941DCD6F7C9D}" presName="node" presStyleLbl="vennNode1" presStyleIdx="17" presStyleCnt="18" custScaleX="215242" custScaleY="76444" custRadScaleRad="98950" custRadScaleInc="2716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1CF7A3C-2A86-43B9-A187-7300697FE14A}" srcId="{8915A601-C734-45DB-A73D-EBE2AE0B8C7E}" destId="{3A848F4A-7BF3-470B-9F4D-D1D81EBE400C}" srcOrd="9" destOrd="0" parTransId="{763AC218-C80F-4C9C-A713-A3E832D26BC6}" sibTransId="{B3E53175-1BB4-499C-88A1-2353B8C3FC99}"/>
    <dgm:cxn modelId="{69B68F8C-AD3B-4275-84AA-98FC4F2474C0}" srcId="{8915A601-C734-45DB-A73D-EBE2AE0B8C7E}" destId="{3A9CE5F8-6F75-46BB-9B94-0F5EC2B166F2}" srcOrd="7" destOrd="0" parTransId="{989ED1C2-B092-4EB7-97B7-DE9532BB81AF}" sibTransId="{98E18E2B-D3C6-47FF-B0C7-3833648D34C0}"/>
    <dgm:cxn modelId="{446CB0EE-A464-4FB6-84A7-5F246C08771A}" type="presOf" srcId="{A50E380B-13A1-4A09-9F12-165286F80189}" destId="{E257D3F0-3884-41EE-95D5-6EA57FDABA2C}" srcOrd="0" destOrd="0" presId="urn:microsoft.com/office/officeart/2005/8/layout/radial3"/>
    <dgm:cxn modelId="{4B41308E-C1A6-4369-BE04-FB5B9D35CC51}" type="presOf" srcId="{7508B766-68FE-420E-8829-921454EEF5A7}" destId="{3D250BF2-2563-4AA4-A7C5-D30CD9AFE9D3}" srcOrd="0" destOrd="0" presId="urn:microsoft.com/office/officeart/2005/8/layout/radial3"/>
    <dgm:cxn modelId="{4C658A0E-B15D-4757-A1B9-76B0B763651E}" type="presOf" srcId="{EBBB9817-CDA8-4CD9-AC8C-C134A3B31AC7}" destId="{6458DEB2-60E9-42F4-9861-99EBF48220BD}" srcOrd="0" destOrd="0" presId="urn:microsoft.com/office/officeart/2005/8/layout/radial3"/>
    <dgm:cxn modelId="{0F296282-402E-455B-BDBD-8E021AFCED66}" srcId="{8915A601-C734-45DB-A73D-EBE2AE0B8C7E}" destId="{28BA3674-F571-4190-AD0F-79B1D63A9951}" srcOrd="13" destOrd="0" parTransId="{AB5A7EE7-CE95-45A2-B58B-800D69CF038C}" sibTransId="{C6ED1A12-1FD1-4B2B-9362-5EA5FF0F1652}"/>
    <dgm:cxn modelId="{D48521F3-BCEB-4E4A-A35C-FDE72DAFC694}" type="presOf" srcId="{3A848F4A-7BF3-470B-9F4D-D1D81EBE400C}" destId="{16795352-48E1-453A-98FC-2B3823DC714B}" srcOrd="0" destOrd="0" presId="urn:microsoft.com/office/officeart/2005/8/layout/radial3"/>
    <dgm:cxn modelId="{7B968DD5-5432-4A83-9F7B-6981B0E47F54}" type="presOf" srcId="{3A99AC12-4D35-4473-9A35-D69EF503B36B}" destId="{7B2D87E0-B8E9-4DDB-8B22-3B813D546891}" srcOrd="0" destOrd="0" presId="urn:microsoft.com/office/officeart/2005/8/layout/radial3"/>
    <dgm:cxn modelId="{87D53658-F0D2-40BA-A3E6-8650C5E56A83}" srcId="{8915A601-C734-45DB-A73D-EBE2AE0B8C7E}" destId="{7A24C9F0-5C00-4CBF-A552-588A8E042A96}" srcOrd="14" destOrd="0" parTransId="{760A3F92-FD1C-4E43-95C2-536A78F993FE}" sibTransId="{AC8C0C81-45A6-4AB8-959F-9611DB465B93}"/>
    <dgm:cxn modelId="{48B96184-3696-4A58-B83E-B96D09D7C0AC}" srcId="{8915A601-C734-45DB-A73D-EBE2AE0B8C7E}" destId="{3F7944B1-363E-4B0F-9AE8-7619EB507D46}" srcOrd="1" destOrd="0" parTransId="{988FD279-7792-46CF-843B-57A8B3F08370}" sibTransId="{54D1E799-A15D-4D80-8B44-015B6738ACDC}"/>
    <dgm:cxn modelId="{121DD36E-2C49-481C-B368-2144E5EFA89C}" srcId="{8915A601-C734-45DB-A73D-EBE2AE0B8C7E}" destId="{3E649DC8-5B0F-4AD5-91F6-DC88A9BECB5A}" srcOrd="4" destOrd="0" parTransId="{C6554666-E5E4-4818-8F4E-C6F90D3D4F22}" sibTransId="{D6AFAB79-0173-4F86-9C5F-77FEAB02FE06}"/>
    <dgm:cxn modelId="{352FD0D6-E0F8-4596-B217-C32F0F87CCF6}" type="presOf" srcId="{3A9CE5F8-6F75-46BB-9B94-0F5EC2B166F2}" destId="{CCF1CB9B-4714-49FC-BD33-3DEB24822C33}" srcOrd="0" destOrd="0" presId="urn:microsoft.com/office/officeart/2005/8/layout/radial3"/>
    <dgm:cxn modelId="{FCAA83CE-CB6D-4AA1-8220-FECB4E9A97D0}" type="presOf" srcId="{FF152F40-BBA4-4A14-AD50-B5ACB7770405}" destId="{0830F523-3452-49D2-BC72-8C1A776456C2}" srcOrd="0" destOrd="0" presId="urn:microsoft.com/office/officeart/2005/8/layout/radial3"/>
    <dgm:cxn modelId="{47C8B3F3-8254-4670-9DC1-5F4CB35EADBF}" type="presOf" srcId="{45CF0DED-7DB8-4B88-BE43-5328A95CB4A9}" destId="{7689FDCB-8CAE-4ADD-8AA9-ADF1AEA8F691}" srcOrd="0" destOrd="0" presId="urn:microsoft.com/office/officeart/2005/8/layout/radial3"/>
    <dgm:cxn modelId="{5EDA093E-B53F-4861-AE6E-E15AC9D713A9}" srcId="{8915A601-C734-45DB-A73D-EBE2AE0B8C7E}" destId="{CDAE0DBC-D80F-44AF-9D30-F64BCAFB72F6}" srcOrd="10" destOrd="0" parTransId="{180E0D9E-E5B9-4EB7-A4DE-709048B659EB}" sibTransId="{1FC69A01-5FFC-4C1F-9182-F0EC0814FC69}"/>
    <dgm:cxn modelId="{7BD3CFFF-4C13-47FC-BA30-4F665A8DDE14}" type="presOf" srcId="{8915A601-C734-45DB-A73D-EBE2AE0B8C7E}" destId="{E47AB58B-D7DE-47BA-AEEB-B7E5CDC9008A}" srcOrd="0" destOrd="0" presId="urn:microsoft.com/office/officeart/2005/8/layout/radial3"/>
    <dgm:cxn modelId="{283E55FF-C6B3-4675-917A-FC4098D2CCF6}" type="presOf" srcId="{E14A13DC-5965-4E1F-8866-E741F1FC8A1B}" destId="{EAC1A4F0-3210-42DA-8163-EED1F2491067}" srcOrd="0" destOrd="0" presId="urn:microsoft.com/office/officeart/2005/8/layout/radial3"/>
    <dgm:cxn modelId="{459D7026-F3F4-494B-96F6-D804076E746B}" srcId="{8915A601-C734-45DB-A73D-EBE2AE0B8C7E}" destId="{A50E380B-13A1-4A09-9F12-165286F80189}" srcOrd="12" destOrd="0" parTransId="{9D0B752E-B271-4B72-9D8F-C8D776637DD1}" sibTransId="{8D24E420-B07A-46FD-B5AA-B201BA4D576D}"/>
    <dgm:cxn modelId="{4F7054A1-015E-4B54-95C4-A847558A47E9}" srcId="{8915A601-C734-45DB-A73D-EBE2AE0B8C7E}" destId="{68776813-1C5B-4FE8-B73A-01508D666E3C}" srcOrd="3" destOrd="0" parTransId="{B275101E-F0C8-4D71-80EE-B203D5415ADD}" sibTransId="{70FC8AD1-51FF-48DE-B14F-7119A4492D08}"/>
    <dgm:cxn modelId="{4A6492A4-AC1D-45A3-A568-5624AC72DF88}" srcId="{8915A601-C734-45DB-A73D-EBE2AE0B8C7E}" destId="{23413C55-DC95-4EEF-9E48-941DCD6F7C9D}" srcOrd="16" destOrd="0" parTransId="{A59E322B-6A9D-44F2-A756-9DD4B3DF8FC0}" sibTransId="{6C5E5753-D435-4802-A781-87F66E274F75}"/>
    <dgm:cxn modelId="{C5ABA137-F8F3-4A79-9552-B665BFE419F0}" type="presOf" srcId="{68776813-1C5B-4FE8-B73A-01508D666E3C}" destId="{961B1F9E-EBC9-4A49-B48E-79F4F9444154}" srcOrd="0" destOrd="0" presId="urn:microsoft.com/office/officeart/2005/8/layout/radial3"/>
    <dgm:cxn modelId="{E6F42EAD-0414-4781-8082-CC4A0285D418}" srcId="{8915A601-C734-45DB-A73D-EBE2AE0B8C7E}" destId="{3A99AC12-4D35-4473-9A35-D69EF503B36B}" srcOrd="11" destOrd="0" parTransId="{E5D5FED1-5D4E-4961-8411-C049CD010885}" sibTransId="{32990434-133B-45A9-B90B-A4D6CC923E7B}"/>
    <dgm:cxn modelId="{D58DE84B-E8AD-49C2-A157-E8457CCC7488}" type="presOf" srcId="{23413C55-DC95-4EEF-9E48-941DCD6F7C9D}" destId="{4A80959D-69EC-4401-BB32-3CD50291BAB0}" srcOrd="0" destOrd="0" presId="urn:microsoft.com/office/officeart/2005/8/layout/radial3"/>
    <dgm:cxn modelId="{23221580-8AC1-4A5A-A596-2AF572F6024C}" type="presOf" srcId="{28BA3674-F571-4190-AD0F-79B1D63A9951}" destId="{C1A82F8A-542A-4D50-9EA4-47B17837583E}" srcOrd="0" destOrd="0" presId="urn:microsoft.com/office/officeart/2005/8/layout/radial3"/>
    <dgm:cxn modelId="{2ACB064C-4E68-4527-BAC6-27B997681B70}" srcId="{8915A601-C734-45DB-A73D-EBE2AE0B8C7E}" destId="{CE4992C0-05B9-41F2-94D7-AFBA85B1D0CE}" srcOrd="15" destOrd="0" parTransId="{032EED50-F0F3-47BA-AD73-A1FB2B0C7CDD}" sibTransId="{13640945-D8D2-451D-B54A-58F49ED4E764}"/>
    <dgm:cxn modelId="{4EFB1645-60B1-49C4-B04E-FC6998B2A88C}" type="presOf" srcId="{7A24C9F0-5C00-4CBF-A552-588A8E042A96}" destId="{44FBA8E5-43F5-4DB4-BBA8-CB5005B7764D}" srcOrd="0" destOrd="0" presId="urn:microsoft.com/office/officeart/2005/8/layout/radial3"/>
    <dgm:cxn modelId="{991B1B99-3709-4E5F-9B78-FDB80FF219B9}" type="presOf" srcId="{CE4992C0-05B9-41F2-94D7-AFBA85B1D0CE}" destId="{9F357033-3A01-4804-BD13-5EAB073AB7E3}" srcOrd="0" destOrd="0" presId="urn:microsoft.com/office/officeart/2005/8/layout/radial3"/>
    <dgm:cxn modelId="{83EDC518-63F3-4C9B-8386-53107A564E6D}" srcId="{8915A601-C734-45DB-A73D-EBE2AE0B8C7E}" destId="{EBBB9817-CDA8-4CD9-AC8C-C134A3B31AC7}" srcOrd="6" destOrd="0" parTransId="{5F729EE4-719F-4788-BEAE-F18EC450271A}" sibTransId="{E2C8AF9C-7A92-4C1D-971E-3D633FF51FCC}"/>
    <dgm:cxn modelId="{81DA3C7F-61CD-4F23-B793-B89872A71AF8}" type="presOf" srcId="{3F7944B1-363E-4B0F-9AE8-7619EB507D46}" destId="{A0132F93-164D-4DBD-9431-FD56D5BBA19A}" srcOrd="0" destOrd="0" presId="urn:microsoft.com/office/officeart/2005/8/layout/radial3"/>
    <dgm:cxn modelId="{910360D6-87AD-434E-9D2B-C20B225ECB6C}" srcId="{702C28C7-ABED-45B9-81C8-93919ABB9622}" destId="{8915A601-C734-45DB-A73D-EBE2AE0B8C7E}" srcOrd="0" destOrd="0" parTransId="{49B13AC0-5679-4A46-8405-C8297DD8E67D}" sibTransId="{7BA5D97D-B9CB-43C6-9E45-1B94E3FD3B86}"/>
    <dgm:cxn modelId="{8006E132-80D4-4D8C-B78D-A2683FF18430}" srcId="{8915A601-C734-45DB-A73D-EBE2AE0B8C7E}" destId="{45CF0DED-7DB8-4B88-BE43-5328A95CB4A9}" srcOrd="5" destOrd="0" parTransId="{2D1CD016-44BB-4144-BC03-43A235D9E549}" sibTransId="{723E970B-719A-4830-835A-C513B54D4094}"/>
    <dgm:cxn modelId="{2F49CE70-C6EA-4C6F-BAA3-1F15125461AA}" type="presOf" srcId="{CDAE0DBC-D80F-44AF-9D30-F64BCAFB72F6}" destId="{842A2761-66F3-43A9-8BC9-5FBAADC7AE3E}" srcOrd="0" destOrd="0" presId="urn:microsoft.com/office/officeart/2005/8/layout/radial3"/>
    <dgm:cxn modelId="{3C86A31E-6EFF-49E7-B8FA-ED9F873F40F2}" srcId="{8915A601-C734-45DB-A73D-EBE2AE0B8C7E}" destId="{E14A13DC-5965-4E1F-8866-E741F1FC8A1B}" srcOrd="2" destOrd="0" parTransId="{E78B2A4E-4A45-468F-A068-631300730D29}" sibTransId="{AC766E58-C58E-4FA1-98C6-4DAD9E2F53F3}"/>
    <dgm:cxn modelId="{FE3DD729-74AE-4C8C-A757-10275519F45F}" type="presOf" srcId="{3E649DC8-5B0F-4AD5-91F6-DC88A9BECB5A}" destId="{EC706B3E-FF40-4319-92E7-1CC116862373}" srcOrd="0" destOrd="0" presId="urn:microsoft.com/office/officeart/2005/8/layout/radial3"/>
    <dgm:cxn modelId="{F3605803-062B-4C64-8504-0EBA0AE93DB1}" srcId="{8915A601-C734-45DB-A73D-EBE2AE0B8C7E}" destId="{FF152F40-BBA4-4A14-AD50-B5ACB7770405}" srcOrd="0" destOrd="0" parTransId="{AD696D8F-A110-4D98-9294-1BFE67E06A54}" sibTransId="{82C77DF6-ABEB-4DCD-A43D-33660C45F11A}"/>
    <dgm:cxn modelId="{C23F501A-1581-43A5-AD6E-59254BC94161}" type="presOf" srcId="{702C28C7-ABED-45B9-81C8-93919ABB9622}" destId="{D42B9CDF-83CC-4B6C-988A-63DE0A9302E4}" srcOrd="0" destOrd="0" presId="urn:microsoft.com/office/officeart/2005/8/layout/radial3"/>
    <dgm:cxn modelId="{7FBD0980-40C3-4690-87B7-BA2FD915DDA9}" srcId="{8915A601-C734-45DB-A73D-EBE2AE0B8C7E}" destId="{7508B766-68FE-420E-8829-921454EEF5A7}" srcOrd="8" destOrd="0" parTransId="{D48E21E6-0899-4B2D-B27D-1BAEB8F4E59A}" sibTransId="{EEF3034F-0B3E-4F16-83F9-2EE6F376FE14}"/>
    <dgm:cxn modelId="{57E8823A-60CB-455C-8A00-F91813FA62F7}" type="presParOf" srcId="{D42B9CDF-83CC-4B6C-988A-63DE0A9302E4}" destId="{03188D04-C877-4AD4-9718-81913E006410}" srcOrd="0" destOrd="0" presId="urn:microsoft.com/office/officeart/2005/8/layout/radial3"/>
    <dgm:cxn modelId="{B2FEBD7E-8C60-4071-BB4D-F521D9971F21}" type="presParOf" srcId="{03188D04-C877-4AD4-9718-81913E006410}" destId="{E47AB58B-D7DE-47BA-AEEB-B7E5CDC9008A}" srcOrd="0" destOrd="0" presId="urn:microsoft.com/office/officeart/2005/8/layout/radial3"/>
    <dgm:cxn modelId="{82A86C93-8965-4B7E-825B-84C297EA253F}" type="presParOf" srcId="{03188D04-C877-4AD4-9718-81913E006410}" destId="{0830F523-3452-49D2-BC72-8C1A776456C2}" srcOrd="1" destOrd="0" presId="urn:microsoft.com/office/officeart/2005/8/layout/radial3"/>
    <dgm:cxn modelId="{0738484D-8D1C-4539-B02D-C8A185902362}" type="presParOf" srcId="{03188D04-C877-4AD4-9718-81913E006410}" destId="{A0132F93-164D-4DBD-9431-FD56D5BBA19A}" srcOrd="2" destOrd="0" presId="urn:microsoft.com/office/officeart/2005/8/layout/radial3"/>
    <dgm:cxn modelId="{D805BB22-325C-4BC2-B1F5-77160FC4536A}" type="presParOf" srcId="{03188D04-C877-4AD4-9718-81913E006410}" destId="{EAC1A4F0-3210-42DA-8163-EED1F2491067}" srcOrd="3" destOrd="0" presId="urn:microsoft.com/office/officeart/2005/8/layout/radial3"/>
    <dgm:cxn modelId="{F0CFDEFB-4D10-4E07-A87A-97CB90EFE2C6}" type="presParOf" srcId="{03188D04-C877-4AD4-9718-81913E006410}" destId="{961B1F9E-EBC9-4A49-B48E-79F4F9444154}" srcOrd="4" destOrd="0" presId="urn:microsoft.com/office/officeart/2005/8/layout/radial3"/>
    <dgm:cxn modelId="{B1F6DBC0-E0BB-4A62-A6C3-BE85C55BFF45}" type="presParOf" srcId="{03188D04-C877-4AD4-9718-81913E006410}" destId="{EC706B3E-FF40-4319-92E7-1CC116862373}" srcOrd="5" destOrd="0" presId="urn:microsoft.com/office/officeart/2005/8/layout/radial3"/>
    <dgm:cxn modelId="{3DCE9E44-11CD-4031-8CD3-B95602BB2CF0}" type="presParOf" srcId="{03188D04-C877-4AD4-9718-81913E006410}" destId="{7689FDCB-8CAE-4ADD-8AA9-ADF1AEA8F691}" srcOrd="6" destOrd="0" presId="urn:microsoft.com/office/officeart/2005/8/layout/radial3"/>
    <dgm:cxn modelId="{BC1FAB71-6CF7-43DB-B613-5CF5D01322DD}" type="presParOf" srcId="{03188D04-C877-4AD4-9718-81913E006410}" destId="{6458DEB2-60E9-42F4-9861-99EBF48220BD}" srcOrd="7" destOrd="0" presId="urn:microsoft.com/office/officeart/2005/8/layout/radial3"/>
    <dgm:cxn modelId="{8C1B0E8E-32C5-400B-92AA-81EE3F9C898D}" type="presParOf" srcId="{03188D04-C877-4AD4-9718-81913E006410}" destId="{CCF1CB9B-4714-49FC-BD33-3DEB24822C33}" srcOrd="8" destOrd="0" presId="urn:microsoft.com/office/officeart/2005/8/layout/radial3"/>
    <dgm:cxn modelId="{E65D7755-EDFB-4F01-982C-1FE014BDD83B}" type="presParOf" srcId="{03188D04-C877-4AD4-9718-81913E006410}" destId="{3D250BF2-2563-4AA4-A7C5-D30CD9AFE9D3}" srcOrd="9" destOrd="0" presId="urn:microsoft.com/office/officeart/2005/8/layout/radial3"/>
    <dgm:cxn modelId="{BDD5B0F3-52F8-4DAB-BC2B-120D072FC3EF}" type="presParOf" srcId="{03188D04-C877-4AD4-9718-81913E006410}" destId="{16795352-48E1-453A-98FC-2B3823DC714B}" srcOrd="10" destOrd="0" presId="urn:microsoft.com/office/officeart/2005/8/layout/radial3"/>
    <dgm:cxn modelId="{CA69A04C-D062-4ECE-93C5-3A45AF2D5667}" type="presParOf" srcId="{03188D04-C877-4AD4-9718-81913E006410}" destId="{842A2761-66F3-43A9-8BC9-5FBAADC7AE3E}" srcOrd="11" destOrd="0" presId="urn:microsoft.com/office/officeart/2005/8/layout/radial3"/>
    <dgm:cxn modelId="{7B7392DF-97A9-4FDD-A2ED-38F0323F9899}" type="presParOf" srcId="{03188D04-C877-4AD4-9718-81913E006410}" destId="{7B2D87E0-B8E9-4DDB-8B22-3B813D546891}" srcOrd="12" destOrd="0" presId="urn:microsoft.com/office/officeart/2005/8/layout/radial3"/>
    <dgm:cxn modelId="{9622B585-F7FB-4850-87C8-1F61E4F27791}" type="presParOf" srcId="{03188D04-C877-4AD4-9718-81913E006410}" destId="{E257D3F0-3884-41EE-95D5-6EA57FDABA2C}" srcOrd="13" destOrd="0" presId="urn:microsoft.com/office/officeart/2005/8/layout/radial3"/>
    <dgm:cxn modelId="{4CEA9257-1401-4032-96E4-842993E2EAF3}" type="presParOf" srcId="{03188D04-C877-4AD4-9718-81913E006410}" destId="{C1A82F8A-542A-4D50-9EA4-47B17837583E}" srcOrd="14" destOrd="0" presId="urn:microsoft.com/office/officeart/2005/8/layout/radial3"/>
    <dgm:cxn modelId="{A82A88F9-4307-46E4-B6A6-93F207105A18}" type="presParOf" srcId="{03188D04-C877-4AD4-9718-81913E006410}" destId="{44FBA8E5-43F5-4DB4-BBA8-CB5005B7764D}" srcOrd="15" destOrd="0" presId="urn:microsoft.com/office/officeart/2005/8/layout/radial3"/>
    <dgm:cxn modelId="{49F6C405-F8AA-4E36-9024-A829C2B3815B}" type="presParOf" srcId="{03188D04-C877-4AD4-9718-81913E006410}" destId="{9F357033-3A01-4804-BD13-5EAB073AB7E3}" srcOrd="16" destOrd="0" presId="urn:microsoft.com/office/officeart/2005/8/layout/radial3"/>
    <dgm:cxn modelId="{5C7EDA78-0DCB-4D2C-87E4-31A0032F7849}" type="presParOf" srcId="{03188D04-C877-4AD4-9718-81913E006410}" destId="{4A80959D-69EC-4401-BB32-3CD50291BAB0}" srcOrd="1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7AB58B-D7DE-47BA-AEEB-B7E5CDC9008A}">
      <dsp:nvSpPr>
        <dsp:cNvPr id="0" name=""/>
        <dsp:cNvSpPr/>
      </dsp:nvSpPr>
      <dsp:spPr>
        <a:xfrm>
          <a:off x="3889871" y="1458883"/>
          <a:ext cx="1968094" cy="19680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100" kern="1200" dirty="0" smtClean="0"/>
            <a:t>LEIKKI</a:t>
          </a:r>
          <a:endParaRPr lang="fi-FI" sz="4100" kern="1200" dirty="0"/>
        </a:p>
      </dsp:txBody>
      <dsp:txXfrm>
        <a:off x="4178092" y="1747104"/>
        <a:ext cx="1391652" cy="1391652"/>
      </dsp:txXfrm>
    </dsp:sp>
    <dsp:sp modelId="{0830F523-3452-49D2-BC72-8C1A776456C2}">
      <dsp:nvSpPr>
        <dsp:cNvPr id="0" name=""/>
        <dsp:cNvSpPr/>
      </dsp:nvSpPr>
      <dsp:spPr>
        <a:xfrm>
          <a:off x="5386646" y="567937"/>
          <a:ext cx="1072454" cy="869120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käsitteet</a:t>
          </a:r>
          <a:endParaRPr lang="fi-FI" sz="1400" kern="1200" dirty="0"/>
        </a:p>
      </dsp:txBody>
      <dsp:txXfrm>
        <a:off x="5543703" y="695217"/>
        <a:ext cx="758340" cy="614560"/>
      </dsp:txXfrm>
    </dsp:sp>
    <dsp:sp modelId="{A0132F93-164D-4DBD-9431-FD56D5BBA19A}">
      <dsp:nvSpPr>
        <dsp:cNvPr id="0" name=""/>
        <dsp:cNvSpPr/>
      </dsp:nvSpPr>
      <dsp:spPr>
        <a:xfrm>
          <a:off x="5859123" y="1299104"/>
          <a:ext cx="1295350" cy="984047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Kieli</a:t>
          </a:r>
          <a:endParaRPr lang="fi-FI" sz="1400" kern="1200" dirty="0"/>
        </a:p>
      </dsp:txBody>
      <dsp:txXfrm>
        <a:off x="6048823" y="1443214"/>
        <a:ext cx="915950" cy="695827"/>
      </dsp:txXfrm>
    </dsp:sp>
    <dsp:sp modelId="{EAC1A4F0-3210-42DA-8163-EED1F2491067}">
      <dsp:nvSpPr>
        <dsp:cNvPr id="0" name=""/>
        <dsp:cNvSpPr/>
      </dsp:nvSpPr>
      <dsp:spPr>
        <a:xfrm>
          <a:off x="6483044" y="372652"/>
          <a:ext cx="984047" cy="984047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Ajattelu</a:t>
          </a:r>
          <a:endParaRPr lang="fi-FI" sz="1400" kern="1200" dirty="0"/>
        </a:p>
      </dsp:txBody>
      <dsp:txXfrm>
        <a:off x="6627154" y="516762"/>
        <a:ext cx="695827" cy="695827"/>
      </dsp:txXfrm>
    </dsp:sp>
    <dsp:sp modelId="{961B1F9E-EBC9-4A49-B48E-79F4F9444154}">
      <dsp:nvSpPr>
        <dsp:cNvPr id="0" name=""/>
        <dsp:cNvSpPr/>
      </dsp:nvSpPr>
      <dsp:spPr>
        <a:xfrm>
          <a:off x="707767" y="2493198"/>
          <a:ext cx="1685427" cy="984047"/>
        </a:xfrm>
        <a:prstGeom prst="ellipse">
          <a:avLst/>
        </a:prstGeom>
        <a:solidFill>
          <a:schemeClr val="accent3">
            <a:lumMod val="5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Eläytyminen</a:t>
          </a:r>
          <a:endParaRPr lang="fi-FI" sz="1400" kern="1200" dirty="0"/>
        </a:p>
      </dsp:txBody>
      <dsp:txXfrm>
        <a:off x="954592" y="2637308"/>
        <a:ext cx="1191777" cy="695827"/>
      </dsp:txXfrm>
    </dsp:sp>
    <dsp:sp modelId="{EC706B3E-FF40-4319-92E7-1CC116862373}">
      <dsp:nvSpPr>
        <dsp:cNvPr id="0" name=""/>
        <dsp:cNvSpPr/>
      </dsp:nvSpPr>
      <dsp:spPr>
        <a:xfrm>
          <a:off x="7418180" y="1001503"/>
          <a:ext cx="1948512" cy="984047"/>
        </a:xfrm>
        <a:prstGeom prst="ellipse">
          <a:avLst/>
        </a:prstGeom>
        <a:solidFill>
          <a:schemeClr val="tx2">
            <a:lumMod val="40000"/>
            <a:lumOff val="6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Ristiriitojen</a:t>
          </a:r>
          <a:r>
            <a:rPr lang="fi-FI" sz="1700" kern="1200" dirty="0" smtClean="0"/>
            <a:t> </a:t>
          </a:r>
          <a:r>
            <a:rPr lang="fi-FI" sz="1400" kern="1200" dirty="0" smtClean="0"/>
            <a:t>selvittäminen</a:t>
          </a:r>
          <a:endParaRPr lang="fi-FI" sz="1400" kern="1200" dirty="0"/>
        </a:p>
      </dsp:txBody>
      <dsp:txXfrm>
        <a:off x="7703533" y="1145613"/>
        <a:ext cx="1377806" cy="695827"/>
      </dsp:txXfrm>
    </dsp:sp>
    <dsp:sp modelId="{7689FDCB-8CAE-4ADD-8AA9-ADF1AEA8F691}">
      <dsp:nvSpPr>
        <dsp:cNvPr id="0" name=""/>
        <dsp:cNvSpPr/>
      </dsp:nvSpPr>
      <dsp:spPr>
        <a:xfrm>
          <a:off x="6319372" y="2327616"/>
          <a:ext cx="2016765" cy="8373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Vastuunottaminen</a:t>
          </a:r>
          <a:endParaRPr lang="fi-FI" sz="1400" kern="1200" dirty="0"/>
        </a:p>
      </dsp:txBody>
      <dsp:txXfrm>
        <a:off x="6614720" y="2450242"/>
        <a:ext cx="1426069" cy="592093"/>
      </dsp:txXfrm>
    </dsp:sp>
    <dsp:sp modelId="{6458DEB2-60E9-42F4-9861-99EBF48220BD}">
      <dsp:nvSpPr>
        <dsp:cNvPr id="0" name=""/>
        <dsp:cNvSpPr/>
      </dsp:nvSpPr>
      <dsp:spPr>
        <a:xfrm>
          <a:off x="6145269" y="3913030"/>
          <a:ext cx="1465630" cy="1020368"/>
        </a:xfrm>
        <a:prstGeom prst="ellipse">
          <a:avLst/>
        </a:prstGeom>
        <a:solidFill>
          <a:srgbClr val="7030A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Irrottelu</a:t>
          </a:r>
          <a:endParaRPr lang="fi-FI" sz="1400" kern="1200" dirty="0"/>
        </a:p>
      </dsp:txBody>
      <dsp:txXfrm>
        <a:off x="6359906" y="4062459"/>
        <a:ext cx="1036356" cy="721510"/>
      </dsp:txXfrm>
    </dsp:sp>
    <dsp:sp modelId="{CCF1CB9B-4714-49FC-BD33-3DEB24822C33}">
      <dsp:nvSpPr>
        <dsp:cNvPr id="0" name=""/>
        <dsp:cNvSpPr/>
      </dsp:nvSpPr>
      <dsp:spPr>
        <a:xfrm>
          <a:off x="5360942" y="3070077"/>
          <a:ext cx="1477507" cy="984047"/>
        </a:xfrm>
        <a:prstGeom prst="ellipse">
          <a:avLst/>
        </a:prstGeom>
        <a:solidFill>
          <a:srgbClr val="C967A6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Ilo</a:t>
          </a:r>
          <a:endParaRPr lang="fi-FI" sz="1400" kern="1200" dirty="0"/>
        </a:p>
      </dsp:txBody>
      <dsp:txXfrm>
        <a:off x="5577318" y="3214187"/>
        <a:ext cx="1044755" cy="695827"/>
      </dsp:txXfrm>
    </dsp:sp>
    <dsp:sp modelId="{3D250BF2-2563-4AA4-A7C5-D30CD9AFE9D3}">
      <dsp:nvSpPr>
        <dsp:cNvPr id="0" name=""/>
        <dsp:cNvSpPr/>
      </dsp:nvSpPr>
      <dsp:spPr>
        <a:xfrm>
          <a:off x="3094520" y="1060947"/>
          <a:ext cx="984047" cy="984047"/>
        </a:xfrm>
        <a:prstGeom prst="ellipse">
          <a:avLst/>
        </a:prstGeom>
        <a:solidFill>
          <a:schemeClr val="accent4"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Ystävyys</a:t>
          </a:r>
          <a:endParaRPr lang="fi-FI" sz="1400" kern="1200" dirty="0"/>
        </a:p>
      </dsp:txBody>
      <dsp:txXfrm>
        <a:off x="3238630" y="1205057"/>
        <a:ext cx="695827" cy="695827"/>
      </dsp:txXfrm>
    </dsp:sp>
    <dsp:sp modelId="{16795352-48E1-453A-98FC-2B3823DC714B}">
      <dsp:nvSpPr>
        <dsp:cNvPr id="0" name=""/>
        <dsp:cNvSpPr/>
      </dsp:nvSpPr>
      <dsp:spPr>
        <a:xfrm>
          <a:off x="3172552" y="3976443"/>
          <a:ext cx="2610845" cy="9840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Kommunikaatio</a:t>
          </a:r>
          <a:endParaRPr lang="fi-FI" sz="1400" kern="1200" dirty="0"/>
        </a:p>
      </dsp:txBody>
      <dsp:txXfrm>
        <a:off x="3554901" y="4120553"/>
        <a:ext cx="1846147" cy="695827"/>
      </dsp:txXfrm>
    </dsp:sp>
    <dsp:sp modelId="{842A2761-66F3-43A9-8BC9-5FBAADC7AE3E}">
      <dsp:nvSpPr>
        <dsp:cNvPr id="0" name=""/>
        <dsp:cNvSpPr/>
      </dsp:nvSpPr>
      <dsp:spPr>
        <a:xfrm>
          <a:off x="2157163" y="3218955"/>
          <a:ext cx="1610000" cy="984047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Keskittyminen</a:t>
          </a:r>
          <a:endParaRPr lang="fi-FI" sz="1400" kern="1200" dirty="0"/>
        </a:p>
      </dsp:txBody>
      <dsp:txXfrm>
        <a:off x="2392942" y="3363065"/>
        <a:ext cx="1138442" cy="695827"/>
      </dsp:txXfrm>
    </dsp:sp>
    <dsp:sp modelId="{7B2D87E0-B8E9-4DDB-8B22-3B813D546891}">
      <dsp:nvSpPr>
        <dsp:cNvPr id="0" name=""/>
        <dsp:cNvSpPr/>
      </dsp:nvSpPr>
      <dsp:spPr>
        <a:xfrm>
          <a:off x="707650" y="3544619"/>
          <a:ext cx="1337920" cy="984047"/>
        </a:xfrm>
        <a:prstGeom prst="ellipse">
          <a:avLst/>
        </a:prstGeom>
        <a:solidFill>
          <a:schemeClr val="accent4"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Pettymys</a:t>
          </a:r>
          <a:endParaRPr lang="fi-FI" sz="1400" kern="1200" dirty="0"/>
        </a:p>
      </dsp:txBody>
      <dsp:txXfrm>
        <a:off x="903584" y="3688729"/>
        <a:ext cx="946052" cy="695827"/>
      </dsp:txXfrm>
    </dsp:sp>
    <dsp:sp modelId="{E257D3F0-3884-41EE-95D5-6EA57FDABA2C}">
      <dsp:nvSpPr>
        <dsp:cNvPr id="0" name=""/>
        <dsp:cNvSpPr/>
      </dsp:nvSpPr>
      <dsp:spPr>
        <a:xfrm>
          <a:off x="2701640" y="2216414"/>
          <a:ext cx="1157544" cy="9840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Itsenäisyys</a:t>
          </a:r>
          <a:endParaRPr lang="fi-FI" sz="1400" kern="1200" dirty="0"/>
        </a:p>
      </dsp:txBody>
      <dsp:txXfrm>
        <a:off x="2871158" y="2360524"/>
        <a:ext cx="818508" cy="695827"/>
      </dsp:txXfrm>
    </dsp:sp>
    <dsp:sp modelId="{C1A82F8A-542A-4D50-9EA4-47B17837583E}">
      <dsp:nvSpPr>
        <dsp:cNvPr id="0" name=""/>
        <dsp:cNvSpPr/>
      </dsp:nvSpPr>
      <dsp:spPr>
        <a:xfrm>
          <a:off x="1387818" y="1405322"/>
          <a:ext cx="1478846" cy="1144781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Säännöt</a:t>
          </a:r>
          <a:r>
            <a:rPr lang="fi-FI" sz="600" kern="1200" dirty="0" smtClean="0"/>
            <a:t> </a:t>
          </a:r>
          <a:r>
            <a:rPr lang="fi-FI" sz="1400" kern="1200" dirty="0" smtClean="0"/>
            <a:t>ja normit</a:t>
          </a:r>
          <a:endParaRPr lang="fi-FI" sz="1400" kern="1200" dirty="0"/>
        </a:p>
      </dsp:txBody>
      <dsp:txXfrm>
        <a:off x="1604390" y="1572971"/>
        <a:ext cx="1045702" cy="809483"/>
      </dsp:txXfrm>
    </dsp:sp>
    <dsp:sp modelId="{44FBA8E5-43F5-4DB4-BBA8-CB5005B7764D}">
      <dsp:nvSpPr>
        <dsp:cNvPr id="0" name=""/>
        <dsp:cNvSpPr/>
      </dsp:nvSpPr>
      <dsp:spPr>
        <a:xfrm>
          <a:off x="7209803" y="3151836"/>
          <a:ext cx="2025228" cy="984047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Havainnoiminen</a:t>
          </a:r>
          <a:endParaRPr lang="fi-FI" sz="1400" kern="1200" dirty="0"/>
        </a:p>
      </dsp:txBody>
      <dsp:txXfrm>
        <a:off x="7506391" y="3295946"/>
        <a:ext cx="1432052" cy="695827"/>
      </dsp:txXfrm>
    </dsp:sp>
    <dsp:sp modelId="{9F357033-3A01-4804-BD13-5EAB073AB7E3}">
      <dsp:nvSpPr>
        <dsp:cNvPr id="0" name=""/>
        <dsp:cNvSpPr/>
      </dsp:nvSpPr>
      <dsp:spPr>
        <a:xfrm>
          <a:off x="446229" y="74191"/>
          <a:ext cx="1971726" cy="1384161"/>
        </a:xfrm>
        <a:prstGeom prst="ellipse">
          <a:avLst/>
        </a:prstGeom>
        <a:solidFill>
          <a:schemeClr val="accent2">
            <a:lumMod val="7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Karkea-</a:t>
          </a:r>
          <a:r>
            <a:rPr lang="fi-FI" sz="1200" kern="1200" dirty="0" smtClean="0"/>
            <a:t> ja hienomotoriikka</a:t>
          </a:r>
          <a:endParaRPr lang="fi-FI" sz="1200" kern="1200" dirty="0"/>
        </a:p>
      </dsp:txBody>
      <dsp:txXfrm>
        <a:off x="734982" y="276897"/>
        <a:ext cx="1394220" cy="978749"/>
      </dsp:txXfrm>
    </dsp:sp>
    <dsp:sp modelId="{4A80959D-69EC-4401-BB32-3CD50291BAB0}">
      <dsp:nvSpPr>
        <dsp:cNvPr id="0" name=""/>
        <dsp:cNvSpPr/>
      </dsp:nvSpPr>
      <dsp:spPr>
        <a:xfrm>
          <a:off x="3249884" y="196540"/>
          <a:ext cx="2118083" cy="7522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Ongelmanratkaisu</a:t>
          </a:r>
          <a:endParaRPr lang="fi-FI" sz="1400" kern="1200" dirty="0"/>
        </a:p>
      </dsp:txBody>
      <dsp:txXfrm>
        <a:off x="3560070" y="306704"/>
        <a:ext cx="1497711" cy="531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6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650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34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954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533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861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91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210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875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761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37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F3ACB-CE0A-48AA-9821-811C4A5EA211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E3007-54EE-4D43-92D7-0A3C3315FB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83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05594" y="723207"/>
            <a:ext cx="4347556" cy="606829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”Oletteko vain leikkineet tänään?”</a:t>
            </a:r>
            <a:endParaRPr lang="fi-FI" sz="2400" b="1" dirty="0"/>
          </a:p>
        </p:txBody>
      </p:sp>
      <p:graphicFrame>
        <p:nvGraphicFramePr>
          <p:cNvPr id="6" name="Kaaviokuva 5"/>
          <p:cNvGraphicFramePr/>
          <p:nvPr>
            <p:extLst>
              <p:ext uri="{D42A27DB-BD31-4B8C-83A1-F6EECF244321}">
                <p14:modId xmlns:p14="http://schemas.microsoft.com/office/powerpoint/2010/main" val="2402666117"/>
              </p:ext>
            </p:extLst>
          </p:nvPr>
        </p:nvGraphicFramePr>
        <p:xfrm>
          <a:off x="1213658" y="1330037"/>
          <a:ext cx="9925397" cy="526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267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29</Words>
  <Application>Microsoft Office PowerPoint</Application>
  <PresentationFormat>Laajakuva</PresentationFormat>
  <Paragraphs>19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”Oletteko vain leikkineet tänään?”</vt:lpstr>
    </vt:vector>
  </TitlesOfParts>
  <Company>Alavuden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Rentola Anneli</dc:creator>
  <cp:lastModifiedBy>Rentola Anneli</cp:lastModifiedBy>
  <cp:revision>8</cp:revision>
  <cp:lastPrinted>2019-08-29T07:32:40Z</cp:lastPrinted>
  <dcterms:created xsi:type="dcterms:W3CDTF">2019-08-27T12:04:16Z</dcterms:created>
  <dcterms:modified xsi:type="dcterms:W3CDTF">2019-08-29T07:35:24Z</dcterms:modified>
</cp:coreProperties>
</file>