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43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57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47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258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64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7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0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85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562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00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76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3C71-DBE5-4AFF-89BD-5E333E2279A1}" type="datetimeFigureOut">
              <a:rPr lang="fi-FI" smtClean="0"/>
              <a:t>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D4A2-7DF3-4D80-8248-037028976E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42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731520"/>
          </a:xfrm>
        </p:spPr>
        <p:txBody>
          <a:bodyPr/>
          <a:lstStyle/>
          <a:p>
            <a:r>
              <a:rPr lang="fi-FI" b="1" dirty="0" err="1" smtClean="0"/>
              <a:t>Match</a:t>
            </a:r>
            <a:r>
              <a:rPr lang="fi-FI" b="1" dirty="0" smtClean="0"/>
              <a:t>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i</a:t>
            </a:r>
            <a:r>
              <a:rPr lang="fi-FI" b="1" dirty="0" err="1" smtClean="0"/>
              <a:t>dioms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656217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1 K</a:t>
            </a:r>
          </a:p>
          <a:p>
            <a:pPr marL="0" indent="0">
              <a:buNone/>
            </a:pPr>
            <a:r>
              <a:rPr lang="fi-FI" dirty="0" smtClean="0"/>
              <a:t>2G</a:t>
            </a:r>
          </a:p>
          <a:p>
            <a:pPr marL="0" indent="0">
              <a:buNone/>
            </a:pPr>
            <a:r>
              <a:rPr lang="fi-FI" dirty="0" smtClean="0"/>
              <a:t>3 I</a:t>
            </a:r>
          </a:p>
          <a:p>
            <a:pPr marL="0" indent="0">
              <a:buNone/>
            </a:pPr>
            <a:r>
              <a:rPr lang="fi-FI" dirty="0" smtClean="0"/>
              <a:t>4 H</a:t>
            </a:r>
          </a:p>
          <a:p>
            <a:pPr marL="0" indent="0">
              <a:buNone/>
            </a:pPr>
            <a:r>
              <a:rPr lang="fi-FI" dirty="0" smtClean="0"/>
              <a:t>5 B</a:t>
            </a:r>
          </a:p>
          <a:p>
            <a:pPr marL="0" indent="0">
              <a:buNone/>
            </a:pPr>
            <a:r>
              <a:rPr lang="fi-FI" dirty="0" smtClean="0"/>
              <a:t>6 A</a:t>
            </a:r>
          </a:p>
          <a:p>
            <a:pPr marL="0" indent="0">
              <a:buNone/>
            </a:pPr>
            <a:r>
              <a:rPr lang="fi-FI" dirty="0" smtClean="0"/>
              <a:t>7 F</a:t>
            </a:r>
          </a:p>
          <a:p>
            <a:pPr marL="0" indent="0">
              <a:buNone/>
            </a:pPr>
            <a:r>
              <a:rPr lang="fi-FI" dirty="0" smtClean="0"/>
              <a:t>8 D</a:t>
            </a:r>
          </a:p>
          <a:p>
            <a:pPr marL="0" indent="0">
              <a:buNone/>
            </a:pPr>
            <a:r>
              <a:rPr lang="fi-FI" dirty="0" smtClean="0"/>
              <a:t>9 C</a:t>
            </a:r>
          </a:p>
          <a:p>
            <a:pPr marL="0" indent="0">
              <a:buNone/>
            </a:pPr>
            <a:r>
              <a:rPr lang="fi-FI" dirty="0" smtClean="0"/>
              <a:t>10 J</a:t>
            </a:r>
          </a:p>
          <a:p>
            <a:pPr marL="0" indent="0">
              <a:buNone/>
            </a:pPr>
            <a:r>
              <a:rPr lang="fi-FI" dirty="0" smtClean="0"/>
              <a:t>11 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7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Match the idioms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Idioms, exercise 6</dc:title>
  <dc:creator>Franzon Päivi</dc:creator>
  <cp:lastModifiedBy>Franzon Päivi</cp:lastModifiedBy>
  <cp:revision>2</cp:revision>
  <dcterms:created xsi:type="dcterms:W3CDTF">2019-09-13T06:33:13Z</dcterms:created>
  <dcterms:modified xsi:type="dcterms:W3CDTF">2020-09-01T11:59:09Z</dcterms:modified>
</cp:coreProperties>
</file>