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8"/>
  </p:notesMasterIdLst>
  <p:handoutMasterIdLst>
    <p:handoutMasterId r:id="rId9"/>
  </p:handoutMasterIdLst>
  <p:sldIdLst>
    <p:sldId id="267" r:id="rId3"/>
    <p:sldId id="258" r:id="rId4"/>
    <p:sldId id="271" r:id="rId5"/>
    <p:sldId id="272" r:id="rId6"/>
    <p:sldId id="273" r:id="rId7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864">
          <p15:clr>
            <a:srgbClr val="A4A3A4"/>
          </p15:clr>
        </p15:guide>
        <p15:guide id="3" orient="horz" pos="2496">
          <p15:clr>
            <a:srgbClr val="A4A3A4"/>
          </p15:clr>
        </p15:guide>
        <p15:guide id="4" orient="horz" pos="1200">
          <p15:clr>
            <a:srgbClr val="A4A3A4"/>
          </p15:clr>
        </p15:guide>
        <p15:guide id="5" orient="horz" pos="3888">
          <p15:clr>
            <a:srgbClr val="A4A3A4"/>
          </p15:clr>
        </p15:guide>
        <p15:guide id="6" pos="3839">
          <p15:clr>
            <a:srgbClr val="A4A3A4"/>
          </p15:clr>
        </p15:guide>
        <p15:guide id="7" pos="959">
          <p15:clr>
            <a:srgbClr val="A4A3A4"/>
          </p15:clr>
        </p15:guide>
        <p15:guide id="8" pos="6719">
          <p15:clr>
            <a:srgbClr val="A4A3A4"/>
          </p15:clr>
        </p15:guide>
        <p15:guide id="9" pos="383">
          <p15:clr>
            <a:srgbClr val="A4A3A4"/>
          </p15:clr>
        </p15:guide>
        <p15:guide id="10" pos="4703">
          <p15:clr>
            <a:srgbClr val="A4A3A4"/>
          </p15:clr>
        </p15:guide>
        <p15:guide id="11" pos="10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>
      <p:cViewPr varScale="1">
        <p:scale>
          <a:sx n="67" d="100"/>
          <a:sy n="67" d="100"/>
        </p:scale>
        <p:origin x="134" y="48"/>
      </p:cViewPr>
      <p:guideLst>
        <p:guide orient="horz" pos="2160"/>
        <p:guide orient="horz" pos="864"/>
        <p:guide orient="horz" pos="2496"/>
        <p:guide orient="horz" pos="1200"/>
        <p:guide orient="horz" pos="3888"/>
        <p:guide pos="3839"/>
        <p:guide pos="959"/>
        <p:guide pos="6719"/>
        <p:guide pos="383"/>
        <p:guide pos="4703"/>
        <p:guide pos="102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8985FFBF-2C64-42CD-9E2F-09E2049D891B}" type="datetimeFigureOut">
              <a:rPr lang="fi-FI"/>
              <a:t>16.1.2017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84AF2C6B-0C1B-4F88-BCBA-898BA50DE788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0930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B7A3DF44-BBF1-44C7-A0B1-7B7B2F7B3880}" type="datetimeFigureOut">
              <a:t>16.1.2017</a:t>
            </a:fld>
            <a:endParaRPr lang="fi-FI"/>
          </a:p>
        </p:txBody>
      </p:sp>
      <p:sp>
        <p:nvSpPr>
          <p:cNvPr id="4" name="Dia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Muistiinpanoj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3F8E53BB-F993-49A1-9E37-CA3E5BE0709B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987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/>
          <p:cNvSpPr/>
          <p:nvPr/>
        </p:nvSpPr>
        <p:spPr>
          <a:xfrm>
            <a:off x="0" y="0"/>
            <a:ext cx="12188825" cy="4449836"/>
          </a:xfrm>
          <a:custGeom>
            <a:avLst/>
            <a:gdLst>
              <a:gd name="connsiteX0" fmla="*/ 0 w 12188825"/>
              <a:gd name="connsiteY0" fmla="*/ 0 h 5545334"/>
              <a:gd name="connsiteX1" fmla="*/ 12188825 w 12188825"/>
              <a:gd name="connsiteY1" fmla="*/ 0 h 5545334"/>
              <a:gd name="connsiteX2" fmla="*/ 12188825 w 12188825"/>
              <a:gd name="connsiteY2" fmla="*/ 4181566 h 5545334"/>
              <a:gd name="connsiteX3" fmla="*/ 6105607 w 12188825"/>
              <a:gd name="connsiteY3" fmla="*/ 4449836 h 5545334"/>
              <a:gd name="connsiteX4" fmla="*/ 1 w 12188825"/>
              <a:gd name="connsiteY4" fmla="*/ 4179342 h 5545334"/>
              <a:gd name="connsiteX5" fmla="*/ 1 w 12188825"/>
              <a:gd name="connsiteY5" fmla="*/ 5545334 h 5545334"/>
              <a:gd name="connsiteX6" fmla="*/ 0 w 12188825"/>
              <a:gd name="connsiteY6" fmla="*/ 0 h 5545334"/>
              <a:gd name="connsiteX0" fmla="*/ 0 w 12188825"/>
              <a:gd name="connsiteY0" fmla="*/ 0 h 4449836"/>
              <a:gd name="connsiteX1" fmla="*/ 12188825 w 12188825"/>
              <a:gd name="connsiteY1" fmla="*/ 0 h 4449836"/>
              <a:gd name="connsiteX2" fmla="*/ 12188825 w 12188825"/>
              <a:gd name="connsiteY2" fmla="*/ 4181566 h 4449836"/>
              <a:gd name="connsiteX3" fmla="*/ 6105607 w 12188825"/>
              <a:gd name="connsiteY3" fmla="*/ 4449836 h 4449836"/>
              <a:gd name="connsiteX4" fmla="*/ 1 w 12188825"/>
              <a:gd name="connsiteY4" fmla="*/ 4179342 h 4449836"/>
              <a:gd name="connsiteX5" fmla="*/ 0 w 12188825"/>
              <a:gd name="connsiteY5" fmla="*/ 0 h 4449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8825" h="4449836">
                <a:moveTo>
                  <a:pt x="0" y="0"/>
                </a:moveTo>
                <a:lnTo>
                  <a:pt x="12188825" y="0"/>
                </a:lnTo>
                <a:lnTo>
                  <a:pt x="12188825" y="4181566"/>
                </a:lnTo>
                <a:cubicBezTo>
                  <a:pt x="10420785" y="4351787"/>
                  <a:pt x="8336850" y="4449836"/>
                  <a:pt x="6105607" y="4449836"/>
                </a:cubicBezTo>
                <a:cubicBezTo>
                  <a:pt x="3864934" y="4449836"/>
                  <a:pt x="1772815" y="4350957"/>
                  <a:pt x="1" y="4179342"/>
                </a:cubicBezTo>
                <a:cubicBezTo>
                  <a:pt x="1" y="2786228"/>
                  <a:pt x="0" y="1393114"/>
                  <a:pt x="0" y="0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12"/>
          <p:cNvSpPr/>
          <p:nvPr/>
        </p:nvSpPr>
        <p:spPr>
          <a:xfrm flipV="1">
            <a:off x="1" y="4179342"/>
            <a:ext cx="12188824" cy="1785092"/>
          </a:xfrm>
          <a:custGeom>
            <a:avLst/>
            <a:gdLst/>
            <a:ahLst/>
            <a:cxnLst/>
            <a:rect l="l" t="t" r="r" b="b"/>
            <a:pathLst>
              <a:path w="12188824" h="1785092">
                <a:moveTo>
                  <a:pt x="0" y="0"/>
                </a:moveTo>
                <a:lnTo>
                  <a:pt x="12188824" y="0"/>
                </a:lnTo>
                <a:lnTo>
                  <a:pt x="12188824" y="1782868"/>
                </a:lnTo>
                <a:cubicBezTo>
                  <a:pt x="10420784" y="1612647"/>
                  <a:pt x="8336849" y="1514598"/>
                  <a:pt x="6105606" y="1514598"/>
                </a:cubicBezTo>
                <a:cubicBezTo>
                  <a:pt x="3864933" y="1514598"/>
                  <a:pt x="1772814" y="1613477"/>
                  <a:pt x="0" y="1785092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Suorakulmio 16"/>
          <p:cNvSpPr/>
          <p:nvPr/>
        </p:nvSpPr>
        <p:spPr>
          <a:xfrm flipV="1">
            <a:off x="0" y="4232668"/>
            <a:ext cx="12188825" cy="2625332"/>
          </a:xfrm>
          <a:custGeom>
            <a:avLst/>
            <a:gdLst/>
            <a:ahLst/>
            <a:cxnLst/>
            <a:rect l="l" t="t" r="r" b="b"/>
            <a:pathLst>
              <a:path w="12188825" h="2625332">
                <a:moveTo>
                  <a:pt x="12188819" y="2625332"/>
                </a:moveTo>
                <a:lnTo>
                  <a:pt x="12188819" y="1143000"/>
                </a:lnTo>
                <a:lnTo>
                  <a:pt x="12188819" y="1066800"/>
                </a:lnTo>
                <a:lnTo>
                  <a:pt x="12188825" y="1066800"/>
                </a:lnTo>
                <a:lnTo>
                  <a:pt x="12188825" y="0"/>
                </a:lnTo>
                <a:lnTo>
                  <a:pt x="1" y="0"/>
                </a:lnTo>
                <a:lnTo>
                  <a:pt x="1" y="762000"/>
                </a:lnTo>
                <a:lnTo>
                  <a:pt x="1" y="893566"/>
                </a:lnTo>
                <a:lnTo>
                  <a:pt x="0" y="893566"/>
                </a:lnTo>
                <a:lnTo>
                  <a:pt x="0" y="2417303"/>
                </a:lnTo>
                <a:cubicBezTo>
                  <a:pt x="1730673" y="2256633"/>
                  <a:pt x="3842817" y="2181652"/>
                  <a:pt x="6121030" y="2221419"/>
                </a:cubicBezTo>
                <a:cubicBezTo>
                  <a:pt x="8380478" y="2260858"/>
                  <a:pt x="10472741" y="2407392"/>
                  <a:pt x="12188819" y="2625332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2413" y="1371600"/>
            <a:ext cx="9144000" cy="2743200"/>
          </a:xfrm>
        </p:spPr>
        <p:txBody>
          <a:bodyPr>
            <a:noAutofit/>
          </a:bodyPr>
          <a:lstStyle>
            <a:lvl1pPr latinLnBrk="0">
              <a:lnSpc>
                <a:spcPct val="85000"/>
              </a:lnSpc>
              <a:defRPr lang="fi-FI" sz="66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1775" y="4800600"/>
            <a:ext cx="7335837" cy="1371600"/>
          </a:xfrm>
        </p:spPr>
        <p:txBody>
          <a:bodyPr/>
          <a:lstStyle>
            <a:lvl1pPr marL="0" indent="0" algn="l" latinLnBrk="0">
              <a:spcBef>
                <a:spcPts val="0"/>
              </a:spcBef>
              <a:buNone/>
              <a:defRPr lang="fi-FI">
                <a:solidFill>
                  <a:schemeClr val="bg1"/>
                </a:solidFill>
              </a:defRPr>
            </a:lvl1pPr>
            <a:lvl2pPr marL="4572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1104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orakulmio 12"/>
          <p:cNvSpPr/>
          <p:nvPr/>
        </p:nvSpPr>
        <p:spPr>
          <a:xfrm>
            <a:off x="7466013" y="1"/>
            <a:ext cx="4722806" cy="6353183"/>
          </a:xfrm>
          <a:custGeom>
            <a:avLst/>
            <a:gdLst/>
            <a:ahLst/>
            <a:cxnLst/>
            <a:rect l="l" t="t" r="r" b="b"/>
            <a:pathLst>
              <a:path w="4722806" h="6353183">
                <a:moveTo>
                  <a:pt x="0" y="0"/>
                </a:moveTo>
                <a:lnTo>
                  <a:pt x="4722806" y="0"/>
                </a:lnTo>
                <a:lnTo>
                  <a:pt x="4722806" y="6098225"/>
                </a:lnTo>
                <a:cubicBezTo>
                  <a:pt x="3319459" y="6233334"/>
                  <a:pt x="1717095" y="6322975"/>
                  <a:pt x="0" y="6353183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Suorakulmio 12"/>
          <p:cNvSpPr/>
          <p:nvPr/>
        </p:nvSpPr>
        <p:spPr>
          <a:xfrm flipV="1">
            <a:off x="1" y="6096000"/>
            <a:ext cx="12188824" cy="762000"/>
          </a:xfrm>
          <a:custGeom>
            <a:avLst/>
            <a:gdLst/>
            <a:ahLst/>
            <a:cxnLst/>
            <a:rect l="l" t="t" r="r" b="b"/>
            <a:pathLst>
              <a:path w="12188824" h="762000">
                <a:moveTo>
                  <a:pt x="0" y="762000"/>
                </a:moveTo>
                <a:cubicBezTo>
                  <a:pt x="1772814" y="590385"/>
                  <a:pt x="3864933" y="491506"/>
                  <a:pt x="6105606" y="491506"/>
                </a:cubicBezTo>
                <a:cubicBezTo>
                  <a:pt x="8336849" y="491506"/>
                  <a:pt x="10420784" y="589555"/>
                  <a:pt x="12188824" y="759776"/>
                </a:cubicBezTo>
                <a:lnTo>
                  <a:pt x="1218882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Suorakulmio 12"/>
          <p:cNvSpPr/>
          <p:nvPr/>
        </p:nvSpPr>
        <p:spPr>
          <a:xfrm flipV="1">
            <a:off x="3" y="6158960"/>
            <a:ext cx="12188823" cy="699040"/>
          </a:xfrm>
          <a:custGeom>
            <a:avLst/>
            <a:gdLst/>
            <a:ahLst/>
            <a:cxnLst/>
            <a:rect l="l" t="t" r="r" b="b"/>
            <a:pathLst>
              <a:path w="12188823" h="699040">
                <a:moveTo>
                  <a:pt x="12188823" y="699040"/>
                </a:moveTo>
                <a:lnTo>
                  <a:pt x="12188823" y="0"/>
                </a:lnTo>
                <a:lnTo>
                  <a:pt x="0" y="0"/>
                </a:lnTo>
                <a:lnTo>
                  <a:pt x="0" y="609601"/>
                </a:lnTo>
                <a:cubicBezTo>
                  <a:pt x="1772814" y="437986"/>
                  <a:pt x="4065905" y="369154"/>
                  <a:pt x="6105606" y="384827"/>
                </a:cubicBezTo>
                <a:cubicBezTo>
                  <a:pt x="8126376" y="400355"/>
                  <a:pt x="10427037" y="530961"/>
                  <a:pt x="12188823" y="699040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 bwMode="black">
          <a:xfrm>
            <a:off x="7923211" y="457200"/>
            <a:ext cx="3781439" cy="3276600"/>
          </a:xfrm>
        </p:spPr>
        <p:txBody>
          <a:bodyPr anchor="b">
            <a:noAutofit/>
          </a:bodyPr>
          <a:lstStyle>
            <a:lvl1pPr algn="l" latinLnBrk="0">
              <a:defRPr lang="fi-FI" sz="4000" b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-3026" y="0"/>
            <a:ext cx="7469039" cy="6366494"/>
          </a:xfrm>
          <a:custGeom>
            <a:avLst/>
            <a:gdLst>
              <a:gd name="connsiteX0" fmla="*/ 0 w 7469039"/>
              <a:gd name="connsiteY0" fmla="*/ 0 h 6508480"/>
              <a:gd name="connsiteX1" fmla="*/ 7469039 w 7469039"/>
              <a:gd name="connsiteY1" fmla="*/ 0 h 6508480"/>
              <a:gd name="connsiteX2" fmla="*/ 7469039 w 7469039"/>
              <a:gd name="connsiteY2" fmla="*/ 6353183 h 6508480"/>
              <a:gd name="connsiteX3" fmla="*/ 6108633 w 7469039"/>
              <a:gd name="connsiteY3" fmla="*/ 6366494 h 6508480"/>
              <a:gd name="connsiteX4" fmla="*/ 3027 w 7469039"/>
              <a:gd name="connsiteY4" fmla="*/ 6096000 h 6508480"/>
              <a:gd name="connsiteX5" fmla="*/ 3027 w 7469039"/>
              <a:gd name="connsiteY5" fmla="*/ 6508480 h 6508480"/>
              <a:gd name="connsiteX6" fmla="*/ 0 w 7469039"/>
              <a:gd name="connsiteY6" fmla="*/ 0 h 6508480"/>
              <a:gd name="connsiteX0" fmla="*/ 0 w 7469039"/>
              <a:gd name="connsiteY0" fmla="*/ 0 h 6366494"/>
              <a:gd name="connsiteX1" fmla="*/ 7469039 w 7469039"/>
              <a:gd name="connsiteY1" fmla="*/ 0 h 6366494"/>
              <a:gd name="connsiteX2" fmla="*/ 7469039 w 7469039"/>
              <a:gd name="connsiteY2" fmla="*/ 6353183 h 6366494"/>
              <a:gd name="connsiteX3" fmla="*/ 6108633 w 7469039"/>
              <a:gd name="connsiteY3" fmla="*/ 6366494 h 6366494"/>
              <a:gd name="connsiteX4" fmla="*/ 3027 w 7469039"/>
              <a:gd name="connsiteY4" fmla="*/ 6096000 h 6366494"/>
              <a:gd name="connsiteX5" fmla="*/ 0 w 7469039"/>
              <a:gd name="connsiteY5" fmla="*/ 0 h 6366494"/>
              <a:gd name="connsiteX0" fmla="*/ 0 w 7469039"/>
              <a:gd name="connsiteY0" fmla="*/ 0 h 6366494"/>
              <a:gd name="connsiteX1" fmla="*/ 7469039 w 7469039"/>
              <a:gd name="connsiteY1" fmla="*/ 0 h 6366494"/>
              <a:gd name="connsiteX2" fmla="*/ 7469039 w 7469039"/>
              <a:gd name="connsiteY2" fmla="*/ 6353183 h 6366494"/>
              <a:gd name="connsiteX3" fmla="*/ 6108633 w 7469039"/>
              <a:gd name="connsiteY3" fmla="*/ 6366494 h 6366494"/>
              <a:gd name="connsiteX4" fmla="*/ 645 w 7469039"/>
              <a:gd name="connsiteY4" fmla="*/ 6096000 h 6366494"/>
              <a:gd name="connsiteX5" fmla="*/ 0 w 7469039"/>
              <a:gd name="connsiteY5" fmla="*/ 0 h 6366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469039" h="6366494">
                <a:moveTo>
                  <a:pt x="0" y="0"/>
                </a:moveTo>
                <a:lnTo>
                  <a:pt x="7469039" y="0"/>
                </a:lnTo>
                <a:lnTo>
                  <a:pt x="7469039" y="6353183"/>
                </a:lnTo>
                <a:cubicBezTo>
                  <a:pt x="7022837" y="6362323"/>
                  <a:pt x="6568869" y="6366494"/>
                  <a:pt x="6108633" y="6366494"/>
                </a:cubicBezTo>
                <a:cubicBezTo>
                  <a:pt x="3867960" y="6366494"/>
                  <a:pt x="1773459" y="6267615"/>
                  <a:pt x="645" y="6096000"/>
                </a:cubicBezTo>
                <a:lnTo>
                  <a:pt x="0" y="0"/>
                </a:lnTo>
                <a:close/>
              </a:path>
            </a:pathLst>
          </a:custGeom>
          <a:noFill/>
        </p:spPr>
        <p:txBody>
          <a:bodyPr tIns="457200">
            <a:normAutofit/>
          </a:bodyPr>
          <a:lstStyle>
            <a:lvl1pPr marL="0" indent="0" algn="ctr" latinLnBrk="0">
              <a:buNone/>
              <a:defRPr lang="fi-FI" sz="2400"/>
            </a:lvl1pPr>
            <a:lvl2pPr marL="457200" indent="0" latinLnBrk="0">
              <a:buNone/>
              <a:defRPr lang="fi-FI" sz="2800"/>
            </a:lvl2pPr>
            <a:lvl3pPr marL="914400" indent="0" latinLnBrk="0">
              <a:buNone/>
              <a:defRPr lang="fi-FI" sz="2400"/>
            </a:lvl3pPr>
            <a:lvl4pPr marL="1371600" indent="0" latinLnBrk="0">
              <a:buNone/>
              <a:defRPr lang="fi-FI" sz="2000"/>
            </a:lvl4pPr>
            <a:lvl5pPr marL="1828800" indent="0" latinLnBrk="0">
              <a:buNone/>
              <a:defRPr lang="fi-FI" sz="2000"/>
            </a:lvl5pPr>
            <a:lvl6pPr marL="2286000" indent="0" latinLnBrk="0">
              <a:buNone/>
              <a:defRPr lang="fi-FI" sz="2000"/>
            </a:lvl6pPr>
            <a:lvl7pPr marL="2743200" indent="0" latinLnBrk="0">
              <a:buNone/>
              <a:defRPr lang="fi-FI" sz="2000"/>
            </a:lvl7pPr>
            <a:lvl8pPr marL="3200400" indent="0" latinLnBrk="0">
              <a:buNone/>
              <a:defRPr lang="fi-FI" sz="2000"/>
            </a:lvl8pPr>
            <a:lvl9pPr marL="3657600" indent="0" latinLnBrk="0">
              <a:buNone/>
              <a:defRPr lang="fi-FI"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923211" y="3962400"/>
            <a:ext cx="3781439" cy="18288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fi-FI" sz="1800"/>
            </a:lvl1pPr>
            <a:lvl2pPr marL="457200" indent="0" latinLnBrk="0">
              <a:buNone/>
              <a:defRPr lang="fi-FI" sz="1200"/>
            </a:lvl2pPr>
            <a:lvl3pPr marL="914400" indent="0" latinLnBrk="0">
              <a:buNone/>
              <a:defRPr lang="fi-FI" sz="1000"/>
            </a:lvl3pPr>
            <a:lvl4pPr marL="1371600" indent="0" latinLnBrk="0">
              <a:buNone/>
              <a:defRPr lang="fi-FI" sz="900"/>
            </a:lvl4pPr>
            <a:lvl5pPr marL="1828800" indent="0" latinLnBrk="0">
              <a:buNone/>
              <a:defRPr lang="fi-FI" sz="900"/>
            </a:lvl5pPr>
            <a:lvl6pPr marL="2286000" indent="0" latinLnBrk="0">
              <a:buNone/>
              <a:defRPr lang="fi-FI" sz="900"/>
            </a:lvl6pPr>
            <a:lvl7pPr marL="2743200" indent="0" latinLnBrk="0">
              <a:buNone/>
              <a:defRPr lang="fi-FI" sz="900"/>
            </a:lvl7pPr>
            <a:lvl8pPr marL="3200400" indent="0" latinLnBrk="0">
              <a:buNone/>
              <a:defRPr lang="fi-FI" sz="900"/>
            </a:lvl8pPr>
            <a:lvl9pPr marL="3657600" indent="0" latinLnBrk="0">
              <a:buNone/>
              <a:defRPr lang="fi-FI"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/>
          <a:p>
            <a:fld id="{14F042A8-43C1-4815-A5CF-022104463224}" type="datetimeFigureOut">
              <a:t>16.1.2017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/>
          <a:p>
            <a:fld id="{5382E9EE-A870-438B-947A-FF671DFAFC9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3497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522414" y="1905000"/>
            <a:ext cx="9144000" cy="4267200"/>
          </a:xfrm>
        </p:spPr>
        <p:txBody>
          <a:bodyPr vert="eaVert"/>
          <a:lstStyle>
            <a:lvl5pPr latinLnBrk="0">
              <a:defRPr lang="fi-FI"/>
            </a:lvl5pPr>
            <a:lvl6pPr latinLnBrk="0">
              <a:defRPr lang="fi-FI"/>
            </a:lvl6pPr>
            <a:lvl7pPr latinLnBrk="0">
              <a:defRPr lang="fi-FI"/>
            </a:lvl7pPr>
            <a:lvl8pPr latinLnBrk="0">
              <a:defRPr lang="fi-FI"/>
            </a:lvl8pPr>
            <a:lvl9pPr latinLnBrk="0">
              <a:defRPr lang="fi-FI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42A8-43C1-4815-A5CF-022104463224}" type="datetimeFigureOut">
              <a:t>16.1.2017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E9EE-A870-438B-947A-FF671DFAFC9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93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12"/>
          <p:cNvSpPr/>
          <p:nvPr/>
        </p:nvSpPr>
        <p:spPr>
          <a:xfrm flipV="1">
            <a:off x="1" y="6096000"/>
            <a:ext cx="12188824" cy="762000"/>
          </a:xfrm>
          <a:custGeom>
            <a:avLst/>
            <a:gdLst/>
            <a:ahLst/>
            <a:cxnLst/>
            <a:rect l="l" t="t" r="r" b="b"/>
            <a:pathLst>
              <a:path w="12188824" h="762000">
                <a:moveTo>
                  <a:pt x="0" y="762000"/>
                </a:moveTo>
                <a:cubicBezTo>
                  <a:pt x="1772814" y="590385"/>
                  <a:pt x="3864933" y="491506"/>
                  <a:pt x="6105606" y="491506"/>
                </a:cubicBezTo>
                <a:cubicBezTo>
                  <a:pt x="8336849" y="491506"/>
                  <a:pt x="10420784" y="589555"/>
                  <a:pt x="12188824" y="759776"/>
                </a:cubicBezTo>
                <a:lnTo>
                  <a:pt x="1218882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Suorakulmio 12"/>
          <p:cNvSpPr/>
          <p:nvPr/>
        </p:nvSpPr>
        <p:spPr>
          <a:xfrm flipV="1">
            <a:off x="3" y="6158960"/>
            <a:ext cx="12188823" cy="699040"/>
          </a:xfrm>
          <a:custGeom>
            <a:avLst/>
            <a:gdLst/>
            <a:ahLst/>
            <a:cxnLst/>
            <a:rect l="l" t="t" r="r" b="b"/>
            <a:pathLst>
              <a:path w="12188823" h="699040">
                <a:moveTo>
                  <a:pt x="12188823" y="699040"/>
                </a:moveTo>
                <a:lnTo>
                  <a:pt x="12188823" y="0"/>
                </a:lnTo>
                <a:lnTo>
                  <a:pt x="0" y="0"/>
                </a:lnTo>
                <a:lnTo>
                  <a:pt x="0" y="609601"/>
                </a:lnTo>
                <a:cubicBezTo>
                  <a:pt x="1772814" y="437986"/>
                  <a:pt x="4065905" y="369154"/>
                  <a:pt x="6105606" y="384827"/>
                </a:cubicBezTo>
                <a:cubicBezTo>
                  <a:pt x="8126376" y="400355"/>
                  <a:pt x="10427037" y="530961"/>
                  <a:pt x="12188823" y="699040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 bwMode="black">
          <a:xfrm>
            <a:off x="9294812" y="274639"/>
            <a:ext cx="1371602" cy="5897561"/>
          </a:xfrm>
        </p:spPr>
        <p:txBody>
          <a:bodyPr vert="eaVert"/>
          <a:lstStyle>
            <a:lvl1pPr latinLnBrk="0">
              <a:defRPr lang="fi-FI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522413" y="274639"/>
            <a:ext cx="7619999" cy="5884321"/>
          </a:xfrm>
        </p:spPr>
        <p:txBody>
          <a:bodyPr vert="eaVert"/>
          <a:lstStyle>
            <a:lvl5pPr latinLnBrk="0">
              <a:defRPr lang="fi-FI"/>
            </a:lvl5pPr>
            <a:lvl6pPr latinLnBrk="0">
              <a:defRPr lang="fi-FI" baseline="0"/>
            </a:lvl6pPr>
            <a:lvl7pPr latinLnBrk="0">
              <a:defRPr lang="fi-FI" baseline="0"/>
            </a:lvl7pPr>
            <a:lvl8pPr latinLnBrk="0">
              <a:defRPr lang="fi-FI" baseline="0"/>
            </a:lvl8pPr>
            <a:lvl9pPr latinLnBrk="0">
              <a:defRPr lang="fi-FI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ärän paikkamerkki 3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/>
          <a:p>
            <a:fld id="{14F042A8-43C1-4815-A5CF-022104463224}" type="datetimeFigureOut">
              <a:t>16.1.2017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/>
          <a:p>
            <a:fld id="{5382E9EE-A870-438B-947A-FF671DFAFC9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576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5pPr latinLnBrk="0">
              <a:defRPr lang="fi-FI"/>
            </a:lvl5pPr>
            <a:lvl6pPr latinLnBrk="0">
              <a:defRPr lang="fi-FI"/>
            </a:lvl6pPr>
            <a:lvl7pPr latinLnBrk="0">
              <a:defRPr lang="fi-FI"/>
            </a:lvl7pPr>
            <a:lvl8pPr latinLnBrk="0">
              <a:defRPr lang="fi-FI"/>
            </a:lvl8pPr>
            <a:lvl9pPr latinLnBrk="0">
              <a:defRPr lang="fi-FI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42A8-43C1-4815-A5CF-022104463224}" type="datetimeFigureOut">
              <a:t>16.1.2017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E9EE-A870-438B-947A-FF671DFAFC9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5627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alokuvalla varustettu aloit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/>
          <p:cNvSpPr/>
          <p:nvPr/>
        </p:nvSpPr>
        <p:spPr>
          <a:xfrm flipH="1">
            <a:off x="0" y="0"/>
            <a:ext cx="12188825" cy="3245754"/>
          </a:xfrm>
          <a:custGeom>
            <a:avLst/>
            <a:gdLst/>
            <a:ahLst/>
            <a:cxnLst/>
            <a:rect l="l" t="t" r="r" b="b"/>
            <a:pathLst>
              <a:path w="12188825" h="3245754">
                <a:moveTo>
                  <a:pt x="12188825" y="0"/>
                </a:moveTo>
                <a:lnTo>
                  <a:pt x="0" y="0"/>
                </a:lnTo>
                <a:lnTo>
                  <a:pt x="1" y="2975260"/>
                </a:lnTo>
                <a:cubicBezTo>
                  <a:pt x="1772815" y="3146875"/>
                  <a:pt x="3864934" y="3245754"/>
                  <a:pt x="6105607" y="3245754"/>
                </a:cubicBezTo>
                <a:cubicBezTo>
                  <a:pt x="8336850" y="3245754"/>
                  <a:pt x="10420785" y="3147705"/>
                  <a:pt x="12188825" y="2977484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12"/>
          <p:cNvSpPr/>
          <p:nvPr/>
        </p:nvSpPr>
        <p:spPr>
          <a:xfrm flipH="1" flipV="1">
            <a:off x="0" y="2975260"/>
            <a:ext cx="12188824" cy="1785092"/>
          </a:xfrm>
          <a:custGeom>
            <a:avLst/>
            <a:gdLst/>
            <a:ahLst/>
            <a:cxnLst/>
            <a:rect l="l" t="t" r="r" b="b"/>
            <a:pathLst>
              <a:path w="12188824" h="1785092">
                <a:moveTo>
                  <a:pt x="0" y="0"/>
                </a:moveTo>
                <a:lnTo>
                  <a:pt x="12188824" y="0"/>
                </a:lnTo>
                <a:lnTo>
                  <a:pt x="12188824" y="1782868"/>
                </a:lnTo>
                <a:cubicBezTo>
                  <a:pt x="10420784" y="1612647"/>
                  <a:pt x="8336849" y="1514598"/>
                  <a:pt x="6105606" y="1514598"/>
                </a:cubicBezTo>
                <a:cubicBezTo>
                  <a:pt x="3864933" y="1514598"/>
                  <a:pt x="1772814" y="1613477"/>
                  <a:pt x="0" y="1785092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Suorakulmio 16"/>
          <p:cNvSpPr/>
          <p:nvPr/>
        </p:nvSpPr>
        <p:spPr>
          <a:xfrm flipH="1" flipV="1">
            <a:off x="0" y="3028586"/>
            <a:ext cx="12188825" cy="3829414"/>
          </a:xfrm>
          <a:custGeom>
            <a:avLst/>
            <a:gdLst>
              <a:gd name="connsiteX0" fmla="*/ 12188819 w 12188825"/>
              <a:gd name="connsiteY0" fmla="*/ 3829414 h 3829414"/>
              <a:gd name="connsiteX1" fmla="*/ 6121030 w 12188825"/>
              <a:gd name="connsiteY1" fmla="*/ 3425501 h 3829414"/>
              <a:gd name="connsiteX2" fmla="*/ 0 w 12188825"/>
              <a:gd name="connsiteY2" fmla="*/ 3621385 h 3829414"/>
              <a:gd name="connsiteX3" fmla="*/ 0 w 12188825"/>
              <a:gd name="connsiteY3" fmla="*/ 2097648 h 3829414"/>
              <a:gd name="connsiteX4" fmla="*/ 1 w 12188825"/>
              <a:gd name="connsiteY4" fmla="*/ 2097648 h 3829414"/>
              <a:gd name="connsiteX5" fmla="*/ 1 w 12188825"/>
              <a:gd name="connsiteY5" fmla="*/ 1966082 h 3829414"/>
              <a:gd name="connsiteX6" fmla="*/ 1 w 12188825"/>
              <a:gd name="connsiteY6" fmla="*/ 1600200 h 3829414"/>
              <a:gd name="connsiteX7" fmla="*/ 1 w 12188825"/>
              <a:gd name="connsiteY7" fmla="*/ 1204082 h 3829414"/>
              <a:gd name="connsiteX8" fmla="*/ 1 w 12188825"/>
              <a:gd name="connsiteY8" fmla="*/ 0 h 3829414"/>
              <a:gd name="connsiteX9" fmla="*/ 12188825 w 12188825"/>
              <a:gd name="connsiteY9" fmla="*/ 0 h 3829414"/>
              <a:gd name="connsiteX10" fmla="*/ 12188825 w 12188825"/>
              <a:gd name="connsiteY10" fmla="*/ 1204082 h 3829414"/>
              <a:gd name="connsiteX11" fmla="*/ 12188825 w 12188825"/>
              <a:gd name="connsiteY11" fmla="*/ 1600200 h 3829414"/>
              <a:gd name="connsiteX12" fmla="*/ 12188825 w 12188825"/>
              <a:gd name="connsiteY12" fmla="*/ 2270882 h 3829414"/>
              <a:gd name="connsiteX13" fmla="*/ 12188819 w 12188825"/>
              <a:gd name="connsiteY13" fmla="*/ 2270882 h 3829414"/>
              <a:gd name="connsiteX14" fmla="*/ 12188819 w 12188825"/>
              <a:gd name="connsiteY14" fmla="*/ 3829414 h 3829414"/>
              <a:gd name="connsiteX0" fmla="*/ 12188819 w 12188825"/>
              <a:gd name="connsiteY0" fmla="*/ 3829414 h 3829414"/>
              <a:gd name="connsiteX1" fmla="*/ 6121030 w 12188825"/>
              <a:gd name="connsiteY1" fmla="*/ 3425501 h 3829414"/>
              <a:gd name="connsiteX2" fmla="*/ 0 w 12188825"/>
              <a:gd name="connsiteY2" fmla="*/ 3621385 h 3829414"/>
              <a:gd name="connsiteX3" fmla="*/ 0 w 12188825"/>
              <a:gd name="connsiteY3" fmla="*/ 2097648 h 3829414"/>
              <a:gd name="connsiteX4" fmla="*/ 1 w 12188825"/>
              <a:gd name="connsiteY4" fmla="*/ 2097648 h 3829414"/>
              <a:gd name="connsiteX5" fmla="*/ 1 w 12188825"/>
              <a:gd name="connsiteY5" fmla="*/ 1966082 h 3829414"/>
              <a:gd name="connsiteX6" fmla="*/ 1 w 12188825"/>
              <a:gd name="connsiteY6" fmla="*/ 1600200 h 3829414"/>
              <a:gd name="connsiteX7" fmla="*/ 1 w 12188825"/>
              <a:gd name="connsiteY7" fmla="*/ 1204082 h 3829414"/>
              <a:gd name="connsiteX8" fmla="*/ 1 w 12188825"/>
              <a:gd name="connsiteY8" fmla="*/ 0 h 3829414"/>
              <a:gd name="connsiteX9" fmla="*/ 12188825 w 12188825"/>
              <a:gd name="connsiteY9" fmla="*/ 0 h 3829414"/>
              <a:gd name="connsiteX10" fmla="*/ 12188825 w 12188825"/>
              <a:gd name="connsiteY10" fmla="*/ 1204082 h 3829414"/>
              <a:gd name="connsiteX11" fmla="*/ 12188825 w 12188825"/>
              <a:gd name="connsiteY11" fmla="*/ 1600200 h 3829414"/>
              <a:gd name="connsiteX12" fmla="*/ 12188825 w 12188825"/>
              <a:gd name="connsiteY12" fmla="*/ 2270882 h 3829414"/>
              <a:gd name="connsiteX13" fmla="*/ 12188819 w 12188825"/>
              <a:gd name="connsiteY13" fmla="*/ 3829414 h 3829414"/>
              <a:gd name="connsiteX0" fmla="*/ 12188819 w 12188825"/>
              <a:gd name="connsiteY0" fmla="*/ 3829414 h 3829414"/>
              <a:gd name="connsiteX1" fmla="*/ 6121030 w 12188825"/>
              <a:gd name="connsiteY1" fmla="*/ 3425501 h 3829414"/>
              <a:gd name="connsiteX2" fmla="*/ 0 w 12188825"/>
              <a:gd name="connsiteY2" fmla="*/ 3621385 h 3829414"/>
              <a:gd name="connsiteX3" fmla="*/ 0 w 12188825"/>
              <a:gd name="connsiteY3" fmla="*/ 2097648 h 3829414"/>
              <a:gd name="connsiteX4" fmla="*/ 1 w 12188825"/>
              <a:gd name="connsiteY4" fmla="*/ 2097648 h 3829414"/>
              <a:gd name="connsiteX5" fmla="*/ 1 w 12188825"/>
              <a:gd name="connsiteY5" fmla="*/ 1966082 h 3829414"/>
              <a:gd name="connsiteX6" fmla="*/ 1 w 12188825"/>
              <a:gd name="connsiteY6" fmla="*/ 1600200 h 3829414"/>
              <a:gd name="connsiteX7" fmla="*/ 1 w 12188825"/>
              <a:gd name="connsiteY7" fmla="*/ 1204082 h 3829414"/>
              <a:gd name="connsiteX8" fmla="*/ 1 w 12188825"/>
              <a:gd name="connsiteY8" fmla="*/ 0 h 3829414"/>
              <a:gd name="connsiteX9" fmla="*/ 12188825 w 12188825"/>
              <a:gd name="connsiteY9" fmla="*/ 0 h 3829414"/>
              <a:gd name="connsiteX10" fmla="*/ 12188825 w 12188825"/>
              <a:gd name="connsiteY10" fmla="*/ 1204082 h 3829414"/>
              <a:gd name="connsiteX11" fmla="*/ 12188825 w 12188825"/>
              <a:gd name="connsiteY11" fmla="*/ 1600200 h 3829414"/>
              <a:gd name="connsiteX12" fmla="*/ 12188819 w 12188825"/>
              <a:gd name="connsiteY12" fmla="*/ 3829414 h 3829414"/>
              <a:gd name="connsiteX0" fmla="*/ 12188819 w 12188825"/>
              <a:gd name="connsiteY0" fmla="*/ 3829414 h 3829414"/>
              <a:gd name="connsiteX1" fmla="*/ 6121030 w 12188825"/>
              <a:gd name="connsiteY1" fmla="*/ 3425501 h 3829414"/>
              <a:gd name="connsiteX2" fmla="*/ 0 w 12188825"/>
              <a:gd name="connsiteY2" fmla="*/ 3621385 h 3829414"/>
              <a:gd name="connsiteX3" fmla="*/ 0 w 12188825"/>
              <a:gd name="connsiteY3" fmla="*/ 2097648 h 3829414"/>
              <a:gd name="connsiteX4" fmla="*/ 1 w 12188825"/>
              <a:gd name="connsiteY4" fmla="*/ 2097648 h 3829414"/>
              <a:gd name="connsiteX5" fmla="*/ 1 w 12188825"/>
              <a:gd name="connsiteY5" fmla="*/ 1966082 h 3829414"/>
              <a:gd name="connsiteX6" fmla="*/ 1 w 12188825"/>
              <a:gd name="connsiteY6" fmla="*/ 1600200 h 3829414"/>
              <a:gd name="connsiteX7" fmla="*/ 1 w 12188825"/>
              <a:gd name="connsiteY7" fmla="*/ 1204082 h 3829414"/>
              <a:gd name="connsiteX8" fmla="*/ 1 w 12188825"/>
              <a:gd name="connsiteY8" fmla="*/ 0 h 3829414"/>
              <a:gd name="connsiteX9" fmla="*/ 12188825 w 12188825"/>
              <a:gd name="connsiteY9" fmla="*/ 0 h 3829414"/>
              <a:gd name="connsiteX10" fmla="*/ 12188825 w 12188825"/>
              <a:gd name="connsiteY10" fmla="*/ 1204082 h 3829414"/>
              <a:gd name="connsiteX11" fmla="*/ 12188819 w 12188825"/>
              <a:gd name="connsiteY11" fmla="*/ 3829414 h 3829414"/>
              <a:gd name="connsiteX0" fmla="*/ 12188819 w 12188825"/>
              <a:gd name="connsiteY0" fmla="*/ 3829414 h 3829414"/>
              <a:gd name="connsiteX1" fmla="*/ 6121030 w 12188825"/>
              <a:gd name="connsiteY1" fmla="*/ 3425501 h 3829414"/>
              <a:gd name="connsiteX2" fmla="*/ 0 w 12188825"/>
              <a:gd name="connsiteY2" fmla="*/ 3621385 h 3829414"/>
              <a:gd name="connsiteX3" fmla="*/ 0 w 12188825"/>
              <a:gd name="connsiteY3" fmla="*/ 2097648 h 3829414"/>
              <a:gd name="connsiteX4" fmla="*/ 1 w 12188825"/>
              <a:gd name="connsiteY4" fmla="*/ 2097648 h 3829414"/>
              <a:gd name="connsiteX5" fmla="*/ 1 w 12188825"/>
              <a:gd name="connsiteY5" fmla="*/ 1966082 h 3829414"/>
              <a:gd name="connsiteX6" fmla="*/ 1 w 12188825"/>
              <a:gd name="connsiteY6" fmla="*/ 1600200 h 3829414"/>
              <a:gd name="connsiteX7" fmla="*/ 1 w 12188825"/>
              <a:gd name="connsiteY7" fmla="*/ 1204082 h 3829414"/>
              <a:gd name="connsiteX8" fmla="*/ 1 w 12188825"/>
              <a:gd name="connsiteY8" fmla="*/ 0 h 3829414"/>
              <a:gd name="connsiteX9" fmla="*/ 12188825 w 12188825"/>
              <a:gd name="connsiteY9" fmla="*/ 0 h 3829414"/>
              <a:gd name="connsiteX10" fmla="*/ 12188819 w 12188825"/>
              <a:gd name="connsiteY10" fmla="*/ 3829414 h 3829414"/>
              <a:gd name="connsiteX0" fmla="*/ 12188819 w 12188825"/>
              <a:gd name="connsiteY0" fmla="*/ 3829414 h 3829414"/>
              <a:gd name="connsiteX1" fmla="*/ 6121030 w 12188825"/>
              <a:gd name="connsiteY1" fmla="*/ 3425501 h 3829414"/>
              <a:gd name="connsiteX2" fmla="*/ 0 w 12188825"/>
              <a:gd name="connsiteY2" fmla="*/ 3621385 h 3829414"/>
              <a:gd name="connsiteX3" fmla="*/ 0 w 12188825"/>
              <a:gd name="connsiteY3" fmla="*/ 2097648 h 3829414"/>
              <a:gd name="connsiteX4" fmla="*/ 1 w 12188825"/>
              <a:gd name="connsiteY4" fmla="*/ 2097648 h 3829414"/>
              <a:gd name="connsiteX5" fmla="*/ 1 w 12188825"/>
              <a:gd name="connsiteY5" fmla="*/ 1966082 h 3829414"/>
              <a:gd name="connsiteX6" fmla="*/ 1 w 12188825"/>
              <a:gd name="connsiteY6" fmla="*/ 1600200 h 3829414"/>
              <a:gd name="connsiteX7" fmla="*/ 1 w 12188825"/>
              <a:gd name="connsiteY7" fmla="*/ 0 h 3829414"/>
              <a:gd name="connsiteX8" fmla="*/ 12188825 w 12188825"/>
              <a:gd name="connsiteY8" fmla="*/ 0 h 3829414"/>
              <a:gd name="connsiteX9" fmla="*/ 12188819 w 12188825"/>
              <a:gd name="connsiteY9" fmla="*/ 3829414 h 3829414"/>
              <a:gd name="connsiteX0" fmla="*/ 12188819 w 12188825"/>
              <a:gd name="connsiteY0" fmla="*/ 3829414 h 3829414"/>
              <a:gd name="connsiteX1" fmla="*/ 6121030 w 12188825"/>
              <a:gd name="connsiteY1" fmla="*/ 3425501 h 3829414"/>
              <a:gd name="connsiteX2" fmla="*/ 0 w 12188825"/>
              <a:gd name="connsiteY2" fmla="*/ 3621385 h 3829414"/>
              <a:gd name="connsiteX3" fmla="*/ 0 w 12188825"/>
              <a:gd name="connsiteY3" fmla="*/ 2097648 h 3829414"/>
              <a:gd name="connsiteX4" fmla="*/ 1 w 12188825"/>
              <a:gd name="connsiteY4" fmla="*/ 2097648 h 3829414"/>
              <a:gd name="connsiteX5" fmla="*/ 1 w 12188825"/>
              <a:gd name="connsiteY5" fmla="*/ 1966082 h 3829414"/>
              <a:gd name="connsiteX6" fmla="*/ 1 w 12188825"/>
              <a:gd name="connsiteY6" fmla="*/ 0 h 3829414"/>
              <a:gd name="connsiteX7" fmla="*/ 12188825 w 12188825"/>
              <a:gd name="connsiteY7" fmla="*/ 0 h 3829414"/>
              <a:gd name="connsiteX8" fmla="*/ 12188819 w 12188825"/>
              <a:gd name="connsiteY8" fmla="*/ 3829414 h 3829414"/>
              <a:gd name="connsiteX0" fmla="*/ 12188819 w 12188825"/>
              <a:gd name="connsiteY0" fmla="*/ 3829414 h 3829414"/>
              <a:gd name="connsiteX1" fmla="*/ 6121030 w 12188825"/>
              <a:gd name="connsiteY1" fmla="*/ 3425501 h 3829414"/>
              <a:gd name="connsiteX2" fmla="*/ 0 w 12188825"/>
              <a:gd name="connsiteY2" fmla="*/ 3621385 h 3829414"/>
              <a:gd name="connsiteX3" fmla="*/ 0 w 12188825"/>
              <a:gd name="connsiteY3" fmla="*/ 2097648 h 3829414"/>
              <a:gd name="connsiteX4" fmla="*/ 1 w 12188825"/>
              <a:gd name="connsiteY4" fmla="*/ 2097648 h 3829414"/>
              <a:gd name="connsiteX5" fmla="*/ 1 w 12188825"/>
              <a:gd name="connsiteY5" fmla="*/ 0 h 3829414"/>
              <a:gd name="connsiteX6" fmla="*/ 12188825 w 12188825"/>
              <a:gd name="connsiteY6" fmla="*/ 0 h 3829414"/>
              <a:gd name="connsiteX7" fmla="*/ 12188819 w 12188825"/>
              <a:gd name="connsiteY7" fmla="*/ 3829414 h 3829414"/>
              <a:gd name="connsiteX0" fmla="*/ 12188819 w 12188825"/>
              <a:gd name="connsiteY0" fmla="*/ 3829414 h 3829414"/>
              <a:gd name="connsiteX1" fmla="*/ 6121030 w 12188825"/>
              <a:gd name="connsiteY1" fmla="*/ 3425501 h 3829414"/>
              <a:gd name="connsiteX2" fmla="*/ 0 w 12188825"/>
              <a:gd name="connsiteY2" fmla="*/ 3621385 h 3829414"/>
              <a:gd name="connsiteX3" fmla="*/ 0 w 12188825"/>
              <a:gd name="connsiteY3" fmla="*/ 2097648 h 3829414"/>
              <a:gd name="connsiteX4" fmla="*/ 1 w 12188825"/>
              <a:gd name="connsiteY4" fmla="*/ 0 h 3829414"/>
              <a:gd name="connsiteX5" fmla="*/ 12188825 w 12188825"/>
              <a:gd name="connsiteY5" fmla="*/ 0 h 3829414"/>
              <a:gd name="connsiteX6" fmla="*/ 12188819 w 12188825"/>
              <a:gd name="connsiteY6" fmla="*/ 3829414 h 3829414"/>
              <a:gd name="connsiteX0" fmla="*/ 12188819 w 12188825"/>
              <a:gd name="connsiteY0" fmla="*/ 3829414 h 3829414"/>
              <a:gd name="connsiteX1" fmla="*/ 6121030 w 12188825"/>
              <a:gd name="connsiteY1" fmla="*/ 3425501 h 3829414"/>
              <a:gd name="connsiteX2" fmla="*/ 0 w 12188825"/>
              <a:gd name="connsiteY2" fmla="*/ 3621385 h 3829414"/>
              <a:gd name="connsiteX3" fmla="*/ 1 w 12188825"/>
              <a:gd name="connsiteY3" fmla="*/ 0 h 3829414"/>
              <a:gd name="connsiteX4" fmla="*/ 12188825 w 12188825"/>
              <a:gd name="connsiteY4" fmla="*/ 0 h 3829414"/>
              <a:gd name="connsiteX5" fmla="*/ 12188819 w 12188825"/>
              <a:gd name="connsiteY5" fmla="*/ 3829414 h 3829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8825" h="3829414">
                <a:moveTo>
                  <a:pt x="12188819" y="3829414"/>
                </a:moveTo>
                <a:cubicBezTo>
                  <a:pt x="10472741" y="3611474"/>
                  <a:pt x="8380478" y="3464940"/>
                  <a:pt x="6121030" y="3425501"/>
                </a:cubicBezTo>
                <a:cubicBezTo>
                  <a:pt x="3842817" y="3385734"/>
                  <a:pt x="1730673" y="3460715"/>
                  <a:pt x="0" y="3621385"/>
                </a:cubicBezTo>
                <a:cubicBezTo>
                  <a:pt x="0" y="2414257"/>
                  <a:pt x="1" y="1207128"/>
                  <a:pt x="1" y="0"/>
                </a:cubicBezTo>
                <a:lnTo>
                  <a:pt x="12188825" y="0"/>
                </a:lnTo>
                <a:cubicBezTo>
                  <a:pt x="12188823" y="1276471"/>
                  <a:pt x="12188821" y="2552943"/>
                  <a:pt x="12188819" y="3829414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2413" y="3505200"/>
            <a:ext cx="9144000" cy="1908446"/>
          </a:xfrm>
        </p:spPr>
        <p:txBody>
          <a:bodyPr>
            <a:noAutofit/>
          </a:bodyPr>
          <a:lstStyle>
            <a:lvl1pPr latinLnBrk="0">
              <a:lnSpc>
                <a:spcPct val="85000"/>
              </a:lnSpc>
              <a:defRPr lang="fi-FI" sz="66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 bwMode="white">
          <a:xfrm>
            <a:off x="1501775" y="5562600"/>
            <a:ext cx="7335837" cy="838200"/>
          </a:xfrm>
        </p:spPr>
        <p:txBody>
          <a:bodyPr/>
          <a:lstStyle>
            <a:lvl1pPr marL="0" indent="0" algn="l" latinLnBrk="0">
              <a:spcBef>
                <a:spcPts val="0"/>
              </a:spcBef>
              <a:buNone/>
              <a:defRPr lang="fi-FI">
                <a:solidFill>
                  <a:schemeClr val="bg2"/>
                </a:solidFill>
              </a:defRPr>
            </a:lvl1pPr>
            <a:lvl2pPr marL="4572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fi-FI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8825" cy="3141318"/>
          </a:xfrm>
          <a:custGeom>
            <a:avLst/>
            <a:gdLst>
              <a:gd name="connsiteX0" fmla="*/ 0 w 12188825"/>
              <a:gd name="connsiteY0" fmla="*/ 0 h 3867150"/>
              <a:gd name="connsiteX1" fmla="*/ 12188825 w 12188825"/>
              <a:gd name="connsiteY1" fmla="*/ 0 h 3867150"/>
              <a:gd name="connsiteX2" fmla="*/ 12188825 w 12188825"/>
              <a:gd name="connsiteY2" fmla="*/ 3867150 h 3867150"/>
              <a:gd name="connsiteX3" fmla="*/ 12188824 w 12188825"/>
              <a:gd name="connsiteY3" fmla="*/ 2819066 h 3867150"/>
              <a:gd name="connsiteX4" fmla="*/ 6324758 w 12188825"/>
              <a:gd name="connsiteY4" fmla="*/ 3141318 h 3867150"/>
              <a:gd name="connsiteX5" fmla="*/ 0 w 12188825"/>
              <a:gd name="connsiteY5" fmla="*/ 2907554 h 3867150"/>
              <a:gd name="connsiteX6" fmla="*/ 0 w 12188825"/>
              <a:gd name="connsiteY6" fmla="*/ 0 h 3867150"/>
              <a:gd name="connsiteX0" fmla="*/ 0 w 12188825"/>
              <a:gd name="connsiteY0" fmla="*/ 0 h 3141318"/>
              <a:gd name="connsiteX1" fmla="*/ 12188825 w 12188825"/>
              <a:gd name="connsiteY1" fmla="*/ 0 h 3141318"/>
              <a:gd name="connsiteX2" fmla="*/ 12188824 w 12188825"/>
              <a:gd name="connsiteY2" fmla="*/ 2819066 h 3141318"/>
              <a:gd name="connsiteX3" fmla="*/ 6324758 w 12188825"/>
              <a:gd name="connsiteY3" fmla="*/ 3141318 h 3141318"/>
              <a:gd name="connsiteX4" fmla="*/ 0 w 12188825"/>
              <a:gd name="connsiteY4" fmla="*/ 2907554 h 3141318"/>
              <a:gd name="connsiteX5" fmla="*/ 0 w 12188825"/>
              <a:gd name="connsiteY5" fmla="*/ 0 h 314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8825" h="3141318">
                <a:moveTo>
                  <a:pt x="0" y="0"/>
                </a:moveTo>
                <a:lnTo>
                  <a:pt x="12188825" y="0"/>
                </a:lnTo>
                <a:cubicBezTo>
                  <a:pt x="12188825" y="939689"/>
                  <a:pt x="12188824" y="1879377"/>
                  <a:pt x="12188824" y="2819066"/>
                </a:cubicBezTo>
                <a:cubicBezTo>
                  <a:pt x="10416010" y="2990681"/>
                  <a:pt x="8565431" y="3141318"/>
                  <a:pt x="6324758" y="3141318"/>
                </a:cubicBezTo>
                <a:cubicBezTo>
                  <a:pt x="4093515" y="3141318"/>
                  <a:pt x="1768040" y="3077775"/>
                  <a:pt x="0" y="2907554"/>
                </a:cubicBezTo>
                <a:lnTo>
                  <a:pt x="0" y="0"/>
                </a:lnTo>
                <a:close/>
              </a:path>
            </a:pathLst>
          </a:custGeom>
        </p:spPr>
        <p:txBody>
          <a:bodyPr tIns="457200"/>
          <a:lstStyle>
            <a:lvl1pPr marL="0" indent="0" algn="ctr" latinLnBrk="0">
              <a:buNone/>
              <a:defRPr lang="fi-FI"/>
            </a:lvl1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6174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12"/>
          <p:cNvSpPr/>
          <p:nvPr/>
        </p:nvSpPr>
        <p:spPr>
          <a:xfrm flipH="1">
            <a:off x="2" y="789993"/>
            <a:ext cx="12188825" cy="5080598"/>
          </a:xfrm>
          <a:custGeom>
            <a:avLst/>
            <a:gdLst/>
            <a:ahLst/>
            <a:cxnLst/>
            <a:rect l="l" t="t" r="r" b="b"/>
            <a:pathLst>
              <a:path w="12188825" h="5080598">
                <a:moveTo>
                  <a:pt x="12188824" y="0"/>
                </a:moveTo>
                <a:cubicBezTo>
                  <a:pt x="10416010" y="171615"/>
                  <a:pt x="8323891" y="270494"/>
                  <a:pt x="6083218" y="270494"/>
                </a:cubicBezTo>
                <a:cubicBezTo>
                  <a:pt x="3851975" y="270494"/>
                  <a:pt x="1768040" y="172445"/>
                  <a:pt x="0" y="2224"/>
                </a:cubicBezTo>
                <a:lnTo>
                  <a:pt x="0" y="1496008"/>
                </a:lnTo>
                <a:lnTo>
                  <a:pt x="0" y="1785092"/>
                </a:lnTo>
                <a:lnTo>
                  <a:pt x="0" y="3295506"/>
                </a:lnTo>
                <a:lnTo>
                  <a:pt x="0" y="3553408"/>
                </a:lnTo>
                <a:lnTo>
                  <a:pt x="0" y="5080598"/>
                </a:lnTo>
                <a:cubicBezTo>
                  <a:pt x="1772814" y="4908983"/>
                  <a:pt x="3864933" y="4810104"/>
                  <a:pt x="6105606" y="4810104"/>
                </a:cubicBezTo>
                <a:cubicBezTo>
                  <a:pt x="8336849" y="4810104"/>
                  <a:pt x="10420784" y="4908153"/>
                  <a:pt x="12188824" y="5078374"/>
                </a:cubicBezTo>
                <a:lnTo>
                  <a:pt x="12188824" y="3553408"/>
                </a:lnTo>
                <a:lnTo>
                  <a:pt x="12188825" y="3553408"/>
                </a:lnTo>
                <a:lnTo>
                  <a:pt x="12188825" y="1496008"/>
                </a:lnTo>
                <a:lnTo>
                  <a:pt x="12188824" y="1496008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Suorakulmio 12"/>
          <p:cNvSpPr/>
          <p:nvPr/>
        </p:nvSpPr>
        <p:spPr>
          <a:xfrm flipH="1">
            <a:off x="2" y="792217"/>
            <a:ext cx="12188825" cy="5078374"/>
          </a:xfrm>
          <a:custGeom>
            <a:avLst/>
            <a:gdLst/>
            <a:ahLst/>
            <a:cxnLst/>
            <a:rect l="l" t="t" r="r" b="b"/>
            <a:pathLst>
              <a:path w="12188825" h="5078374">
                <a:moveTo>
                  <a:pt x="0" y="0"/>
                </a:moveTo>
                <a:lnTo>
                  <a:pt x="0" y="1493784"/>
                </a:lnTo>
                <a:lnTo>
                  <a:pt x="0" y="1782868"/>
                </a:lnTo>
                <a:lnTo>
                  <a:pt x="0" y="3293282"/>
                </a:lnTo>
                <a:lnTo>
                  <a:pt x="0" y="3551184"/>
                </a:lnTo>
                <a:lnTo>
                  <a:pt x="0" y="5078374"/>
                </a:lnTo>
                <a:lnTo>
                  <a:pt x="2" y="5078374"/>
                </a:lnTo>
                <a:lnTo>
                  <a:pt x="2" y="4101849"/>
                </a:lnTo>
                <a:lnTo>
                  <a:pt x="8" y="4101849"/>
                </a:lnTo>
                <a:lnTo>
                  <a:pt x="8" y="4825486"/>
                </a:lnTo>
                <a:cubicBezTo>
                  <a:pt x="1730681" y="4664816"/>
                  <a:pt x="3842825" y="4589835"/>
                  <a:pt x="6121038" y="4629602"/>
                </a:cubicBezTo>
                <a:cubicBezTo>
                  <a:pt x="8380486" y="4669041"/>
                  <a:pt x="10472749" y="4815575"/>
                  <a:pt x="12188824" y="5033515"/>
                </a:cubicBezTo>
                <a:lnTo>
                  <a:pt x="12188824" y="3551184"/>
                </a:lnTo>
                <a:lnTo>
                  <a:pt x="12188825" y="3551184"/>
                </a:lnTo>
                <a:lnTo>
                  <a:pt x="12188825" y="1493784"/>
                </a:lnTo>
                <a:lnTo>
                  <a:pt x="12188824" y="1493784"/>
                </a:lnTo>
                <a:lnTo>
                  <a:pt x="12188824" y="254012"/>
                </a:lnTo>
                <a:cubicBezTo>
                  <a:pt x="10458154" y="414682"/>
                  <a:pt x="8346010" y="489663"/>
                  <a:pt x="6067797" y="449896"/>
                </a:cubicBezTo>
                <a:cubicBezTo>
                  <a:pt x="3808349" y="410457"/>
                  <a:pt x="1716086" y="263923"/>
                  <a:pt x="8" y="45983"/>
                </a:cubicBezTo>
                <a:lnTo>
                  <a:pt x="8" y="977649"/>
                </a:lnTo>
                <a:lnTo>
                  <a:pt x="2" y="97764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 bwMode="black">
          <a:xfrm>
            <a:off x="1522413" y="1371600"/>
            <a:ext cx="9144000" cy="2743200"/>
          </a:xfrm>
        </p:spPr>
        <p:txBody>
          <a:bodyPr anchor="b">
            <a:normAutofit/>
          </a:bodyPr>
          <a:lstStyle>
            <a:lvl1pPr algn="l" latinLnBrk="0">
              <a:lnSpc>
                <a:spcPct val="85000"/>
              </a:lnSpc>
              <a:defRPr lang="fi-FI" sz="6000" b="0" cap="none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2414" y="4267201"/>
            <a:ext cx="7315198" cy="1066800"/>
          </a:xfrm>
        </p:spPr>
        <p:txBody>
          <a:bodyPr anchor="t">
            <a:normAutofit/>
          </a:bodyPr>
          <a:lstStyle>
            <a:lvl1pPr marL="0" indent="0" latinLnBrk="0">
              <a:spcBef>
                <a:spcPts val="600"/>
              </a:spcBef>
              <a:buNone/>
              <a:defRPr lang="fi-FI" sz="24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fi-FI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fi-FI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fi-FI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42A8-43C1-4815-A5CF-022104463224}" type="datetimeFigureOut">
              <a:t>16.1.2017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E9EE-A870-438B-947A-FF671DFAFC9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037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4000" cy="109696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 baseline="0"/>
            </a:lvl7pPr>
            <a:lvl8pPr latinLnBrk="0">
              <a:defRPr lang="fi-FI" sz="1400" baseline="0"/>
            </a:lvl8pPr>
            <a:lvl9pPr latinLnBrk="0">
              <a:defRPr lang="fi-FI" sz="14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49862" y="1905000"/>
            <a:ext cx="4416552" cy="4267200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 baseline="0"/>
            </a:lvl7pPr>
            <a:lvl8pPr latinLnBrk="0">
              <a:defRPr lang="fi-FI" sz="1400" baseline="0"/>
            </a:lvl8pPr>
            <a:lvl9pPr latinLnBrk="0">
              <a:defRPr lang="fi-FI" sz="14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42A8-43C1-4815-A5CF-022104463224}" type="datetimeFigureOut">
              <a:t>16.1.2017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E9EE-A870-438B-947A-FF671DFAFC9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186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4000" cy="1096962"/>
          </a:xfrm>
        </p:spPr>
        <p:txBody>
          <a:bodyPr/>
          <a:lstStyle>
            <a:lvl1pPr latinLnBrk="0">
              <a:defRPr lang="fi-FI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685800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fi-FI" sz="2000" b="1"/>
            </a:lvl1pPr>
            <a:lvl2pPr marL="457200" indent="0" latinLnBrk="0">
              <a:buNone/>
              <a:defRPr lang="fi-FI" sz="2000" b="1"/>
            </a:lvl2pPr>
            <a:lvl3pPr marL="914400" indent="0" latinLnBrk="0">
              <a:buNone/>
              <a:defRPr lang="fi-FI" sz="1800" b="1"/>
            </a:lvl3pPr>
            <a:lvl4pPr marL="1371600" indent="0" latinLnBrk="0">
              <a:buNone/>
              <a:defRPr lang="fi-FI" sz="1600" b="1"/>
            </a:lvl4pPr>
            <a:lvl5pPr marL="1828800" indent="0" latinLnBrk="0">
              <a:buNone/>
              <a:defRPr lang="fi-FI" sz="1600" b="1"/>
            </a:lvl5pPr>
            <a:lvl6pPr marL="2286000" indent="0" latinLnBrk="0">
              <a:buNone/>
              <a:defRPr lang="fi-FI" sz="1600" b="1"/>
            </a:lvl6pPr>
            <a:lvl7pPr marL="2743200" indent="0" latinLnBrk="0">
              <a:buNone/>
              <a:defRPr lang="fi-FI" sz="1600" b="1"/>
            </a:lvl7pPr>
            <a:lvl8pPr marL="3200400" indent="0" latinLnBrk="0">
              <a:buNone/>
              <a:defRPr lang="fi-FI" sz="1600" b="1"/>
            </a:lvl8pPr>
            <a:lvl9pPr marL="3657600" indent="0" latinLnBrk="0">
              <a:buNone/>
              <a:defRPr lang="fi-FI"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22413" y="2666999"/>
            <a:ext cx="4416552" cy="3505201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/>
            </a:lvl7pPr>
            <a:lvl8pPr latinLnBrk="0">
              <a:defRPr lang="fi-FI" sz="1400"/>
            </a:lvl8pPr>
            <a:lvl9pPr latinLnBrk="0">
              <a:defRPr lang="fi-FI"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1754" y="1905000"/>
            <a:ext cx="4416552" cy="685800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fi-FI" sz="2000" b="1"/>
            </a:lvl1pPr>
            <a:lvl2pPr marL="457200" indent="0" latinLnBrk="0">
              <a:buNone/>
              <a:defRPr lang="fi-FI" sz="2000" b="1"/>
            </a:lvl2pPr>
            <a:lvl3pPr marL="914400" indent="0" latinLnBrk="0">
              <a:buNone/>
              <a:defRPr lang="fi-FI" sz="1800" b="1"/>
            </a:lvl3pPr>
            <a:lvl4pPr marL="1371600" indent="0" latinLnBrk="0">
              <a:buNone/>
              <a:defRPr lang="fi-FI" sz="1600" b="1"/>
            </a:lvl4pPr>
            <a:lvl5pPr marL="1828800" indent="0" latinLnBrk="0">
              <a:buNone/>
              <a:defRPr lang="fi-FI" sz="1600" b="1"/>
            </a:lvl5pPr>
            <a:lvl6pPr marL="2286000" indent="0" latinLnBrk="0">
              <a:buNone/>
              <a:defRPr lang="fi-FI" sz="1600" b="1"/>
            </a:lvl6pPr>
            <a:lvl7pPr marL="2743200" indent="0" latinLnBrk="0">
              <a:buNone/>
              <a:defRPr lang="fi-FI" sz="1600" b="1"/>
            </a:lvl7pPr>
            <a:lvl8pPr marL="3200400" indent="0" latinLnBrk="0">
              <a:buNone/>
              <a:defRPr lang="fi-FI" sz="1600" b="1"/>
            </a:lvl8pPr>
            <a:lvl9pPr marL="3657600" indent="0" latinLnBrk="0">
              <a:buNone/>
              <a:defRPr lang="fi-FI"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1754" y="2666999"/>
            <a:ext cx="4416552" cy="3505201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 baseline="0"/>
            </a:lvl6pPr>
            <a:lvl7pPr latinLnBrk="0">
              <a:defRPr lang="fi-FI" sz="1400" baseline="0"/>
            </a:lvl7pPr>
            <a:lvl8pPr latinLnBrk="0">
              <a:defRPr lang="fi-FI" sz="1400" baseline="0"/>
            </a:lvl8pPr>
            <a:lvl9pPr latinLnBrk="0">
              <a:defRPr lang="fi-FI" sz="1400" baseline="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42A8-43C1-4815-A5CF-022104463224}" type="datetimeFigureOut">
              <a:t>16.1.2017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E9EE-A870-438B-947A-FF671DFAFC9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6106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42A8-43C1-4815-A5CF-022104463224}" type="datetimeFigureOut">
              <a:t>16.1.2017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E9EE-A870-438B-947A-FF671DFAFC9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3385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12"/>
          <p:cNvSpPr/>
          <p:nvPr/>
        </p:nvSpPr>
        <p:spPr>
          <a:xfrm flipV="1">
            <a:off x="1" y="6096000"/>
            <a:ext cx="12188824" cy="762000"/>
          </a:xfrm>
          <a:custGeom>
            <a:avLst/>
            <a:gdLst/>
            <a:ahLst/>
            <a:cxnLst/>
            <a:rect l="l" t="t" r="r" b="b"/>
            <a:pathLst>
              <a:path w="12188824" h="762000">
                <a:moveTo>
                  <a:pt x="0" y="762000"/>
                </a:moveTo>
                <a:cubicBezTo>
                  <a:pt x="1772814" y="590385"/>
                  <a:pt x="3864933" y="491506"/>
                  <a:pt x="6105606" y="491506"/>
                </a:cubicBezTo>
                <a:cubicBezTo>
                  <a:pt x="8336849" y="491506"/>
                  <a:pt x="10420784" y="589555"/>
                  <a:pt x="12188824" y="759776"/>
                </a:cubicBezTo>
                <a:lnTo>
                  <a:pt x="1218882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Suorakulmio 12"/>
          <p:cNvSpPr/>
          <p:nvPr/>
        </p:nvSpPr>
        <p:spPr>
          <a:xfrm flipV="1">
            <a:off x="3" y="6158960"/>
            <a:ext cx="12188823" cy="699040"/>
          </a:xfrm>
          <a:custGeom>
            <a:avLst/>
            <a:gdLst/>
            <a:ahLst/>
            <a:cxnLst/>
            <a:rect l="l" t="t" r="r" b="b"/>
            <a:pathLst>
              <a:path w="12188823" h="699040">
                <a:moveTo>
                  <a:pt x="12188823" y="699040"/>
                </a:moveTo>
                <a:lnTo>
                  <a:pt x="12188823" y="0"/>
                </a:lnTo>
                <a:lnTo>
                  <a:pt x="0" y="0"/>
                </a:lnTo>
                <a:lnTo>
                  <a:pt x="0" y="609601"/>
                </a:lnTo>
                <a:cubicBezTo>
                  <a:pt x="1772814" y="437986"/>
                  <a:pt x="4065905" y="369154"/>
                  <a:pt x="6105606" y="384827"/>
                </a:cubicBezTo>
                <a:cubicBezTo>
                  <a:pt x="8126376" y="400355"/>
                  <a:pt x="10427037" y="530961"/>
                  <a:pt x="12188823" y="699040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/>
          <a:p>
            <a:fld id="{14F042A8-43C1-4815-A5CF-022104463224}" type="datetimeFigureOut">
              <a:t>16.1.2017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/>
          <a:p>
            <a:endParaRPr lang="fi-FI"/>
          </a:p>
        </p:txBody>
      </p:sp>
      <p:sp>
        <p:nvSpPr>
          <p:cNvPr id="4" name="Dianumeron paikkamerkki 3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/>
          <a:p>
            <a:fld id="{5382E9EE-A870-438B-947A-FF671DFAFC9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9412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isältö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12"/>
          <p:cNvSpPr/>
          <p:nvPr/>
        </p:nvSpPr>
        <p:spPr>
          <a:xfrm>
            <a:off x="7466013" y="1"/>
            <a:ext cx="4722806" cy="6353183"/>
          </a:xfrm>
          <a:custGeom>
            <a:avLst/>
            <a:gdLst/>
            <a:ahLst/>
            <a:cxnLst/>
            <a:rect l="l" t="t" r="r" b="b"/>
            <a:pathLst>
              <a:path w="4722806" h="6353183">
                <a:moveTo>
                  <a:pt x="0" y="0"/>
                </a:moveTo>
                <a:lnTo>
                  <a:pt x="4722806" y="0"/>
                </a:lnTo>
                <a:lnTo>
                  <a:pt x="4722806" y="6098225"/>
                </a:lnTo>
                <a:cubicBezTo>
                  <a:pt x="3319459" y="6233334"/>
                  <a:pt x="1717095" y="6322975"/>
                  <a:pt x="0" y="6353183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Suorakulmio 12"/>
          <p:cNvSpPr/>
          <p:nvPr/>
        </p:nvSpPr>
        <p:spPr>
          <a:xfrm flipV="1">
            <a:off x="1" y="6096000"/>
            <a:ext cx="12188824" cy="762000"/>
          </a:xfrm>
          <a:custGeom>
            <a:avLst/>
            <a:gdLst/>
            <a:ahLst/>
            <a:cxnLst/>
            <a:rect l="l" t="t" r="r" b="b"/>
            <a:pathLst>
              <a:path w="12188824" h="762000">
                <a:moveTo>
                  <a:pt x="0" y="762000"/>
                </a:moveTo>
                <a:cubicBezTo>
                  <a:pt x="1772814" y="590385"/>
                  <a:pt x="3864933" y="491506"/>
                  <a:pt x="6105606" y="491506"/>
                </a:cubicBezTo>
                <a:cubicBezTo>
                  <a:pt x="8336849" y="491506"/>
                  <a:pt x="10420784" y="589555"/>
                  <a:pt x="12188824" y="759776"/>
                </a:cubicBezTo>
                <a:lnTo>
                  <a:pt x="1218882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Suorakulmio 12"/>
          <p:cNvSpPr/>
          <p:nvPr/>
        </p:nvSpPr>
        <p:spPr>
          <a:xfrm flipV="1">
            <a:off x="3" y="6158960"/>
            <a:ext cx="12188823" cy="699040"/>
          </a:xfrm>
          <a:custGeom>
            <a:avLst/>
            <a:gdLst/>
            <a:ahLst/>
            <a:cxnLst/>
            <a:rect l="l" t="t" r="r" b="b"/>
            <a:pathLst>
              <a:path w="12188823" h="699040">
                <a:moveTo>
                  <a:pt x="12188823" y="699040"/>
                </a:moveTo>
                <a:lnTo>
                  <a:pt x="12188823" y="0"/>
                </a:lnTo>
                <a:lnTo>
                  <a:pt x="0" y="0"/>
                </a:lnTo>
                <a:lnTo>
                  <a:pt x="0" y="609601"/>
                </a:lnTo>
                <a:cubicBezTo>
                  <a:pt x="1772814" y="437986"/>
                  <a:pt x="4065905" y="369154"/>
                  <a:pt x="6105606" y="384827"/>
                </a:cubicBezTo>
                <a:cubicBezTo>
                  <a:pt x="8126376" y="400355"/>
                  <a:pt x="10427037" y="530961"/>
                  <a:pt x="12188823" y="699040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 bwMode="black">
          <a:xfrm>
            <a:off x="7923212" y="457200"/>
            <a:ext cx="3781439" cy="3276600"/>
          </a:xfrm>
        </p:spPr>
        <p:txBody>
          <a:bodyPr anchor="b">
            <a:noAutofit/>
          </a:bodyPr>
          <a:lstStyle>
            <a:lvl1pPr algn="l" latinLnBrk="0">
              <a:defRPr lang="fi-FI" sz="4000" b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8013" y="457200"/>
            <a:ext cx="6324599" cy="5334000"/>
          </a:xfrm>
        </p:spPr>
        <p:txBody>
          <a:bodyPr>
            <a:normAutofit/>
          </a:bodyPr>
          <a:lstStyle>
            <a:lvl1pPr latinLnBrk="0">
              <a:defRPr lang="fi-FI" sz="2000"/>
            </a:lvl1pPr>
            <a:lvl2pPr latinLnBrk="0">
              <a:defRPr lang="fi-FI" sz="1800"/>
            </a:lvl2pPr>
            <a:lvl3pPr latinLnBrk="0">
              <a:defRPr lang="fi-FI" sz="1600"/>
            </a:lvl3pPr>
            <a:lvl4pPr latinLnBrk="0">
              <a:defRPr lang="fi-FI" sz="1400"/>
            </a:lvl4pPr>
            <a:lvl5pPr latinLnBrk="0">
              <a:defRPr lang="fi-FI" sz="1400"/>
            </a:lvl5pPr>
            <a:lvl6pPr latinLnBrk="0">
              <a:defRPr lang="fi-FI" sz="1400"/>
            </a:lvl6pPr>
            <a:lvl7pPr latinLnBrk="0">
              <a:defRPr lang="fi-FI" sz="1400"/>
            </a:lvl7pPr>
            <a:lvl8pPr latinLnBrk="0">
              <a:defRPr lang="fi-FI" sz="1400"/>
            </a:lvl8pPr>
            <a:lvl9pPr latinLnBrk="0">
              <a:defRPr lang="fi-FI"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923212" y="3962400"/>
            <a:ext cx="3781439" cy="18288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fi-FI" sz="1800"/>
            </a:lvl1pPr>
            <a:lvl2pPr marL="457200" indent="0" latinLnBrk="0">
              <a:buNone/>
              <a:defRPr lang="fi-FI" sz="1200"/>
            </a:lvl2pPr>
            <a:lvl3pPr marL="914400" indent="0" latinLnBrk="0">
              <a:buNone/>
              <a:defRPr lang="fi-FI" sz="1000"/>
            </a:lvl3pPr>
            <a:lvl4pPr marL="1371600" indent="0" latinLnBrk="0">
              <a:buNone/>
              <a:defRPr lang="fi-FI" sz="900"/>
            </a:lvl4pPr>
            <a:lvl5pPr marL="1828800" indent="0" latinLnBrk="0">
              <a:buNone/>
              <a:defRPr lang="fi-FI" sz="900"/>
            </a:lvl5pPr>
            <a:lvl6pPr marL="2286000" indent="0" latinLnBrk="0">
              <a:buNone/>
              <a:defRPr lang="fi-FI" sz="900"/>
            </a:lvl6pPr>
            <a:lvl7pPr marL="2743200" indent="0" latinLnBrk="0">
              <a:buNone/>
              <a:defRPr lang="fi-FI" sz="900"/>
            </a:lvl7pPr>
            <a:lvl8pPr marL="3200400" indent="0" latinLnBrk="0">
              <a:buNone/>
              <a:defRPr lang="fi-FI" sz="900"/>
            </a:lvl8pPr>
            <a:lvl9pPr marL="3657600" indent="0" latinLnBrk="0">
              <a:buNone/>
              <a:defRPr lang="fi-FI"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/>
          <a:p>
            <a:fld id="{14F042A8-43C1-4815-A5CF-022104463224}" type="datetimeFigureOut">
              <a:t>16.1.2017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/>
          <a:p>
            <a:fld id="{5382E9EE-A870-438B-947A-FF671DFAFC96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9459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12"/>
          <p:cNvSpPr/>
          <p:nvPr/>
        </p:nvSpPr>
        <p:spPr>
          <a:xfrm>
            <a:off x="0" y="0"/>
            <a:ext cx="12188825" cy="1870938"/>
          </a:xfrm>
          <a:custGeom>
            <a:avLst/>
            <a:gdLst>
              <a:gd name="connsiteX0" fmla="*/ 0 w 12188825"/>
              <a:gd name="connsiteY0" fmla="*/ 0 h 1870938"/>
              <a:gd name="connsiteX1" fmla="*/ 12188825 w 12188825"/>
              <a:gd name="connsiteY1" fmla="*/ 0 h 1870938"/>
              <a:gd name="connsiteX2" fmla="*/ 12188825 w 12188825"/>
              <a:gd name="connsiteY2" fmla="*/ 85846 h 1870938"/>
              <a:gd name="connsiteX3" fmla="*/ 12188825 w 12188825"/>
              <a:gd name="connsiteY3" fmla="*/ 335280 h 1870938"/>
              <a:gd name="connsiteX4" fmla="*/ 12188825 w 12188825"/>
              <a:gd name="connsiteY4" fmla="*/ 1868714 h 1870938"/>
              <a:gd name="connsiteX5" fmla="*/ 6105607 w 12188825"/>
              <a:gd name="connsiteY5" fmla="*/ 1600444 h 1870938"/>
              <a:gd name="connsiteX6" fmla="*/ 1 w 12188825"/>
              <a:gd name="connsiteY6" fmla="*/ 1870938 h 1870938"/>
              <a:gd name="connsiteX7" fmla="*/ 1 w 12188825"/>
              <a:gd name="connsiteY7" fmla="*/ 335280 h 1870938"/>
              <a:gd name="connsiteX8" fmla="*/ 0 w 12188825"/>
              <a:gd name="connsiteY8" fmla="*/ 0 h 1870938"/>
              <a:gd name="connsiteX0" fmla="*/ 0 w 12188825"/>
              <a:gd name="connsiteY0" fmla="*/ 0 h 1870938"/>
              <a:gd name="connsiteX1" fmla="*/ 12188825 w 12188825"/>
              <a:gd name="connsiteY1" fmla="*/ 0 h 1870938"/>
              <a:gd name="connsiteX2" fmla="*/ 12188825 w 12188825"/>
              <a:gd name="connsiteY2" fmla="*/ 85846 h 1870938"/>
              <a:gd name="connsiteX3" fmla="*/ 12188825 w 12188825"/>
              <a:gd name="connsiteY3" fmla="*/ 335280 h 1870938"/>
              <a:gd name="connsiteX4" fmla="*/ 12188825 w 12188825"/>
              <a:gd name="connsiteY4" fmla="*/ 1868714 h 1870938"/>
              <a:gd name="connsiteX5" fmla="*/ 6105607 w 12188825"/>
              <a:gd name="connsiteY5" fmla="*/ 1600444 h 1870938"/>
              <a:gd name="connsiteX6" fmla="*/ 1 w 12188825"/>
              <a:gd name="connsiteY6" fmla="*/ 1870938 h 1870938"/>
              <a:gd name="connsiteX7" fmla="*/ 0 w 12188825"/>
              <a:gd name="connsiteY7" fmla="*/ 0 h 1870938"/>
              <a:gd name="connsiteX0" fmla="*/ 0 w 12188825"/>
              <a:gd name="connsiteY0" fmla="*/ 0 h 1870938"/>
              <a:gd name="connsiteX1" fmla="*/ 12188825 w 12188825"/>
              <a:gd name="connsiteY1" fmla="*/ 0 h 1870938"/>
              <a:gd name="connsiteX2" fmla="*/ 12188825 w 12188825"/>
              <a:gd name="connsiteY2" fmla="*/ 335280 h 1870938"/>
              <a:gd name="connsiteX3" fmla="*/ 12188825 w 12188825"/>
              <a:gd name="connsiteY3" fmla="*/ 1868714 h 1870938"/>
              <a:gd name="connsiteX4" fmla="*/ 6105607 w 12188825"/>
              <a:gd name="connsiteY4" fmla="*/ 1600444 h 1870938"/>
              <a:gd name="connsiteX5" fmla="*/ 1 w 12188825"/>
              <a:gd name="connsiteY5" fmla="*/ 1870938 h 1870938"/>
              <a:gd name="connsiteX6" fmla="*/ 0 w 12188825"/>
              <a:gd name="connsiteY6" fmla="*/ 0 h 1870938"/>
              <a:gd name="connsiteX0" fmla="*/ 0 w 12188825"/>
              <a:gd name="connsiteY0" fmla="*/ 0 h 1870938"/>
              <a:gd name="connsiteX1" fmla="*/ 12188825 w 12188825"/>
              <a:gd name="connsiteY1" fmla="*/ 0 h 1870938"/>
              <a:gd name="connsiteX2" fmla="*/ 12188825 w 12188825"/>
              <a:gd name="connsiteY2" fmla="*/ 1868714 h 1870938"/>
              <a:gd name="connsiteX3" fmla="*/ 6105607 w 12188825"/>
              <a:gd name="connsiteY3" fmla="*/ 1600444 h 1870938"/>
              <a:gd name="connsiteX4" fmla="*/ 1 w 12188825"/>
              <a:gd name="connsiteY4" fmla="*/ 1870938 h 1870938"/>
              <a:gd name="connsiteX5" fmla="*/ 0 w 12188825"/>
              <a:gd name="connsiteY5" fmla="*/ 0 h 1870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8825" h="1870938">
                <a:moveTo>
                  <a:pt x="0" y="0"/>
                </a:moveTo>
                <a:lnTo>
                  <a:pt x="12188825" y="0"/>
                </a:lnTo>
                <a:lnTo>
                  <a:pt x="12188825" y="1868714"/>
                </a:lnTo>
                <a:cubicBezTo>
                  <a:pt x="10420785" y="1698493"/>
                  <a:pt x="8336850" y="1600444"/>
                  <a:pt x="6105607" y="1600444"/>
                </a:cubicBezTo>
                <a:cubicBezTo>
                  <a:pt x="3864934" y="1600444"/>
                  <a:pt x="1772815" y="1699323"/>
                  <a:pt x="1" y="1870938"/>
                </a:cubicBezTo>
                <a:cubicBezTo>
                  <a:pt x="1" y="1247292"/>
                  <a:pt x="0" y="623646"/>
                  <a:pt x="0" y="0"/>
                </a:cubicBezTo>
                <a:close/>
              </a:path>
            </a:pathLst>
          </a:custGeom>
          <a:solidFill>
            <a:schemeClr val="bg2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3" name="Suorakulmio 12"/>
          <p:cNvSpPr/>
          <p:nvPr/>
        </p:nvSpPr>
        <p:spPr>
          <a:xfrm>
            <a:off x="1" y="0"/>
            <a:ext cx="12188824" cy="1812642"/>
          </a:xfrm>
          <a:custGeom>
            <a:avLst/>
            <a:gdLst>
              <a:gd name="connsiteX0" fmla="*/ 0 w 12188824"/>
              <a:gd name="connsiteY0" fmla="*/ 0 h 1812642"/>
              <a:gd name="connsiteX1" fmla="*/ 12188824 w 12188824"/>
              <a:gd name="connsiteY1" fmla="*/ 0 h 1812642"/>
              <a:gd name="connsiteX2" fmla="*/ 12188824 w 12188824"/>
              <a:gd name="connsiteY2" fmla="*/ 1812642 h 1812642"/>
              <a:gd name="connsiteX3" fmla="*/ 6105607 w 12188824"/>
              <a:gd name="connsiteY3" fmla="*/ 1498429 h 1812642"/>
              <a:gd name="connsiteX4" fmla="*/ 1 w 12188824"/>
              <a:gd name="connsiteY4" fmla="*/ 1723203 h 1812642"/>
              <a:gd name="connsiteX5" fmla="*/ 1 w 12188824"/>
              <a:gd name="connsiteY5" fmla="*/ 187545 h 1812642"/>
              <a:gd name="connsiteX6" fmla="*/ 0 w 12188824"/>
              <a:gd name="connsiteY6" fmla="*/ 0 h 1812642"/>
              <a:gd name="connsiteX0" fmla="*/ 0 w 12188824"/>
              <a:gd name="connsiteY0" fmla="*/ 0 h 1812642"/>
              <a:gd name="connsiteX1" fmla="*/ 12188824 w 12188824"/>
              <a:gd name="connsiteY1" fmla="*/ 0 h 1812642"/>
              <a:gd name="connsiteX2" fmla="*/ 12188824 w 12188824"/>
              <a:gd name="connsiteY2" fmla="*/ 1812642 h 1812642"/>
              <a:gd name="connsiteX3" fmla="*/ 6105607 w 12188824"/>
              <a:gd name="connsiteY3" fmla="*/ 1498429 h 1812642"/>
              <a:gd name="connsiteX4" fmla="*/ 1 w 12188824"/>
              <a:gd name="connsiteY4" fmla="*/ 1723203 h 1812642"/>
              <a:gd name="connsiteX5" fmla="*/ 0 w 12188824"/>
              <a:gd name="connsiteY5" fmla="*/ 0 h 1812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8824" h="1812642">
                <a:moveTo>
                  <a:pt x="0" y="0"/>
                </a:moveTo>
                <a:lnTo>
                  <a:pt x="12188824" y="0"/>
                </a:lnTo>
                <a:lnTo>
                  <a:pt x="12188824" y="1812642"/>
                </a:lnTo>
                <a:cubicBezTo>
                  <a:pt x="10427038" y="1644563"/>
                  <a:pt x="8126377" y="1513957"/>
                  <a:pt x="6105607" y="1498429"/>
                </a:cubicBezTo>
                <a:cubicBezTo>
                  <a:pt x="4065906" y="1482756"/>
                  <a:pt x="1772815" y="1551588"/>
                  <a:pt x="1" y="1723203"/>
                </a:cubicBezTo>
                <a:cubicBezTo>
                  <a:pt x="1" y="1148802"/>
                  <a:pt x="0" y="574401"/>
                  <a:pt x="0" y="0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Suorakulmio 7"/>
          <p:cNvSpPr/>
          <p:nvPr/>
        </p:nvSpPr>
        <p:spPr bwMode="hidden">
          <a:xfrm>
            <a:off x="1" y="6354411"/>
            <a:ext cx="12188824" cy="503589"/>
          </a:xfrm>
          <a:custGeom>
            <a:avLst/>
            <a:gdLst/>
            <a:ahLst/>
            <a:cxnLst/>
            <a:rect l="l" t="t" r="r" b="b"/>
            <a:pathLst>
              <a:path w="12188824" h="503589">
                <a:moveTo>
                  <a:pt x="6105606" y="0"/>
                </a:moveTo>
                <a:cubicBezTo>
                  <a:pt x="8336849" y="0"/>
                  <a:pt x="10420784" y="98049"/>
                  <a:pt x="12188824" y="268270"/>
                </a:cubicBezTo>
                <a:lnTo>
                  <a:pt x="12188824" y="503589"/>
                </a:lnTo>
                <a:lnTo>
                  <a:pt x="0" y="503589"/>
                </a:lnTo>
                <a:lnTo>
                  <a:pt x="0" y="270494"/>
                </a:lnTo>
                <a:cubicBezTo>
                  <a:pt x="1772814" y="98879"/>
                  <a:pt x="3864933" y="0"/>
                  <a:pt x="6105606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 bwMode="white">
          <a:xfrm>
            <a:off x="1522414" y="274638"/>
            <a:ext cx="9144000" cy="10969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tekstin perustyylejä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ärän paikkamerkki 3"/>
          <p:cNvSpPr>
            <a:spLocks noGrp="1"/>
          </p:cNvSpPr>
          <p:nvPr>
            <p:ph type="dt" sz="half" idx="2"/>
          </p:nvPr>
        </p:nvSpPr>
        <p:spPr>
          <a:xfrm>
            <a:off x="7618412" y="6518274"/>
            <a:ext cx="1676400" cy="320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fi-FI" sz="10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14F042A8-43C1-4815-A5CF-022104463224}" type="datetimeFigureOut">
              <a:rPr lang="en-US" altLang="zh-CN" smtClean="0"/>
              <a:pPr/>
              <a:t>1/16/2017</a:t>
            </a:fld>
            <a:endParaRPr lang="en-US" altLang="zh-CN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25138" y="6518274"/>
            <a:ext cx="5864674" cy="320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fi-FI" sz="10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9523412" y="6518274"/>
            <a:ext cx="1143002" cy="320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fi-FI" sz="10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5382E9EE-A870-438B-947A-FF671DFAFC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8769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fi-FI" sz="3200" kern="1200">
          <a:solidFill>
            <a:schemeClr val="bg1"/>
          </a:solidFill>
          <a:latin typeface="Tahoma" pitchFamily="34" charset="0"/>
          <a:ea typeface="Tahoma" pitchFamily="34" charset="0"/>
          <a:cs typeface="Tahoma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itchFamily="2" charset="2"/>
        <a:buChar char="§"/>
        <a:defRPr lang="fi-FI"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502920" indent="-223838" algn="l" defTabSz="914400" rtl="0" eaLnBrk="1" latinLnBrk="0" hangingPunct="1">
        <a:lnSpc>
          <a:spcPct val="90000"/>
        </a:lnSpc>
        <a:spcBef>
          <a:spcPts val="1000"/>
        </a:spcBef>
        <a:buSzPct val="90000"/>
        <a:buFont typeface="Arial" pitchFamily="34" charset="0"/>
        <a:buChar char="–"/>
        <a:defRPr lang="fi-FI" sz="18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itchFamily="2" charset="2"/>
        <a:buChar char="§"/>
        <a:defRPr lang="fi-FI" sz="16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–"/>
        <a:defRPr lang="fi-FI" sz="14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1051560" indent="-18288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fi-FI" sz="14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1234440" indent="-18288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–"/>
        <a:defRPr lang="fi-FI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417320" indent="-18288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fi-FI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indent="-18288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–"/>
        <a:defRPr lang="fi-FI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83080" indent="-18288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lang="fi-FI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i-FI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Musiikki, teatteritaide ja tanssi</a:t>
            </a:r>
            <a:endParaRPr lang="fi-FI" dirty="0"/>
          </a:p>
        </p:txBody>
      </p:sp>
      <p:pic>
        <p:nvPicPr>
          <p:cNvPr id="10" name="Kuvan paikkamerkki 9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49426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Musiikki luterilaisuudessa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7828" y="1772816"/>
            <a:ext cx="9828586" cy="4824536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Kirkkovuoden teemat kuuluvat musiikissa</a:t>
            </a:r>
          </a:p>
          <a:p>
            <a:pPr lvl="1"/>
            <a:r>
              <a:rPr lang="fi-FI" dirty="0" smtClean="0"/>
              <a:t>Hoosianna, Kauneimmat joululaulut, kirkkokäsikirjan suositukset ja pyhäpäivien virret</a:t>
            </a:r>
          </a:p>
          <a:p>
            <a:r>
              <a:rPr lang="fi-FI" dirty="0" smtClean="0"/>
              <a:t>Virsien sävelmät usein </a:t>
            </a:r>
            <a:r>
              <a:rPr lang="fi-FI" dirty="0" err="1" smtClean="0"/>
              <a:t>Keski</a:t>
            </a:r>
            <a:r>
              <a:rPr lang="fi-FI" dirty="0" smtClean="0"/>
              <a:t>-Euroopasta</a:t>
            </a:r>
          </a:p>
          <a:p>
            <a:r>
              <a:rPr lang="fi-FI" dirty="0" smtClean="0"/>
              <a:t>Virsikirja ja </a:t>
            </a:r>
            <a:r>
              <a:rPr lang="fi-FI" dirty="0" smtClean="0"/>
              <a:t>Virallinen laulukirja</a:t>
            </a:r>
          </a:p>
          <a:p>
            <a:r>
              <a:rPr lang="fi-FI" dirty="0" smtClean="0"/>
              <a:t>Herätysliikkeiden laulukirjat</a:t>
            </a:r>
          </a:p>
          <a:p>
            <a:r>
              <a:rPr lang="fi-FI" dirty="0" err="1" smtClean="0"/>
              <a:t>Tuomas-</a:t>
            </a:r>
            <a:r>
              <a:rPr lang="fi-FI" dirty="0" smtClean="0"/>
              <a:t> ja </a:t>
            </a:r>
            <a:r>
              <a:rPr lang="fi-FI" dirty="0" err="1" smtClean="0"/>
              <a:t>Taizé</a:t>
            </a:r>
            <a:r>
              <a:rPr lang="fi-FI" dirty="0" smtClean="0"/>
              <a:t>-laulut</a:t>
            </a:r>
          </a:p>
          <a:p>
            <a:r>
              <a:rPr lang="fi-FI" dirty="0" smtClean="0"/>
              <a:t>Urut</a:t>
            </a:r>
          </a:p>
          <a:p>
            <a:r>
              <a:rPr lang="fi-FI" dirty="0" smtClean="0"/>
              <a:t>Koraalit</a:t>
            </a:r>
          </a:p>
          <a:p>
            <a:r>
              <a:rPr lang="fi-FI" dirty="0" smtClean="0"/>
              <a:t>Oratoriot ja passiot</a:t>
            </a:r>
          </a:p>
          <a:p>
            <a:r>
              <a:rPr lang="fi-FI" dirty="0" smtClean="0"/>
              <a:t>Oopperat</a:t>
            </a:r>
          </a:p>
          <a:p>
            <a:r>
              <a:rPr lang="fi-FI" dirty="0" smtClean="0"/>
              <a:t>Kuoroteokset</a:t>
            </a:r>
          </a:p>
          <a:p>
            <a:r>
              <a:rPr lang="fi-FI" dirty="0" smtClean="0"/>
              <a:t>Konsertit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2494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Gospel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1960-luvulta lähtien</a:t>
            </a:r>
          </a:p>
          <a:p>
            <a:r>
              <a:rPr lang="fi-FI" dirty="0" smtClean="0"/>
              <a:t>Nuoren seurakunnan veisukirja</a:t>
            </a:r>
          </a:p>
          <a:p>
            <a:r>
              <a:rPr lang="fi-FI" dirty="0" smtClean="0"/>
              <a:t>Pro </a:t>
            </a:r>
            <a:r>
              <a:rPr lang="fi-FI" dirty="0" err="1" smtClean="0"/>
              <a:t>Fide</a:t>
            </a:r>
            <a:endParaRPr lang="fi-FI" dirty="0" smtClean="0"/>
          </a:p>
          <a:p>
            <a:r>
              <a:rPr lang="fi-FI" dirty="0" smtClean="0"/>
              <a:t>Jaakko Löytty, Pekka Simojoki ja Anna-Mari Kaskinen</a:t>
            </a:r>
          </a:p>
          <a:p>
            <a:r>
              <a:rPr lang="fi-FI" dirty="0" smtClean="0"/>
              <a:t>Messut</a:t>
            </a:r>
          </a:p>
          <a:p>
            <a:pPr lvl="1"/>
            <a:r>
              <a:rPr lang="fi-FI" dirty="0" smtClean="0"/>
              <a:t>Afrikkalainen gospelmessu</a:t>
            </a:r>
          </a:p>
          <a:p>
            <a:pPr lvl="1"/>
            <a:r>
              <a:rPr lang="fi-FI" dirty="0" smtClean="0"/>
              <a:t>Pop-messu</a:t>
            </a:r>
          </a:p>
          <a:p>
            <a:pPr lvl="1"/>
            <a:r>
              <a:rPr lang="fi-FI" dirty="0" smtClean="0"/>
              <a:t>Metallimessu</a:t>
            </a:r>
          </a:p>
          <a:p>
            <a:pPr lvl="1"/>
            <a:r>
              <a:rPr lang="fi-FI" dirty="0" smtClean="0"/>
              <a:t>kansanmusiikki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442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 kristillinen musiikki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Ortodoksinen kuorolaulu ilman säestystä ja resitatiivit</a:t>
            </a:r>
          </a:p>
          <a:p>
            <a:r>
              <a:rPr lang="fi-FI" dirty="0" smtClean="0"/>
              <a:t>Pelastusarmeijan musiikki</a:t>
            </a:r>
          </a:p>
          <a:p>
            <a:r>
              <a:rPr lang="fi-FI" dirty="0" smtClean="0"/>
              <a:t>Helluntaiherätyksen amerikkalaisperäiset hengelliset laulut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802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Draama ja tanssi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Kärsimysnäytelmät</a:t>
            </a:r>
          </a:p>
          <a:p>
            <a:r>
              <a:rPr lang="fi-FI" dirty="0" smtClean="0"/>
              <a:t>Ylös Jerusalemiin vaellukset</a:t>
            </a:r>
          </a:p>
          <a:p>
            <a:r>
              <a:rPr lang="fi-FI" dirty="0" err="1" smtClean="0"/>
              <a:t>Bibliodraama</a:t>
            </a:r>
            <a:endParaRPr lang="fi-FI" dirty="0" smtClean="0"/>
          </a:p>
          <a:p>
            <a:r>
              <a:rPr lang="fi-FI" dirty="0" smtClean="0"/>
              <a:t>Tanssi osana saarnaa ja </a:t>
            </a:r>
            <a:r>
              <a:rPr lang="fi-FI" smtClean="0"/>
              <a:t>uusia messuja</a:t>
            </a:r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7700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urves_16x9">
  <a:themeElements>
    <a:clrScheme name="Curves_16x9">
      <a:dk1>
        <a:sysClr val="windowText" lastClr="000000"/>
      </a:dk1>
      <a:lt1>
        <a:sysClr val="window" lastClr="FFFFFF"/>
      </a:lt1>
      <a:dk2>
        <a:srgbClr val="1D4D53"/>
      </a:dk2>
      <a:lt2>
        <a:srgbClr val="96D2DA"/>
      </a:lt2>
      <a:accent1>
        <a:srgbClr val="00B1C5"/>
      </a:accent1>
      <a:accent2>
        <a:srgbClr val="49AF0A"/>
      </a:accent2>
      <a:accent3>
        <a:srgbClr val="6457DB"/>
      </a:accent3>
      <a:accent4>
        <a:srgbClr val="CF4895"/>
      </a:accent4>
      <a:accent5>
        <a:srgbClr val="0065E1"/>
      </a:accent5>
      <a:accent6>
        <a:srgbClr val="A84BE1"/>
      </a:accent6>
      <a:hlink>
        <a:srgbClr val="CF4895"/>
      </a:hlink>
      <a:folHlink>
        <a:srgbClr val="7F7F7F"/>
      </a:folHlink>
    </a:clrScheme>
    <a:fontScheme name="Curves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5875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rves_16x9">
      <a:dk1>
        <a:sysClr val="windowText" lastClr="000000"/>
      </a:dk1>
      <a:lt1>
        <a:sysClr val="window" lastClr="FFFFFF"/>
      </a:lt1>
      <a:dk2>
        <a:srgbClr val="1D4D53"/>
      </a:dk2>
      <a:lt2>
        <a:srgbClr val="96D2DA"/>
      </a:lt2>
      <a:accent1>
        <a:srgbClr val="00B1C5"/>
      </a:accent1>
      <a:accent2>
        <a:srgbClr val="49AF0A"/>
      </a:accent2>
      <a:accent3>
        <a:srgbClr val="6457DB"/>
      </a:accent3>
      <a:accent4>
        <a:srgbClr val="CF4895"/>
      </a:accent4>
      <a:accent5>
        <a:srgbClr val="0065E1"/>
      </a:accent5>
      <a:accent6>
        <a:srgbClr val="A84BE1"/>
      </a:accent6>
      <a:hlink>
        <a:srgbClr val="CF4895"/>
      </a:hlink>
      <a:folHlink>
        <a:srgbClr val="7F7F7F"/>
      </a:folHlink>
    </a:clrScheme>
    <a:fontScheme name="Curves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rves_16x9">
      <a:dk1>
        <a:sysClr val="windowText" lastClr="000000"/>
      </a:dk1>
      <a:lt1>
        <a:sysClr val="window" lastClr="FFFFFF"/>
      </a:lt1>
      <a:dk2>
        <a:srgbClr val="1D4D53"/>
      </a:dk2>
      <a:lt2>
        <a:srgbClr val="96D2DA"/>
      </a:lt2>
      <a:accent1>
        <a:srgbClr val="00B1C5"/>
      </a:accent1>
      <a:accent2>
        <a:srgbClr val="49AF0A"/>
      </a:accent2>
      <a:accent3>
        <a:srgbClr val="6457DB"/>
      </a:accent3>
      <a:accent4>
        <a:srgbClr val="CF4895"/>
      </a:accent4>
      <a:accent5>
        <a:srgbClr val="0065E1"/>
      </a:accent5>
      <a:accent6>
        <a:srgbClr val="A84BE1"/>
      </a:accent6>
      <a:hlink>
        <a:srgbClr val="CF4895"/>
      </a:hlink>
      <a:folHlink>
        <a:srgbClr val="7F7F7F"/>
      </a:folHlink>
    </a:clrScheme>
    <a:fontScheme name="Curves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25B0F34-2C6A-400C-8DB6-E70CD8FFFC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Musikaalinen ja kaareva esitys (laajakuva)</Template>
  <TotalTime>0</TotalTime>
  <Words>93</Words>
  <Application>Microsoft Office PowerPoint</Application>
  <PresentationFormat>Mukautettu</PresentationFormat>
  <Paragraphs>33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Euphemia</vt:lpstr>
      <vt:lpstr>Tahoma</vt:lpstr>
      <vt:lpstr>Wingdings</vt:lpstr>
      <vt:lpstr>Curves_16x9</vt:lpstr>
      <vt:lpstr>Musiikki, teatteritaide ja tanssi</vt:lpstr>
      <vt:lpstr>Musiikki luterilaisuudessa</vt:lpstr>
      <vt:lpstr>Gospel</vt:lpstr>
      <vt:lpstr>Muu kristillinen musiikki</vt:lpstr>
      <vt:lpstr>Draama ja tanssi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2017-01-16T18:28:52Z</dcterms:created>
  <dcterms:modified xsi:type="dcterms:W3CDTF">2017-01-16T18:53:09Z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TC028010949991</vt:lpwstr>
  </property>
</Properties>
</file>