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22"/>
  </p:notesMasterIdLst>
  <p:handoutMasterIdLst>
    <p:handoutMasterId r:id="rId23"/>
  </p:handoutMasterIdLst>
  <p:sldIdLst>
    <p:sldId id="306" r:id="rId5"/>
    <p:sldId id="307" r:id="rId6"/>
    <p:sldId id="309" r:id="rId7"/>
    <p:sldId id="314" r:id="rId8"/>
    <p:sldId id="315" r:id="rId9"/>
    <p:sldId id="316" r:id="rId10"/>
    <p:sldId id="317" r:id="rId11"/>
    <p:sldId id="327" r:id="rId12"/>
    <p:sldId id="318" r:id="rId13"/>
    <p:sldId id="321" r:id="rId14"/>
    <p:sldId id="325" r:id="rId15"/>
    <p:sldId id="319" r:id="rId16"/>
    <p:sldId id="322" r:id="rId17"/>
    <p:sldId id="320" r:id="rId18"/>
    <p:sldId id="324" r:id="rId19"/>
    <p:sldId id="326" r:id="rId20"/>
    <p:sldId id="312" r:id="rId21"/>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A938A7-1FC6-406C-8A93-A250FA6E5706}" v="18" dt="2023-03-06T19:26:50.4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4967" autoAdjust="0"/>
  </p:normalViewPr>
  <p:slideViewPr>
    <p:cSldViewPr snapToGrid="0">
      <p:cViewPr varScale="1">
        <p:scale>
          <a:sx n="114" d="100"/>
          <a:sy n="114" d="100"/>
        </p:scale>
        <p:origin x="414" y="102"/>
      </p:cViewPr>
      <p:guideLst>
        <p:guide orient="horz" pos="1392"/>
        <p:guide pos="7056"/>
        <p:guide orient="horz"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0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De Bock" userId="c508bcd3-96ad-4dad-8b41-05cf343e15de" providerId="ADAL" clId="{39A938A7-1FC6-406C-8A93-A250FA6E5706}"/>
    <pc:docChg chg="undo custSel modSld">
      <pc:chgData name="Catherine De Bock" userId="c508bcd3-96ad-4dad-8b41-05cf343e15de" providerId="ADAL" clId="{39A938A7-1FC6-406C-8A93-A250FA6E5706}" dt="2023-03-06T19:28:08.506" v="1179" actId="20577"/>
      <pc:docMkLst>
        <pc:docMk/>
      </pc:docMkLst>
      <pc:sldChg chg="modSp mod">
        <pc:chgData name="Catherine De Bock" userId="c508bcd3-96ad-4dad-8b41-05cf343e15de" providerId="ADAL" clId="{39A938A7-1FC6-406C-8A93-A250FA6E5706}" dt="2023-03-06T19:28:08.506" v="1179" actId="20577"/>
        <pc:sldMkLst>
          <pc:docMk/>
          <pc:sldMk cId="72553626" sldId="314"/>
        </pc:sldMkLst>
        <pc:graphicFrameChg chg="modGraphic">
          <ac:chgData name="Catherine De Bock" userId="c508bcd3-96ad-4dad-8b41-05cf343e15de" providerId="ADAL" clId="{39A938A7-1FC6-406C-8A93-A250FA6E5706}" dt="2023-03-06T19:22:27.578" v="1065" actId="20577"/>
          <ac:graphicFrameMkLst>
            <pc:docMk/>
            <pc:sldMk cId="72553626" sldId="314"/>
            <ac:graphicFrameMk id="4" creationId="{E213130C-C5EE-6C71-FF73-203C8680C098}"/>
          </ac:graphicFrameMkLst>
        </pc:graphicFrameChg>
        <pc:graphicFrameChg chg="mod modGraphic">
          <ac:chgData name="Catherine De Bock" userId="c508bcd3-96ad-4dad-8b41-05cf343e15de" providerId="ADAL" clId="{39A938A7-1FC6-406C-8A93-A250FA6E5706}" dt="2023-03-06T19:24:32.321" v="1096" actId="20577"/>
          <ac:graphicFrameMkLst>
            <pc:docMk/>
            <pc:sldMk cId="72553626" sldId="314"/>
            <ac:graphicFrameMk id="5" creationId="{60E192AF-D706-E2C2-47CB-80D5EA94CE88}"/>
          </ac:graphicFrameMkLst>
        </pc:graphicFrameChg>
        <pc:graphicFrameChg chg="mod modGraphic">
          <ac:chgData name="Catherine De Bock" userId="c508bcd3-96ad-4dad-8b41-05cf343e15de" providerId="ADAL" clId="{39A938A7-1FC6-406C-8A93-A250FA6E5706}" dt="2023-03-06T19:28:08.506" v="1179" actId="20577"/>
          <ac:graphicFrameMkLst>
            <pc:docMk/>
            <pc:sldMk cId="72553626" sldId="314"/>
            <ac:graphicFrameMk id="6" creationId="{795FA98B-D361-1CBE-9C8A-B22DDCC0B166}"/>
          </ac:graphicFrameMkLst>
        </pc:graphicFrameChg>
      </pc:sldChg>
      <pc:sldChg chg="modSp mod">
        <pc:chgData name="Catherine De Bock" userId="c508bcd3-96ad-4dad-8b41-05cf343e15de" providerId="ADAL" clId="{39A938A7-1FC6-406C-8A93-A250FA6E5706}" dt="2023-03-06T19:16:36.988" v="903" actId="20577"/>
        <pc:sldMkLst>
          <pc:docMk/>
          <pc:sldMk cId="2611103526" sldId="315"/>
        </pc:sldMkLst>
        <pc:spChg chg="mod">
          <ac:chgData name="Catherine De Bock" userId="c508bcd3-96ad-4dad-8b41-05cf343e15de" providerId="ADAL" clId="{39A938A7-1FC6-406C-8A93-A250FA6E5706}" dt="2023-03-06T19:16:36.988" v="903" actId="20577"/>
          <ac:spMkLst>
            <pc:docMk/>
            <pc:sldMk cId="2611103526" sldId="315"/>
            <ac:spMk id="3" creationId="{8D65E5BE-8D8B-7621-ED19-52B94B655EE7}"/>
          </ac:spMkLst>
        </pc:spChg>
      </pc:sldChg>
      <pc:sldChg chg="addSp delSp modSp mod">
        <pc:chgData name="Catherine De Bock" userId="c508bcd3-96ad-4dad-8b41-05cf343e15de" providerId="ADAL" clId="{39A938A7-1FC6-406C-8A93-A250FA6E5706}" dt="2023-03-06T18:46:38.582" v="778" actId="27107"/>
        <pc:sldMkLst>
          <pc:docMk/>
          <pc:sldMk cId="1145952586" sldId="317"/>
        </pc:sldMkLst>
        <pc:spChg chg="add del">
          <ac:chgData name="Catherine De Bock" userId="c508bcd3-96ad-4dad-8b41-05cf343e15de" providerId="ADAL" clId="{39A938A7-1FC6-406C-8A93-A250FA6E5706}" dt="2023-03-06T18:26:15.361" v="547"/>
          <ac:spMkLst>
            <pc:docMk/>
            <pc:sldMk cId="1145952586" sldId="317"/>
            <ac:spMk id="2" creationId="{BEA9481F-9D97-8D65-71AF-8F8172C4B9A7}"/>
          </ac:spMkLst>
        </pc:spChg>
        <pc:spChg chg="mod">
          <ac:chgData name="Catherine De Bock" userId="c508bcd3-96ad-4dad-8b41-05cf343e15de" providerId="ADAL" clId="{39A938A7-1FC6-406C-8A93-A250FA6E5706}" dt="2023-03-06T18:46:38.582" v="778" actId="27107"/>
          <ac:spMkLst>
            <pc:docMk/>
            <pc:sldMk cId="1145952586" sldId="317"/>
            <ac:spMk id="3" creationId="{DE01F8E8-BACC-F4FF-D03E-8A9894863638}"/>
          </ac:spMkLst>
        </pc:spChg>
      </pc:sldChg>
      <pc:sldChg chg="modSp mod">
        <pc:chgData name="Catherine De Bock" userId="c508bcd3-96ad-4dad-8b41-05cf343e15de" providerId="ADAL" clId="{39A938A7-1FC6-406C-8A93-A250FA6E5706}" dt="2023-03-06T18:20:32.137" v="544" actId="20577"/>
        <pc:sldMkLst>
          <pc:docMk/>
          <pc:sldMk cId="3750833833" sldId="321"/>
        </pc:sldMkLst>
        <pc:spChg chg="mod">
          <ac:chgData name="Catherine De Bock" userId="c508bcd3-96ad-4dad-8b41-05cf343e15de" providerId="ADAL" clId="{39A938A7-1FC6-406C-8A93-A250FA6E5706}" dt="2023-03-06T18:20:32.137" v="544" actId="20577"/>
          <ac:spMkLst>
            <pc:docMk/>
            <pc:sldMk cId="3750833833" sldId="321"/>
            <ac:spMk id="3" creationId="{9C5BA839-93E7-479C-CBA2-D8EAA210C25F}"/>
          </ac:spMkLst>
        </pc:spChg>
      </pc:sldChg>
      <pc:sldChg chg="modSp mod">
        <pc:chgData name="Catherine De Bock" userId="c508bcd3-96ad-4dad-8b41-05cf343e15de" providerId="ADAL" clId="{39A938A7-1FC6-406C-8A93-A250FA6E5706}" dt="2023-03-06T18:04:29.412" v="65" actId="20577"/>
        <pc:sldMkLst>
          <pc:docMk/>
          <pc:sldMk cId="2569609539" sldId="324"/>
        </pc:sldMkLst>
        <pc:spChg chg="mod">
          <ac:chgData name="Catherine De Bock" userId="c508bcd3-96ad-4dad-8b41-05cf343e15de" providerId="ADAL" clId="{39A938A7-1FC6-406C-8A93-A250FA6E5706}" dt="2023-03-06T18:04:29.412" v="65" actId="20577"/>
          <ac:spMkLst>
            <pc:docMk/>
            <pc:sldMk cId="2569609539" sldId="324"/>
            <ac:spMk id="3" creationId="{EBCF2012-A9E2-ADDA-805A-984353AAA73B}"/>
          </ac:spMkLst>
        </pc:spChg>
      </pc:sldChg>
      <pc:sldChg chg="modSp mod">
        <pc:chgData name="Catherine De Bock" userId="c508bcd3-96ad-4dad-8b41-05cf343e15de" providerId="ADAL" clId="{39A938A7-1FC6-406C-8A93-A250FA6E5706}" dt="2023-03-06T18:12:36.666" v="235" actId="20577"/>
        <pc:sldMkLst>
          <pc:docMk/>
          <pc:sldMk cId="3652128452" sldId="325"/>
        </pc:sldMkLst>
        <pc:graphicFrameChg chg="modGraphic">
          <ac:chgData name="Catherine De Bock" userId="c508bcd3-96ad-4dad-8b41-05cf343e15de" providerId="ADAL" clId="{39A938A7-1FC6-406C-8A93-A250FA6E5706}" dt="2023-03-06T18:12:36.666" v="235" actId="20577"/>
          <ac:graphicFrameMkLst>
            <pc:docMk/>
            <pc:sldMk cId="3652128452" sldId="325"/>
            <ac:graphicFrameMk id="4" creationId="{D43E87B0-72AF-4514-64B3-5EC9B24EE1DA}"/>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B6689A1C-4086-473C-8E75-C7325E25BF8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7442F5BF-0FCE-4038-BEA2-D67DEAA966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497E4E-DCB6-4AEE-9825-F3218B473717}" type="datetime1">
              <a:rPr lang="nl-NL" smtClean="0"/>
              <a:t>6-3-2023</a:t>
            </a:fld>
            <a:endParaRPr lang="nl-NL" dirty="0"/>
          </a:p>
        </p:txBody>
      </p:sp>
      <p:sp>
        <p:nvSpPr>
          <p:cNvPr id="4" name="Tijdelijke aanduiding voor voettekst 3">
            <a:extLst>
              <a:ext uri="{FF2B5EF4-FFF2-40B4-BE49-F238E27FC236}">
                <a16:creationId xmlns:a16="http://schemas.microsoft.com/office/drawing/2014/main" id="{163A9D1E-2B18-450D-97F9-D4F4F12EC43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63997BC3-9E49-4DB2-93B8-C34FC239B9C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C9F0F3-4F62-4BD6-BCD4-32C3B34ABFE8}" type="slidenum">
              <a:rPr lang="nl-NL" smtClean="0"/>
              <a:t>‹nr.›</a:t>
            </a:fld>
            <a:endParaRPr lang="nl-NL"/>
          </a:p>
        </p:txBody>
      </p:sp>
    </p:spTree>
    <p:extLst>
      <p:ext uri="{BB962C8B-B14F-4D97-AF65-F5344CB8AC3E}">
        <p14:creationId xmlns:p14="http://schemas.microsoft.com/office/powerpoint/2010/main" val="18010292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noProof="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10BCB-D9C8-425A-8579-1B2D42729587}" type="datetime1">
              <a:rPr lang="nl-NL" smtClean="0"/>
              <a:pPr/>
              <a:t>6-3-2023</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noProof="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noProof="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5939589-3E79-4C82-AA4A-FE78234FAA59}" type="slidenum">
              <a:rPr lang="nl-NL" noProof="0" smtClean="0"/>
              <a:t>‹nr.›</a:t>
            </a:fld>
            <a:endParaRPr lang="nl-NL" noProof="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D5939589-3E79-4C82-AA4A-FE78234FAA59}" type="slidenum">
              <a:rPr lang="nl-NL" smtClean="0"/>
              <a:t>1</a:t>
            </a:fld>
            <a:endParaRPr lang="nl-NL"/>
          </a:p>
        </p:txBody>
      </p:sp>
    </p:spTree>
    <p:extLst>
      <p:ext uri="{BB962C8B-B14F-4D97-AF65-F5344CB8AC3E}">
        <p14:creationId xmlns:p14="http://schemas.microsoft.com/office/powerpoint/2010/main" val="4177208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D5939589-3E79-4C82-AA4A-FE78234FAA59}" type="slidenum">
              <a:rPr lang="nl-NL" smtClean="0"/>
              <a:t>2</a:t>
            </a:fld>
            <a:endParaRPr lang="nl-NL"/>
          </a:p>
        </p:txBody>
      </p:sp>
    </p:spTree>
    <p:extLst>
      <p:ext uri="{BB962C8B-B14F-4D97-AF65-F5344CB8AC3E}">
        <p14:creationId xmlns:p14="http://schemas.microsoft.com/office/powerpoint/2010/main" val="2598016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D5939589-3E79-4C82-AA4A-FE78234FAA59}" type="slidenum">
              <a:rPr lang="nl-NL" smtClean="0"/>
              <a:t>3</a:t>
            </a:fld>
            <a:endParaRPr lang="nl-NL"/>
          </a:p>
        </p:txBody>
      </p:sp>
    </p:spTree>
    <p:extLst>
      <p:ext uri="{BB962C8B-B14F-4D97-AF65-F5344CB8AC3E}">
        <p14:creationId xmlns:p14="http://schemas.microsoft.com/office/powerpoint/2010/main" val="2031243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D5939589-3E79-4C82-AA4A-FE78234FAA59}" type="slidenum">
              <a:rPr lang="nl-NL" smtClean="0"/>
              <a:t>6</a:t>
            </a:fld>
            <a:endParaRPr lang="nl-NL"/>
          </a:p>
        </p:txBody>
      </p:sp>
    </p:spTree>
    <p:extLst>
      <p:ext uri="{BB962C8B-B14F-4D97-AF65-F5344CB8AC3E}">
        <p14:creationId xmlns:p14="http://schemas.microsoft.com/office/powerpoint/2010/main" val="2256397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D5939589-3E79-4C82-AA4A-FE78234FAA59}" type="slidenum">
              <a:rPr lang="nl-NL" smtClean="0"/>
              <a:t>9</a:t>
            </a:fld>
            <a:endParaRPr lang="nl-NL"/>
          </a:p>
        </p:txBody>
      </p:sp>
    </p:spTree>
    <p:extLst>
      <p:ext uri="{BB962C8B-B14F-4D97-AF65-F5344CB8AC3E}">
        <p14:creationId xmlns:p14="http://schemas.microsoft.com/office/powerpoint/2010/main" val="3448687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D5939589-3E79-4C82-AA4A-FE78234FAA59}" type="slidenum">
              <a:rPr lang="nl-NL" smtClean="0"/>
              <a:t>12</a:t>
            </a:fld>
            <a:endParaRPr lang="nl-NL"/>
          </a:p>
        </p:txBody>
      </p:sp>
    </p:spTree>
    <p:extLst>
      <p:ext uri="{BB962C8B-B14F-4D97-AF65-F5344CB8AC3E}">
        <p14:creationId xmlns:p14="http://schemas.microsoft.com/office/powerpoint/2010/main" val="690070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D5939589-3E79-4C82-AA4A-FE78234FAA59}" type="slidenum">
              <a:rPr lang="nl-NL" smtClean="0"/>
              <a:t>14</a:t>
            </a:fld>
            <a:endParaRPr lang="nl-NL"/>
          </a:p>
        </p:txBody>
      </p:sp>
    </p:spTree>
    <p:extLst>
      <p:ext uri="{BB962C8B-B14F-4D97-AF65-F5344CB8AC3E}">
        <p14:creationId xmlns:p14="http://schemas.microsoft.com/office/powerpoint/2010/main" val="2088609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D5939589-3E79-4C82-AA4A-FE78234FAA59}" type="slidenum">
              <a:rPr lang="nl-NL" smtClean="0"/>
              <a:t>16</a:t>
            </a:fld>
            <a:endParaRPr lang="nl-NL"/>
          </a:p>
        </p:txBody>
      </p:sp>
    </p:spTree>
    <p:extLst>
      <p:ext uri="{BB962C8B-B14F-4D97-AF65-F5344CB8AC3E}">
        <p14:creationId xmlns:p14="http://schemas.microsoft.com/office/powerpoint/2010/main" val="3168792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D5939589-3E79-4C82-AA4A-FE78234FAA59}" type="slidenum">
              <a:rPr lang="nl-NL" smtClean="0"/>
              <a:t>17</a:t>
            </a:fld>
            <a:endParaRPr lang="nl-NL"/>
          </a:p>
        </p:txBody>
      </p:sp>
    </p:spTree>
    <p:extLst>
      <p:ext uri="{BB962C8B-B14F-4D97-AF65-F5344CB8AC3E}">
        <p14:creationId xmlns:p14="http://schemas.microsoft.com/office/powerpoint/2010/main" val="1858143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524000" y="1122363"/>
            <a:ext cx="9144000" cy="2387600"/>
          </a:xfrm>
        </p:spPr>
        <p:txBody>
          <a:bodyPr rtlCol="0" anchor="b"/>
          <a:lstStyle>
            <a:lvl1pPr algn="l">
              <a:defRPr sz="6000" b="1" i="0" cap="all" baseline="0"/>
            </a:lvl1pPr>
          </a:lstStyle>
          <a:p>
            <a:pPr rtl="0"/>
            <a:r>
              <a:rPr lang="nl-NL" noProof="0"/>
              <a:t>Klik om de titelstijl van het model te bewerken</a:t>
            </a:r>
          </a:p>
        </p:txBody>
      </p:sp>
      <p:sp>
        <p:nvSpPr>
          <p:cNvPr id="3" name="Subtitel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524000" y="3602038"/>
            <a:ext cx="9144000" cy="1655762"/>
          </a:xfrm>
        </p:spPr>
        <p:txBody>
          <a:bodyPr rtlCol="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cxnSp>
        <p:nvCxnSpPr>
          <p:cNvPr id="11" name="Rechte verbindingslijn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78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F057AE-3B3B-4261-B912-BF9EB9A58C36}"/>
              </a:ext>
            </a:extLst>
          </p:cNvPr>
          <p:cNvSpPr>
            <a:spLocks noGrp="1"/>
          </p:cNvSpPr>
          <p:nvPr>
            <p:ph type="title" hasCustomPrompt="1"/>
          </p:nvPr>
        </p:nvSpPr>
        <p:spPr>
          <a:xfrm>
            <a:off x="839788" y="365125"/>
            <a:ext cx="10515600" cy="1325563"/>
          </a:xfrm>
        </p:spPr>
        <p:txBody>
          <a:bodyPr rtlCol="0"/>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72A2D237-A706-4712-90CA-B04517CBBE05}"/>
              </a:ext>
            </a:extLst>
          </p:cNvPr>
          <p:cNvSpPr>
            <a:spLocks noGrp="1"/>
          </p:cNvSpPr>
          <p:nvPr>
            <p:ph type="body" idx="1" hasCustomPrompt="1"/>
          </p:nvPr>
        </p:nvSpPr>
        <p:spPr>
          <a:xfrm>
            <a:off x="1444752" y="1681163"/>
            <a:ext cx="4553712"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8DE39CA1-2B6D-427E-9688-9093D5865CB7}"/>
              </a:ext>
            </a:extLst>
          </p:cNvPr>
          <p:cNvSpPr>
            <a:spLocks noGrp="1"/>
          </p:cNvSpPr>
          <p:nvPr>
            <p:ph sz="half" idx="2" hasCustomPrompt="1"/>
          </p:nvPr>
        </p:nvSpPr>
        <p:spPr>
          <a:xfrm>
            <a:off x="1444752" y="2505075"/>
            <a:ext cx="4553712"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F3D53357-616B-47F4-944B-F979FE96635D}"/>
              </a:ext>
            </a:extLst>
          </p:cNvPr>
          <p:cNvSpPr>
            <a:spLocks noGrp="1"/>
          </p:cNvSpPr>
          <p:nvPr>
            <p:ph type="body" sz="quarter" idx="3" hasCustomPrompt="1"/>
          </p:nvPr>
        </p:nvSpPr>
        <p:spPr>
          <a:xfrm>
            <a:off x="6784848" y="1681163"/>
            <a:ext cx="4553712"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6784848" y="2505075"/>
            <a:ext cx="4553712"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cxnSp>
        <p:nvCxnSpPr>
          <p:cNvPr id="10" name="Rechte verbindingslijn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Afbeelding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nl-NL" noProof="0"/>
          </a:p>
        </p:txBody>
      </p:sp>
      <p:sp>
        <p:nvSpPr>
          <p:cNvPr id="14" name="Afbeelding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pPr rtl="0"/>
            <a:endParaRPr lang="nl-NL" noProof="0"/>
          </a:p>
        </p:txBody>
      </p:sp>
      <p:sp>
        <p:nvSpPr>
          <p:cNvPr id="16" name="Afbeelding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nl-NL" noProof="0"/>
          </a:p>
        </p:txBody>
      </p:sp>
    </p:spTree>
    <p:extLst>
      <p:ext uri="{BB962C8B-B14F-4D97-AF65-F5344CB8AC3E}">
        <p14:creationId xmlns:p14="http://schemas.microsoft.com/office/powerpoint/2010/main" val="93759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F057AE-3B3B-4261-B912-BF9EB9A58C36}"/>
              </a:ext>
            </a:extLst>
          </p:cNvPr>
          <p:cNvSpPr>
            <a:spLocks noGrp="1"/>
          </p:cNvSpPr>
          <p:nvPr>
            <p:ph type="title" hasCustomPrompt="1"/>
          </p:nvPr>
        </p:nvSpPr>
        <p:spPr>
          <a:xfrm>
            <a:off x="839788" y="365125"/>
            <a:ext cx="10515600" cy="1325563"/>
          </a:xfrm>
        </p:spPr>
        <p:txBody>
          <a:bodyPr rtlCol="0"/>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72A2D237-A706-4712-90CA-B04517CBBE05}"/>
              </a:ext>
            </a:extLst>
          </p:cNvPr>
          <p:cNvSpPr>
            <a:spLocks noGrp="1"/>
          </p:cNvSpPr>
          <p:nvPr>
            <p:ph type="body" idx="1" hasCustomPrompt="1"/>
          </p:nvPr>
        </p:nvSpPr>
        <p:spPr>
          <a:xfrm>
            <a:off x="1444752" y="1681163"/>
            <a:ext cx="28346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8DE39CA1-2B6D-427E-9688-9093D5865CB7}"/>
              </a:ext>
            </a:extLst>
          </p:cNvPr>
          <p:cNvSpPr>
            <a:spLocks noGrp="1"/>
          </p:cNvSpPr>
          <p:nvPr>
            <p:ph sz="half" idx="2" hasCustomPrompt="1"/>
          </p:nvPr>
        </p:nvSpPr>
        <p:spPr>
          <a:xfrm>
            <a:off x="1444752" y="2505075"/>
            <a:ext cx="28346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nl-NL" noProof="0"/>
              <a:t>Klik om de tekststijlen van het model te bewerken</a:t>
            </a:r>
          </a:p>
          <a:p>
            <a:pPr lvl="1" rtl="0"/>
            <a:r>
              <a:rPr lang="nl-NL" noProof="0"/>
              <a:t>Tweede niveau</a:t>
            </a:r>
          </a:p>
          <a:p>
            <a:pPr lvl="2" rtl="0"/>
            <a:r>
              <a:rPr lang="nl-NL" noProof="0"/>
              <a:t>Derde niveau</a:t>
            </a:r>
          </a:p>
        </p:txBody>
      </p:sp>
      <p:sp>
        <p:nvSpPr>
          <p:cNvPr id="5" name="Tijdelijke aanduiding voor tekst 4">
            <a:extLst>
              <a:ext uri="{FF2B5EF4-FFF2-40B4-BE49-F238E27FC236}">
                <a16:creationId xmlns:a16="http://schemas.microsoft.com/office/drawing/2014/main" id="{F3D53357-616B-47F4-944B-F979FE96635D}"/>
              </a:ext>
            </a:extLst>
          </p:cNvPr>
          <p:cNvSpPr>
            <a:spLocks noGrp="1"/>
          </p:cNvSpPr>
          <p:nvPr>
            <p:ph type="body" sz="quarter" idx="3" hasCustomPrompt="1"/>
          </p:nvPr>
        </p:nvSpPr>
        <p:spPr>
          <a:xfrm>
            <a:off x="4983480" y="1681163"/>
            <a:ext cx="28346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4983480" y="2505075"/>
            <a:ext cx="28346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nl-NL" noProof="0"/>
              <a:t>Klik om de tekststijlen van het model te bewerken</a:t>
            </a:r>
          </a:p>
          <a:p>
            <a:pPr lvl="1" rtl="0"/>
            <a:r>
              <a:rPr lang="nl-NL" noProof="0"/>
              <a:t>Tweede niveau</a:t>
            </a:r>
          </a:p>
          <a:p>
            <a:pPr lvl="2" rtl="0"/>
            <a:r>
              <a:rPr lang="nl-NL" noProof="0"/>
              <a:t>Derde niveau</a:t>
            </a:r>
          </a:p>
        </p:txBody>
      </p:sp>
      <p:cxnSp>
        <p:nvCxnSpPr>
          <p:cNvPr id="10" name="Rechte verbindingslijn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Afbeelding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nl-NL" noProof="0"/>
          </a:p>
        </p:txBody>
      </p:sp>
      <p:sp>
        <p:nvSpPr>
          <p:cNvPr id="14" name="Afbeelding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pPr rtl="0"/>
            <a:endParaRPr lang="nl-NL" noProof="0"/>
          </a:p>
        </p:txBody>
      </p:sp>
      <p:sp>
        <p:nvSpPr>
          <p:cNvPr id="16" name="Afbeelding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nl-NL" noProof="0"/>
          </a:p>
        </p:txBody>
      </p:sp>
      <p:sp>
        <p:nvSpPr>
          <p:cNvPr id="15" name="Tijdelijke aanduiding voor tekst 4">
            <a:extLst>
              <a:ext uri="{FF2B5EF4-FFF2-40B4-BE49-F238E27FC236}">
                <a16:creationId xmlns:a16="http://schemas.microsoft.com/office/drawing/2014/main" id="{2D693B15-7265-4478-9579-62FCD5222D04}"/>
              </a:ext>
            </a:extLst>
          </p:cNvPr>
          <p:cNvSpPr>
            <a:spLocks noGrp="1"/>
          </p:cNvSpPr>
          <p:nvPr>
            <p:ph type="body" sz="quarter" idx="13" hasCustomPrompt="1"/>
          </p:nvPr>
        </p:nvSpPr>
        <p:spPr>
          <a:xfrm>
            <a:off x="8531352" y="1769269"/>
            <a:ext cx="28346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7" name="Tijdelijke aanduiding voor inhoud 5">
            <a:extLst>
              <a:ext uri="{FF2B5EF4-FFF2-40B4-BE49-F238E27FC236}">
                <a16:creationId xmlns:a16="http://schemas.microsoft.com/office/drawing/2014/main" id="{48F9E92F-BB16-4896-A47F-6497C3D705B9}"/>
              </a:ext>
            </a:extLst>
          </p:cNvPr>
          <p:cNvSpPr>
            <a:spLocks noGrp="1"/>
          </p:cNvSpPr>
          <p:nvPr>
            <p:ph sz="quarter" idx="14" hasCustomPrompt="1"/>
          </p:nvPr>
        </p:nvSpPr>
        <p:spPr>
          <a:xfrm>
            <a:off x="8531352" y="2593181"/>
            <a:ext cx="28346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nl-NL" noProof="0"/>
              <a:t>Klik om de tekststijlen van het model te bewerken</a:t>
            </a:r>
          </a:p>
          <a:p>
            <a:pPr lvl="1" rtl="0"/>
            <a:r>
              <a:rPr lang="nl-NL" noProof="0"/>
              <a:t>Tweede niveau</a:t>
            </a:r>
          </a:p>
          <a:p>
            <a:pPr lvl="2" rtl="0"/>
            <a:r>
              <a:rPr lang="nl-NL" noProof="0"/>
              <a:t>Derde niveau</a:t>
            </a:r>
          </a:p>
        </p:txBody>
      </p:sp>
    </p:spTree>
    <p:extLst>
      <p:ext uri="{BB962C8B-B14F-4D97-AF65-F5344CB8AC3E}">
        <p14:creationId xmlns:p14="http://schemas.microsoft.com/office/powerpoint/2010/main" val="2373079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rtlCol="0" anchor="b"/>
          <a:lstStyle>
            <a:lvl1pPr algn="l">
              <a:defRPr sz="5400" b="0" i="0" cap="none" baseline="0"/>
            </a:lvl1pPr>
          </a:lstStyle>
          <a:p>
            <a:pPr rtl="0"/>
            <a:r>
              <a:rPr lang="nl-NL" noProof="0"/>
              <a:t>Titel</a:t>
            </a:r>
          </a:p>
        </p:txBody>
      </p:sp>
      <p:sp>
        <p:nvSpPr>
          <p:cNvPr id="3" name="Subtitel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6391654" y="1801368"/>
            <a:ext cx="4434840" cy="4754880"/>
          </a:xfrm>
        </p:spPr>
        <p:txBody>
          <a:bodyPr rtlCol="0">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
        <p:nvSpPr>
          <p:cNvPr id="5" name="Tijdelijke aanduiding voor voettekst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rtlCol="0"/>
          <a:lstStyle>
            <a:lvl1pPr>
              <a:defRPr>
                <a:solidFill>
                  <a:schemeClr val="accent2"/>
                </a:solidFill>
              </a:defRPr>
            </a:lvl1pPr>
          </a:lstStyle>
          <a:p>
            <a:pPr rtl="0"/>
            <a:r>
              <a:rPr lang="nl-NL" noProof="0"/>
              <a:t>Naam presentatie</a:t>
            </a:r>
          </a:p>
        </p:txBody>
      </p:sp>
      <p:sp>
        <p:nvSpPr>
          <p:cNvPr id="6" name="Tijdelijke aanduiding voor dianumm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rtlCol="0"/>
          <a:lstStyle>
            <a:lvl1pPr>
              <a:defRPr>
                <a:solidFill>
                  <a:schemeClr val="accent2"/>
                </a:solidFill>
              </a:defRPr>
            </a:lvl1pPr>
          </a:lstStyle>
          <a:p>
            <a:pPr rtl="0"/>
            <a:fld id="{D8DA9DAA-006C-4F4B-980E-E3DF019B24E2}" type="slidenum">
              <a:rPr lang="nl-NL" noProof="0" smtClean="0"/>
              <a:pPr rtl="0"/>
              <a:t>‹nr.›</a:t>
            </a:fld>
            <a:endParaRPr lang="nl-NL" noProof="0"/>
          </a:p>
        </p:txBody>
      </p:sp>
      <p:cxnSp>
        <p:nvCxnSpPr>
          <p:cNvPr id="7" name="Rechte verbindingslijn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hthoek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3" name="Tijdelijke aanduiding voor afbeelding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rtlCol="0" anchor="ctr"/>
          <a:lstStyle>
            <a:lvl1pPr algn="ctr">
              <a:buNone/>
              <a:defRPr>
                <a:solidFill>
                  <a:schemeClr val="bg1"/>
                </a:solidFill>
              </a:defRPr>
            </a:lvl1pPr>
          </a:lstStyle>
          <a:p>
            <a:pPr rtl="0"/>
            <a:r>
              <a:rPr lang="nl-NL" noProof="0"/>
              <a:t>Klik op het pictogram als u een afbeelding wilt toevoegen</a:t>
            </a:r>
          </a:p>
        </p:txBody>
      </p:sp>
      <p:sp>
        <p:nvSpPr>
          <p:cNvPr id="10" name="Tijdelijke aanduiding voor afbeelding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rtlCol="0" anchor="ctr"/>
          <a:lstStyle>
            <a:lvl1pPr algn="ctr">
              <a:buNone/>
              <a:defRPr>
                <a:solidFill>
                  <a:schemeClr val="bg1"/>
                </a:solidFill>
              </a:defRPr>
            </a:lvl1pPr>
          </a:lstStyle>
          <a:p>
            <a:pPr rtl="0"/>
            <a:r>
              <a:rPr lang="nl-NL" noProof="0"/>
              <a:t>Klik op het pictogram als u een afbeelding wilt toevoegen</a:t>
            </a:r>
          </a:p>
        </p:txBody>
      </p:sp>
      <p:sp>
        <p:nvSpPr>
          <p:cNvPr id="11" name="Tijdelijke aanduiding voor afbeelding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rtlCol="0" anchor="ctr"/>
          <a:lstStyle>
            <a:lvl1pPr algn="ctr">
              <a:buNone/>
              <a:defRPr>
                <a:solidFill>
                  <a:schemeClr val="bg1"/>
                </a:solidFill>
              </a:defRPr>
            </a:lvl1pPr>
          </a:lstStyle>
          <a:p>
            <a:pPr rtl="0"/>
            <a:r>
              <a:rPr lang="nl-NL" noProof="0"/>
              <a:t>Klik op het pictogram als u een afbeelding wilt toevoegen</a:t>
            </a:r>
          </a:p>
        </p:txBody>
      </p:sp>
    </p:spTree>
    <p:extLst>
      <p:ext uri="{BB962C8B-B14F-4D97-AF65-F5344CB8AC3E}">
        <p14:creationId xmlns:p14="http://schemas.microsoft.com/office/powerpoint/2010/main" val="1257891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Alleen titel">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33" name="Tijdelijke aanduiding voor afbeelding 32">
            <a:extLst>
              <a:ext uri="{FF2B5EF4-FFF2-40B4-BE49-F238E27FC236}">
                <a16:creationId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rtlCol="0" anchor="ctr">
            <a:noAutofit/>
          </a:bodyPr>
          <a:lstStyle>
            <a:lvl1pPr algn="ctr">
              <a:buNone/>
              <a:defRPr sz="1800">
                <a:solidFill>
                  <a:schemeClr val="bg1"/>
                </a:solidFill>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rtlCol="0" anchor="ctr">
            <a:noAutofit/>
          </a:bodyPr>
          <a:lstStyle>
            <a:lvl1pPr algn="ctr">
              <a:buNone/>
              <a:defRPr sz="1800">
                <a:solidFill>
                  <a:schemeClr val="bg1"/>
                </a:solidFill>
              </a:defRPr>
            </a:lvl1pPr>
          </a:lstStyle>
          <a:p>
            <a:pPr rtl="0"/>
            <a:r>
              <a:rPr lang="nl-NL" noProof="0"/>
              <a:t>Klik op het pictogram als u een afbeelding wilt toevoegen</a:t>
            </a:r>
          </a:p>
        </p:txBody>
      </p:sp>
      <p:sp>
        <p:nvSpPr>
          <p:cNvPr id="31" name="Tijdelijke aanduiding voor afbeelding 30">
            <a:extLst>
              <a:ext uri="{FF2B5EF4-FFF2-40B4-BE49-F238E27FC236}">
                <a16:creationId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rtlCol="0" anchor="ctr">
            <a:noAutofit/>
          </a:bodyPr>
          <a:lstStyle>
            <a:lvl1pPr algn="ctr">
              <a:buNone/>
              <a:defRPr sz="1800">
                <a:solidFill>
                  <a:schemeClr val="bg1"/>
                </a:solidFill>
              </a:defRPr>
            </a:lvl1pPr>
          </a:lstStyle>
          <a:p>
            <a:pPr rtl="0"/>
            <a:r>
              <a:rPr lang="nl-NL" noProof="0"/>
              <a:t>Klik op het pictogram als u een afbeelding wilt toevoegen</a:t>
            </a:r>
          </a:p>
        </p:txBody>
      </p:sp>
      <p:sp>
        <p:nvSpPr>
          <p:cNvPr id="30" name="Tijdelijke aanduiding voor afbeelding 29">
            <a:extLst>
              <a:ext uri="{FF2B5EF4-FFF2-40B4-BE49-F238E27FC236}">
                <a16:creationId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rtlCol="0" anchor="ctr">
            <a:noAutofit/>
          </a:bodyPr>
          <a:lstStyle>
            <a:lvl1pPr algn="ctr">
              <a:buNone/>
              <a:defRPr sz="1800">
                <a:solidFill>
                  <a:schemeClr val="bg1"/>
                </a:solidFill>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E969F227-D21C-48B3-828A-6BFA9585E82F}"/>
              </a:ext>
            </a:extLst>
          </p:cNvPr>
          <p:cNvSpPr>
            <a:spLocks noGrp="1"/>
          </p:cNvSpPr>
          <p:nvPr>
            <p:ph type="title" hasCustomPrompt="1"/>
          </p:nvPr>
        </p:nvSpPr>
        <p:spPr>
          <a:xfrm>
            <a:off x="5760720" y="585216"/>
            <a:ext cx="5276088" cy="2276856"/>
          </a:xfrm>
        </p:spPr>
        <p:txBody>
          <a:bodyPr rtlCol="0" anchor="b"/>
          <a:lstStyle>
            <a:lvl1pPr algn="r">
              <a:defRPr sz="4800" b="1" cap="all" spc="400" baseline="0">
                <a:solidFill>
                  <a:schemeClr val="bg1"/>
                </a:solidFill>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rtlCol="0"/>
          <a:lstStyle>
            <a:lvl1pPr>
              <a:defRPr>
                <a:solidFill>
                  <a:schemeClr val="bg1"/>
                </a:solidFill>
              </a:defRPr>
            </a:lvl1pPr>
          </a:lstStyle>
          <a:p>
            <a:pPr rtl="0"/>
            <a:r>
              <a:rPr lang="nl-NL" noProof="0"/>
              <a:t>3-9-20XX</a:t>
            </a:r>
          </a:p>
        </p:txBody>
      </p:sp>
      <p:sp>
        <p:nvSpPr>
          <p:cNvPr id="4" name="Tijdelijke aanduiding voor voettekst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rtlCol="0"/>
          <a:lstStyle>
            <a:lvl1pPr>
              <a:defRPr>
                <a:solidFill>
                  <a:schemeClr val="bg1"/>
                </a:solidFill>
              </a:defRPr>
            </a:lvl1pPr>
          </a:lstStyle>
          <a:p>
            <a:pPr rtl="0"/>
            <a:r>
              <a:rPr lang="nl-NL" noProof="0"/>
              <a:t>Naam presentatie</a:t>
            </a:r>
          </a:p>
        </p:txBody>
      </p:sp>
      <p:sp>
        <p:nvSpPr>
          <p:cNvPr id="5" name="Tijdelijke aanduiding voor dianumm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rtlCol="0"/>
          <a:lstStyle>
            <a:lvl1pPr>
              <a:defRPr>
                <a:solidFill>
                  <a:schemeClr val="bg1"/>
                </a:solidFill>
              </a:defRPr>
            </a:lvl1pPr>
          </a:lstStyle>
          <a:p>
            <a:pPr rtl="0"/>
            <a:fld id="{D8DA9DAA-006C-4F4B-980E-E3DF019B24E2}" type="slidenum">
              <a:rPr lang="nl-NL" noProof="0" smtClean="0"/>
              <a:pPr rtl="0"/>
              <a:t>‹nr.›</a:t>
            </a:fld>
            <a:endParaRPr lang="nl-NL" noProof="0"/>
          </a:p>
        </p:txBody>
      </p:sp>
      <p:sp>
        <p:nvSpPr>
          <p:cNvPr id="8" name="Afbeelding 32">
            <a:extLst>
              <a:ext uri="{FF2B5EF4-FFF2-40B4-BE49-F238E27FC236}">
                <a16:creationId xmlns:a16="http://schemas.microsoft.com/office/drawing/2014/main" id="{846CD0EA-B0AA-4845-81A5-4ADD7C58B12F}"/>
              </a:ext>
            </a:extLst>
          </p:cNvPr>
          <p:cNvSpPr/>
          <p:nvPr userDrawn="1"/>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rtl="0"/>
            <a:endParaRPr lang="nl-NL" noProof="0"/>
          </a:p>
        </p:txBody>
      </p:sp>
      <p:sp>
        <p:nvSpPr>
          <p:cNvPr id="10" name="Afbeelding 33">
            <a:extLst>
              <a:ext uri="{FF2B5EF4-FFF2-40B4-BE49-F238E27FC236}">
                <a16:creationId xmlns:a16="http://schemas.microsoft.com/office/drawing/2014/main" id="{0E97A0CB-7CB1-47F0-BD48-EEECBAC39CD2}"/>
              </a:ext>
            </a:extLst>
          </p:cNvPr>
          <p:cNvSpPr/>
          <p:nvPr userDrawn="1"/>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rtl="0"/>
            <a:endParaRPr lang="nl-NL" noProof="0"/>
          </a:p>
        </p:txBody>
      </p:sp>
      <p:sp>
        <p:nvSpPr>
          <p:cNvPr id="12" name="Afbeelding 31">
            <a:extLst>
              <a:ext uri="{FF2B5EF4-FFF2-40B4-BE49-F238E27FC236}">
                <a16:creationId xmlns:a16="http://schemas.microsoft.com/office/drawing/2014/main" id="{477816C9-06CB-4BC5-B26B-6A2877BD941A}"/>
              </a:ext>
            </a:extLst>
          </p:cNvPr>
          <p:cNvSpPr/>
          <p:nvPr userDrawn="1"/>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nl-NL" noProof="0"/>
          </a:p>
        </p:txBody>
      </p:sp>
      <p:cxnSp>
        <p:nvCxnSpPr>
          <p:cNvPr id="14" name="Rechte verbindingslijn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ijdelijke aanduiding voor tekst 15">
            <a:extLst>
              <a:ext uri="{FF2B5EF4-FFF2-40B4-BE49-F238E27FC236}">
                <a16:creationId xmlns:a16="http://schemas.microsoft.com/office/drawing/2014/main" id="{A928810C-E773-43AE-A2A1-4073955CC8DA}"/>
              </a:ext>
            </a:extLst>
          </p:cNvPr>
          <p:cNvSpPr>
            <a:spLocks noGrp="1"/>
          </p:cNvSpPr>
          <p:nvPr>
            <p:ph type="body" sz="quarter" idx="13" hasCustomPrompt="1"/>
          </p:nvPr>
        </p:nvSpPr>
        <p:spPr>
          <a:xfrm>
            <a:off x="5760720" y="3127248"/>
            <a:ext cx="5276088" cy="1124712"/>
          </a:xfrm>
        </p:spPr>
        <p:txBody>
          <a:bodyPr rtlCol="0"/>
          <a:lstStyle>
            <a:lvl1pPr marL="0" indent="0" algn="r">
              <a:buNone/>
              <a:defRPr sz="1800">
                <a:solidFill>
                  <a:schemeClr val="bg1"/>
                </a:solidFill>
              </a:defRPr>
            </a:lvl1pPr>
          </a:lstStyle>
          <a:p>
            <a:pPr lvl="0" rtl="0"/>
            <a:r>
              <a:rPr lang="nl-NL" noProof="0"/>
              <a:t>Klik om de tekststijlen van het model te bewerken</a:t>
            </a:r>
          </a:p>
        </p:txBody>
      </p:sp>
    </p:spTree>
    <p:extLst>
      <p:ext uri="{BB962C8B-B14F-4D97-AF65-F5344CB8AC3E}">
        <p14:creationId xmlns:p14="http://schemas.microsoft.com/office/powerpoint/2010/main" val="301045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69F227-D21C-48B3-828A-6BFA9585E82F}"/>
              </a:ext>
            </a:extLst>
          </p:cNvPr>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8DF1DFFF-E5C5-43DF-B71C-7270DB97372C}"/>
              </a:ext>
            </a:extLst>
          </p:cNvPr>
          <p:cNvSpPr>
            <a:spLocks noGrp="1"/>
          </p:cNvSpPr>
          <p:nvPr>
            <p:ph type="dt" sz="half" idx="10"/>
          </p:nvPr>
        </p:nvSpPr>
        <p:spPr/>
        <p:txBody>
          <a:bodyPr rtlCol="0"/>
          <a:lstStyle/>
          <a:p>
            <a:pPr rtl="0"/>
            <a:r>
              <a:rPr lang="nl-NL" noProof="0"/>
              <a:t>3-9-20XX</a:t>
            </a:r>
          </a:p>
        </p:txBody>
      </p:sp>
      <p:sp>
        <p:nvSpPr>
          <p:cNvPr id="4" name="Tijdelijke aanduiding voor voettekst 3">
            <a:extLst>
              <a:ext uri="{FF2B5EF4-FFF2-40B4-BE49-F238E27FC236}">
                <a16:creationId xmlns:a16="http://schemas.microsoft.com/office/drawing/2014/main" id="{7EBC03C0-6EB7-4633-967C-12C35768BB58}"/>
              </a:ext>
            </a:extLst>
          </p:cNvPr>
          <p:cNvSpPr>
            <a:spLocks noGrp="1"/>
          </p:cNvSpPr>
          <p:nvPr>
            <p:ph type="ftr" sz="quarter" idx="11"/>
          </p:nvPr>
        </p:nvSpPr>
        <p:spPr/>
        <p:txBody>
          <a:bodyPr rtlCol="0"/>
          <a:lstStyle/>
          <a:p>
            <a:pPr rtl="0"/>
            <a:r>
              <a:rPr lang="nl-NL" noProof="0"/>
              <a:t>Presentatietitel</a:t>
            </a:r>
          </a:p>
        </p:txBody>
      </p:sp>
      <p:sp>
        <p:nvSpPr>
          <p:cNvPr id="5" name="Tijdelijke aanduiding voor dianumm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rtlCol="0"/>
          <a:lstStyle/>
          <a:p>
            <a:pPr rtl="0"/>
            <a:fld id="{D8DA9DAA-006C-4F4B-980E-E3DF019B24E2}" type="slidenum">
              <a:rPr lang="nl-NL" noProof="0" smtClean="0"/>
              <a:t>‹nr.›</a:t>
            </a:fld>
            <a:endParaRPr lang="nl-NL" noProof="0"/>
          </a:p>
        </p:txBody>
      </p:sp>
      <p:cxnSp>
        <p:nvCxnSpPr>
          <p:cNvPr id="6" name="Rechte verbindingslijn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DFF36D6-399B-43E3-84DD-9FC5119ECCE9}"/>
              </a:ext>
            </a:extLst>
          </p:cNvPr>
          <p:cNvSpPr>
            <a:spLocks noGrp="1"/>
          </p:cNvSpPr>
          <p:nvPr>
            <p:ph type="dt" sz="half" idx="10"/>
          </p:nvPr>
        </p:nvSpPr>
        <p:spPr/>
        <p:txBody>
          <a:bodyPr rtlCol="0"/>
          <a:lstStyle/>
          <a:p>
            <a:pPr rtl="0"/>
            <a:r>
              <a:rPr lang="nl-NL" noProof="0"/>
              <a:t>3-9-20XX</a:t>
            </a:r>
          </a:p>
        </p:txBody>
      </p:sp>
      <p:sp>
        <p:nvSpPr>
          <p:cNvPr id="3" name="Tijdelijke aanduiding voor voettekst 2">
            <a:extLst>
              <a:ext uri="{FF2B5EF4-FFF2-40B4-BE49-F238E27FC236}">
                <a16:creationId xmlns:a16="http://schemas.microsoft.com/office/drawing/2014/main" id="{50234AB7-3B85-4028-A500-5A1BDBF45C56}"/>
              </a:ext>
            </a:extLst>
          </p:cNvPr>
          <p:cNvSpPr>
            <a:spLocks noGrp="1"/>
          </p:cNvSpPr>
          <p:nvPr>
            <p:ph type="ftr" sz="quarter" idx="11"/>
          </p:nvPr>
        </p:nvSpPr>
        <p:spPr/>
        <p:txBody>
          <a:bodyPr rtlCol="0"/>
          <a:lstStyle/>
          <a:p>
            <a:pPr rtl="0"/>
            <a:r>
              <a:rPr lang="nl-NL" noProof="0"/>
              <a:t>Presentatietitel</a:t>
            </a:r>
          </a:p>
        </p:txBody>
      </p:sp>
      <p:sp>
        <p:nvSpPr>
          <p:cNvPr id="4" name="Tijdelijke aanduiding voor dianumm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rtlCol="0"/>
          <a:lstStyle/>
          <a:p>
            <a:pPr rtl="0"/>
            <a:fld id="{D8DA9DAA-006C-4F4B-980E-E3DF019B24E2}" type="slidenum">
              <a:rPr lang="nl-NL" noProof="0" smtClean="0"/>
              <a:t>‹nr.›</a:t>
            </a:fld>
            <a:endParaRPr lang="nl-NL" noProof="0"/>
          </a:p>
        </p:txBody>
      </p:sp>
      <p:cxnSp>
        <p:nvCxnSpPr>
          <p:cNvPr id="5" name="Rechte verbindingslijn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867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40F214-646F-4D81-AD12-65628EC987DC}"/>
              </a:ext>
            </a:extLst>
          </p:cNvPr>
          <p:cNvSpPr>
            <a:spLocks noGrp="1"/>
          </p:cNvSpPr>
          <p:nvPr>
            <p:ph type="title" hasCustomPrompt="1"/>
          </p:nvPr>
        </p:nvSpPr>
        <p:spPr>
          <a:xfrm>
            <a:off x="839788" y="457200"/>
            <a:ext cx="3932237" cy="1600200"/>
          </a:xfrm>
        </p:spPr>
        <p:txBody>
          <a:bodyPr rtlCol="0" anchor="b"/>
          <a:lstStyle>
            <a:lvl1pPr>
              <a:defRPr sz="32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4EF71768-C3FA-49EF-99EF-06E6C3B2846F}"/>
              </a:ext>
            </a:extLst>
          </p:cNvPr>
          <p:cNvSpPr>
            <a:spLocks noGrp="1"/>
          </p:cNvSpPr>
          <p:nvPr>
            <p:ph idx="1" hasCustomPrompt="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a:extLst>
              <a:ext uri="{FF2B5EF4-FFF2-40B4-BE49-F238E27FC236}">
                <a16:creationId xmlns:a16="http://schemas.microsoft.com/office/drawing/2014/main" id="{92DA6F24-ED6C-4D12-A9D6-EE37FBD68693}"/>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38E6AACE-FAFB-4934-8E3C-AB5B216353D8}"/>
              </a:ext>
            </a:extLst>
          </p:cNvPr>
          <p:cNvSpPr>
            <a:spLocks noGrp="1"/>
          </p:cNvSpPr>
          <p:nvPr>
            <p:ph type="dt" sz="half" idx="10"/>
          </p:nvPr>
        </p:nvSpPr>
        <p:spPr/>
        <p:txBody>
          <a:bodyPr rtlCol="0"/>
          <a:lstStyle/>
          <a:p>
            <a:pPr rtl="0"/>
            <a:r>
              <a:rPr lang="nl-NL" noProof="0"/>
              <a:t>3-9-20XX</a:t>
            </a:r>
          </a:p>
        </p:txBody>
      </p:sp>
      <p:sp>
        <p:nvSpPr>
          <p:cNvPr id="6" name="Tijdelijke aanduiding voor voettekst 5">
            <a:extLst>
              <a:ext uri="{FF2B5EF4-FFF2-40B4-BE49-F238E27FC236}">
                <a16:creationId xmlns:a16="http://schemas.microsoft.com/office/drawing/2014/main" id="{181533EA-D0F8-4C79-8721-F190DE2D2DC0}"/>
              </a:ext>
            </a:extLst>
          </p:cNvPr>
          <p:cNvSpPr>
            <a:spLocks noGrp="1"/>
          </p:cNvSpPr>
          <p:nvPr>
            <p:ph type="ftr" sz="quarter" idx="11"/>
          </p:nvPr>
        </p:nvSpPr>
        <p:spPr/>
        <p:txBody>
          <a:bodyPr rtlCol="0"/>
          <a:lstStyle/>
          <a:p>
            <a:pPr rtl="0"/>
            <a:r>
              <a:rPr lang="nl-NL" noProof="0"/>
              <a:t>Presentatietitel</a:t>
            </a:r>
          </a:p>
        </p:txBody>
      </p:sp>
      <p:sp>
        <p:nvSpPr>
          <p:cNvPr id="7" name="Tijdelijke aanduiding voor dianumm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rtlCol="0"/>
          <a:lstStyle/>
          <a:p>
            <a:pPr rtl="0"/>
            <a:fld id="{D8DA9DAA-006C-4F4B-980E-E3DF019B24E2}" type="slidenum">
              <a:rPr lang="nl-NL" noProof="0" smtClean="0"/>
              <a:t>‹nr.›</a:t>
            </a:fld>
            <a:endParaRPr lang="nl-NL" noProof="0"/>
          </a:p>
        </p:txBody>
      </p:sp>
      <p:cxnSp>
        <p:nvCxnSpPr>
          <p:cNvPr id="8" name="Rechte verbindingslijn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805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4CB71F-B6C2-4866-BC97-304F78816E4F}"/>
              </a:ext>
            </a:extLst>
          </p:cNvPr>
          <p:cNvSpPr>
            <a:spLocks noGrp="1"/>
          </p:cNvSpPr>
          <p:nvPr>
            <p:ph type="title" hasCustomPrompt="1"/>
          </p:nvPr>
        </p:nvSpPr>
        <p:spPr>
          <a:xfrm>
            <a:off x="839788" y="457200"/>
            <a:ext cx="3932237" cy="1600200"/>
          </a:xfrm>
        </p:spPr>
        <p:txBody>
          <a:bodyPr rtlCol="0" anchor="b"/>
          <a:lstStyle>
            <a:lvl1pPr>
              <a:defRPr sz="3200"/>
            </a:lvl1pPr>
          </a:lstStyle>
          <a:p>
            <a:pPr rtl="0"/>
            <a:r>
              <a:rPr lang="nl-NL" noProof="0"/>
              <a:t>Klik om de titelstijl van het model te bewerken</a:t>
            </a:r>
          </a:p>
        </p:txBody>
      </p:sp>
      <p:sp>
        <p:nvSpPr>
          <p:cNvPr id="3" name="Tijdelijke aanduiding voor afbeelding 2">
            <a:extLst>
              <a:ext uri="{FF2B5EF4-FFF2-40B4-BE49-F238E27FC236}">
                <a16:creationId xmlns:a16="http://schemas.microsoft.com/office/drawing/2014/main" id="{C55ED73B-8413-478D-80D7-B78B69763B69}"/>
              </a:ext>
            </a:extLst>
          </p:cNvPr>
          <p:cNvSpPr>
            <a:spLocks noGrp="1"/>
          </p:cNvSpPr>
          <p:nvPr>
            <p:ph type="pic" idx="1" hasCustomPrompt="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a:extLst>
              <a:ext uri="{FF2B5EF4-FFF2-40B4-BE49-F238E27FC236}">
                <a16:creationId xmlns:a16="http://schemas.microsoft.com/office/drawing/2014/main" id="{91BDF226-1B94-4D2D-98B3-7B932FB17DAA}"/>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100C4E9A-CA29-4CCD-ACFA-B29F80FBA163}"/>
              </a:ext>
            </a:extLst>
          </p:cNvPr>
          <p:cNvSpPr>
            <a:spLocks noGrp="1"/>
          </p:cNvSpPr>
          <p:nvPr>
            <p:ph type="dt" sz="half" idx="10"/>
          </p:nvPr>
        </p:nvSpPr>
        <p:spPr/>
        <p:txBody>
          <a:bodyPr rtlCol="0"/>
          <a:lstStyle/>
          <a:p>
            <a:pPr rtl="0"/>
            <a:r>
              <a:rPr lang="nl-NL" noProof="0"/>
              <a:t>3-9-20XX</a:t>
            </a:r>
          </a:p>
        </p:txBody>
      </p:sp>
      <p:sp>
        <p:nvSpPr>
          <p:cNvPr id="6" name="Tijdelijke aanduiding voor voettekst 5">
            <a:extLst>
              <a:ext uri="{FF2B5EF4-FFF2-40B4-BE49-F238E27FC236}">
                <a16:creationId xmlns:a16="http://schemas.microsoft.com/office/drawing/2014/main" id="{71A5B7BE-3F1B-4FF3-B1D7-6E39B99D07BD}"/>
              </a:ext>
            </a:extLst>
          </p:cNvPr>
          <p:cNvSpPr>
            <a:spLocks noGrp="1"/>
          </p:cNvSpPr>
          <p:nvPr>
            <p:ph type="ftr" sz="quarter" idx="11"/>
          </p:nvPr>
        </p:nvSpPr>
        <p:spPr/>
        <p:txBody>
          <a:bodyPr rtlCol="0"/>
          <a:lstStyle/>
          <a:p>
            <a:pPr rtl="0"/>
            <a:r>
              <a:rPr lang="nl-NL" noProof="0"/>
              <a:t>Presentatietitel</a:t>
            </a:r>
          </a:p>
        </p:txBody>
      </p:sp>
      <p:sp>
        <p:nvSpPr>
          <p:cNvPr id="7" name="Tijdelijke aanduiding voor dianumm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rtlCol="0"/>
          <a:lstStyle/>
          <a:p>
            <a:pPr rtl="0"/>
            <a:fld id="{D8DA9DAA-006C-4F4B-980E-E3DF019B24E2}" type="slidenum">
              <a:rPr lang="nl-NL" noProof="0" smtClean="0"/>
              <a:t>‹nr.›</a:t>
            </a:fld>
            <a:endParaRPr lang="nl-NL" noProof="0"/>
          </a:p>
        </p:txBody>
      </p:sp>
      <p:cxnSp>
        <p:nvCxnSpPr>
          <p:cNvPr id="8" name="Rechte verbindingslijn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775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titel 2">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98448" y="594360"/>
            <a:ext cx="6272784" cy="2843784"/>
          </a:xfrm>
        </p:spPr>
        <p:txBody>
          <a:bodyPr rtlCol="0" anchor="b"/>
          <a:lstStyle>
            <a:lvl1pPr algn="l">
              <a:defRPr sz="5400" b="1" i="0" cap="all" baseline="0">
                <a:solidFill>
                  <a:schemeClr val="bg1"/>
                </a:solidFill>
              </a:defRPr>
            </a:lvl1pPr>
          </a:lstStyle>
          <a:p>
            <a:pPr rtl="0"/>
            <a:r>
              <a:rPr lang="nl-NL" noProof="0"/>
              <a:t>Klik om de titelstijl van het model te bewerken</a:t>
            </a:r>
          </a:p>
        </p:txBody>
      </p:sp>
      <p:sp>
        <p:nvSpPr>
          <p:cNvPr id="3" name="Subtitel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5641848" y="4700016"/>
            <a:ext cx="5093208" cy="1197864"/>
          </a:xfrm>
        </p:spPr>
        <p:txBody>
          <a:bodyPr rtlCol="0">
            <a:normAutofit/>
          </a:bodyPr>
          <a:lstStyle>
            <a:lvl1pPr marL="0" indent="0" algn="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cxnSp>
        <p:nvCxnSpPr>
          <p:cNvPr id="9" name="Rechte verbindingslijn 8">
            <a:extLst>
              <a:ext uri="{FF2B5EF4-FFF2-40B4-BE49-F238E27FC236}">
                <a16:creationId xmlns:a16="http://schemas.microsoft.com/office/drawing/2014/main" id="{8E825845-66DD-4B77-A729-CD97D156FE6C}"/>
              </a:ext>
            </a:extLst>
          </p:cNvPr>
          <p:cNvCxnSpPr>
            <a:cxnSpLocks/>
          </p:cNvCxnSpPr>
          <p:nvPr userDrawn="1"/>
        </p:nvCxnSpPr>
        <p:spPr>
          <a:xfrm>
            <a:off x="1301262"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9" name="Afbeelding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nl-NL" noProof="0"/>
          </a:p>
        </p:txBody>
      </p:sp>
      <p:sp>
        <p:nvSpPr>
          <p:cNvPr id="21" name="Afbeelding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pPr rtl="0"/>
            <a:endParaRPr lang="nl-NL" noProof="0"/>
          </a:p>
        </p:txBody>
      </p:sp>
      <p:sp>
        <p:nvSpPr>
          <p:cNvPr id="23" name="Afbeelding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pPr rtl="0"/>
            <a:endParaRPr lang="nl-NL" noProof="0"/>
          </a:p>
        </p:txBody>
      </p:sp>
    </p:spTree>
    <p:extLst>
      <p:ext uri="{BB962C8B-B14F-4D97-AF65-F5344CB8AC3E}">
        <p14:creationId xmlns:p14="http://schemas.microsoft.com/office/powerpoint/2010/main" val="213790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Alleen titel">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19" name="Tijdelijke aanduiding voor afbeelding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rtlCol="0" anchor="ctr">
            <a:noAutofit/>
          </a:bodyPr>
          <a:lstStyle>
            <a:lvl1pPr algn="ctr">
              <a:buNone/>
              <a:defRPr sz="1600" b="1">
                <a:solidFill>
                  <a:schemeClr val="bg1"/>
                </a:solidFill>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rtlCol="0" anchor="b"/>
          <a:lstStyle>
            <a:lvl1pPr algn="r">
              <a:defRPr sz="6000" b="1" cap="all" spc="400" baseline="0">
                <a:solidFill>
                  <a:schemeClr val="bg1"/>
                </a:solidFill>
              </a:defRPr>
            </a:lvl1pPr>
          </a:lstStyle>
          <a:p>
            <a:pPr rtl="0"/>
            <a:r>
              <a:rPr lang="nl-NL" noProof="0"/>
              <a:t>Titel</a:t>
            </a:r>
          </a:p>
        </p:txBody>
      </p:sp>
      <p:sp>
        <p:nvSpPr>
          <p:cNvPr id="3" name="Tijdelijke aanduiding voor datum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rtlCol="0"/>
          <a:lstStyle>
            <a:lvl1pPr>
              <a:defRPr>
                <a:solidFill>
                  <a:schemeClr val="bg1"/>
                </a:solidFill>
              </a:defRPr>
            </a:lvl1pPr>
          </a:lstStyle>
          <a:p>
            <a:pPr rtl="0"/>
            <a:r>
              <a:rPr lang="nl-NL" noProof="0"/>
              <a:t>3-9-20XX</a:t>
            </a:r>
          </a:p>
        </p:txBody>
      </p:sp>
      <p:sp>
        <p:nvSpPr>
          <p:cNvPr id="4" name="Tijdelijke aanduiding voor voettekst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rtlCol="0"/>
          <a:lstStyle>
            <a:lvl1pPr>
              <a:defRPr>
                <a:solidFill>
                  <a:schemeClr val="bg1"/>
                </a:solidFill>
              </a:defRPr>
            </a:lvl1pPr>
          </a:lstStyle>
          <a:p>
            <a:pPr rtl="0"/>
            <a:r>
              <a:rPr lang="nl-NL" noProof="0"/>
              <a:t>Naam presentatie</a:t>
            </a:r>
          </a:p>
        </p:txBody>
      </p:sp>
      <p:sp>
        <p:nvSpPr>
          <p:cNvPr id="5" name="Tijdelijke aanduiding voor dianumm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rtlCol="0"/>
          <a:lstStyle>
            <a:lvl1pPr>
              <a:defRPr>
                <a:solidFill>
                  <a:schemeClr val="bg1"/>
                </a:solidFill>
              </a:defRPr>
            </a:lvl1pPr>
          </a:lstStyle>
          <a:p>
            <a:pPr rtl="0"/>
            <a:fld id="{D8DA9DAA-006C-4F4B-980E-E3DF019B24E2}" type="slidenum">
              <a:rPr lang="nl-NL" noProof="0" smtClean="0"/>
              <a:pPr rtl="0"/>
              <a:t>‹nr.›</a:t>
            </a:fld>
            <a:endParaRPr lang="nl-NL" noProof="0"/>
          </a:p>
        </p:txBody>
      </p:sp>
      <p:cxnSp>
        <p:nvCxnSpPr>
          <p:cNvPr id="14" name="Rechte verbindingslijn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ijdelijke aanduiding voor tekst 15">
            <a:extLst>
              <a:ext uri="{FF2B5EF4-FFF2-40B4-BE49-F238E27FC236}">
                <a16:creationId xmlns:a16="http://schemas.microsoft.com/office/drawing/2014/main" id="{A928810C-E773-43AE-A2A1-4073955CC8DA}"/>
              </a:ext>
            </a:extLst>
          </p:cNvPr>
          <p:cNvSpPr>
            <a:spLocks noGrp="1"/>
          </p:cNvSpPr>
          <p:nvPr>
            <p:ph type="body" sz="quarter" idx="13" hasCustomPrompt="1"/>
          </p:nvPr>
        </p:nvSpPr>
        <p:spPr>
          <a:xfrm>
            <a:off x="5202936" y="3127248"/>
            <a:ext cx="5833872" cy="3118104"/>
          </a:xfrm>
        </p:spPr>
        <p:txBody>
          <a:bodyPr rtlCol="0"/>
          <a:lstStyle>
            <a:lvl1pPr marL="0" indent="0" algn="r">
              <a:buNone/>
              <a:defRPr sz="1800">
                <a:solidFill>
                  <a:schemeClr val="bg1"/>
                </a:solidFill>
              </a:defRPr>
            </a:lvl1pPr>
          </a:lstStyle>
          <a:p>
            <a:pPr lvl="0" rtl="0"/>
            <a:r>
              <a:rPr lang="nl-NL" noProof="0"/>
              <a:t>Klik om de tekststijlen van het model te bewerken</a:t>
            </a:r>
          </a:p>
        </p:txBody>
      </p:sp>
      <p:sp>
        <p:nvSpPr>
          <p:cNvPr id="11" name="Afbeelding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nl-NL" noProof="0"/>
          </a:p>
        </p:txBody>
      </p:sp>
      <p:sp>
        <p:nvSpPr>
          <p:cNvPr id="13" name="Afbeelding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rtl="0"/>
            <a:endParaRPr lang="nl-NL" noProof="0"/>
          </a:p>
        </p:txBody>
      </p:sp>
      <p:sp>
        <p:nvSpPr>
          <p:cNvPr id="17" name="Afbeelding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rtl="0"/>
            <a:endParaRPr lang="nl-NL" noProof="0"/>
          </a:p>
        </p:txBody>
      </p:sp>
    </p:spTree>
    <p:extLst>
      <p:ext uri="{BB962C8B-B14F-4D97-AF65-F5344CB8AC3E}">
        <p14:creationId xmlns:p14="http://schemas.microsoft.com/office/powerpoint/2010/main" val="2490768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 en inhoud">
    <p:spTree>
      <p:nvGrpSpPr>
        <p:cNvPr id="1" name=""/>
        <p:cNvGrpSpPr/>
        <p:nvPr/>
      </p:nvGrpSpPr>
      <p:grpSpPr>
        <a:xfrm>
          <a:off x="0" y="0"/>
          <a:ext cx="0" cy="0"/>
          <a:chOff x="0" y="0"/>
          <a:chExt cx="0" cy="0"/>
        </a:xfrm>
      </p:grpSpPr>
      <p:sp>
        <p:nvSpPr>
          <p:cNvPr id="15" name="Tijdelijke aanduiding voor afbeelding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9696CF8C-1EA0-4E47-AC60-CAC3B80A3C5D}"/>
              </a:ext>
            </a:extLst>
          </p:cNvPr>
          <p:cNvSpPr>
            <a:spLocks noGrp="1"/>
          </p:cNvSpPr>
          <p:nvPr>
            <p:ph type="title" hasCustomPrompt="1"/>
          </p:nvPr>
        </p:nvSpPr>
        <p:spPr>
          <a:xfrm>
            <a:off x="804672" y="1335024"/>
            <a:ext cx="6190488" cy="1179576"/>
          </a:xfrm>
        </p:spPr>
        <p:txBody>
          <a:bodyPr lIns="91440" tIns="45720" rIns="91440" bIns="45720" rtlCol="0" anchor="b"/>
          <a:lstStyle>
            <a:lvl1pPr>
              <a:defRPr sz="54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628CABF8-19D8-4F3C-994F-4D35EC7A2C3E}"/>
              </a:ext>
            </a:extLst>
          </p:cNvPr>
          <p:cNvSpPr>
            <a:spLocks noGrp="1"/>
          </p:cNvSpPr>
          <p:nvPr>
            <p:ph idx="1" hasCustomPrompt="1"/>
          </p:nvPr>
        </p:nvSpPr>
        <p:spPr>
          <a:xfrm>
            <a:off x="850392" y="2825496"/>
            <a:ext cx="6190488" cy="3346704"/>
          </a:xfrm>
        </p:spPr>
        <p:txBody>
          <a:bodyPr rtlCol="0"/>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4" name="Tijdelijke aanduiding voor datum 3">
            <a:extLst>
              <a:ext uri="{FF2B5EF4-FFF2-40B4-BE49-F238E27FC236}">
                <a16:creationId xmlns:a16="http://schemas.microsoft.com/office/drawing/2014/main" id="{D097BB2D-4E2C-4490-A2A3-4B68BCC5D2F9}"/>
              </a:ext>
            </a:extLst>
          </p:cNvPr>
          <p:cNvSpPr>
            <a:spLocks noGrp="1"/>
          </p:cNvSpPr>
          <p:nvPr>
            <p:ph type="dt" sz="half" idx="10"/>
          </p:nvPr>
        </p:nvSpPr>
        <p:spPr/>
        <p:txBody>
          <a:bodyPr rtlCol="0"/>
          <a:lstStyle>
            <a:lvl1pPr>
              <a:defRPr>
                <a:solidFill>
                  <a:schemeClr val="accent2"/>
                </a:solidFill>
              </a:defRPr>
            </a:lvl1pPr>
          </a:lstStyle>
          <a:p>
            <a:pPr rtl="0"/>
            <a:r>
              <a:rPr lang="nl-NL" noProof="0"/>
              <a:t>3-9-20XX</a:t>
            </a:r>
          </a:p>
        </p:txBody>
      </p:sp>
      <p:sp>
        <p:nvSpPr>
          <p:cNvPr id="5" name="Tijdelijke aanduiding voor voettekst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rtlCol="0"/>
          <a:lstStyle>
            <a:lvl1pPr>
              <a:defRPr baseline="0">
                <a:solidFill>
                  <a:schemeClr val="accent2"/>
                </a:solidFill>
              </a:defRPr>
            </a:lvl1pPr>
          </a:lstStyle>
          <a:p>
            <a:pPr rtl="0"/>
            <a:r>
              <a:rPr lang="nl-NL" noProof="0"/>
              <a:t>Naam presentatie</a:t>
            </a:r>
          </a:p>
        </p:txBody>
      </p:sp>
      <p:sp>
        <p:nvSpPr>
          <p:cNvPr id="6" name="Tijdelijke aanduiding voor dianumm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rtlCol="0"/>
          <a:lstStyle>
            <a:lvl1pPr>
              <a:defRPr>
                <a:solidFill>
                  <a:schemeClr val="accent2"/>
                </a:solidFill>
              </a:defRPr>
            </a:lvl1pPr>
          </a:lstStyle>
          <a:p>
            <a:pPr rtl="0"/>
            <a:fld id="{D8DA9DAA-006C-4F4B-980E-E3DF019B24E2}" type="slidenum">
              <a:rPr lang="nl-NL" noProof="0" smtClean="0"/>
              <a:pPr rtl="0"/>
              <a:t>‹nr.›</a:t>
            </a:fld>
            <a:endParaRPr lang="nl-NL" noProof="0"/>
          </a:p>
        </p:txBody>
      </p:sp>
      <p:cxnSp>
        <p:nvCxnSpPr>
          <p:cNvPr id="9" name="Rechte verbindingslijn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Afbeelding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nl-NL" noProof="0"/>
          </a:p>
        </p:txBody>
      </p:sp>
      <p:sp>
        <p:nvSpPr>
          <p:cNvPr id="19" name="Afbeelding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nl-NL" noProof="0"/>
          </a:p>
        </p:txBody>
      </p:sp>
    </p:spTree>
    <p:extLst>
      <p:ext uri="{BB962C8B-B14F-4D97-AF65-F5344CB8AC3E}">
        <p14:creationId xmlns:p14="http://schemas.microsoft.com/office/powerpoint/2010/main" val="189711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ekop">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524000" y="1463040"/>
            <a:ext cx="9144000" cy="2340864"/>
          </a:xfrm>
        </p:spPr>
        <p:txBody>
          <a:bodyPr rtlCol="0" anchor="b">
            <a:normAutofit/>
          </a:bodyPr>
          <a:lstStyle>
            <a:lvl1pPr algn="ctr">
              <a:defRPr sz="6000" b="1" i="0" cap="all" baseline="0">
                <a:solidFill>
                  <a:schemeClr val="bg1"/>
                </a:solidFill>
              </a:defRPr>
            </a:lvl1pPr>
          </a:lstStyle>
          <a:p>
            <a:pPr rtl="0"/>
            <a:r>
              <a:rPr lang="nl-NL" noProof="0"/>
              <a:t>Klik om de titelstijl van het model te bewerken</a:t>
            </a:r>
          </a:p>
        </p:txBody>
      </p:sp>
      <p:sp>
        <p:nvSpPr>
          <p:cNvPr id="3" name="Subtitel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527048" y="3858768"/>
            <a:ext cx="9144000" cy="1325880"/>
          </a:xfrm>
        </p:spPr>
        <p:txBody>
          <a:bodyPr rtlCol="0">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
        <p:nvSpPr>
          <p:cNvPr id="4" name="Afbeelding 12">
            <a:extLst>
              <a:ext uri="{FF2B5EF4-FFF2-40B4-BE49-F238E27FC236}">
                <a16:creationId xmlns:a16="http://schemas.microsoft.com/office/drawing/2014/main" id="{8A41917E-4B97-447C-98AB-970D625F1DE6}"/>
              </a:ext>
            </a:extLst>
          </p:cNvPr>
          <p:cNvSpPr/>
          <p:nvPr userDrawn="1"/>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nl-NL" noProof="0"/>
          </a:p>
        </p:txBody>
      </p:sp>
      <p:sp>
        <p:nvSpPr>
          <p:cNvPr id="5" name="Afbeelding 13">
            <a:extLst>
              <a:ext uri="{FF2B5EF4-FFF2-40B4-BE49-F238E27FC236}">
                <a16:creationId xmlns:a16="http://schemas.microsoft.com/office/drawing/2014/main" id="{3B3FD238-4561-4AF8-A1F1-185B0CAFE2AC}"/>
              </a:ext>
            </a:extLst>
          </p:cNvPr>
          <p:cNvSpPr/>
          <p:nvPr userDrawn="1"/>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rtl="0"/>
            <a:endParaRPr lang="nl-NL" noProof="0"/>
          </a:p>
        </p:txBody>
      </p:sp>
      <p:sp>
        <p:nvSpPr>
          <p:cNvPr id="6" name="Afbeelding 15">
            <a:extLst>
              <a:ext uri="{FF2B5EF4-FFF2-40B4-BE49-F238E27FC236}">
                <a16:creationId xmlns:a16="http://schemas.microsoft.com/office/drawing/2014/main" id="{BAB9414C-AE69-4648-873E-9CE6B2DF8A71}"/>
              </a:ext>
            </a:extLst>
          </p:cNvPr>
          <p:cNvSpPr/>
          <p:nvPr userDrawn="1"/>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rtl="0"/>
            <a:endParaRPr lang="nl-NL" noProof="0"/>
          </a:p>
        </p:txBody>
      </p:sp>
      <p:sp>
        <p:nvSpPr>
          <p:cNvPr id="7" name="Afbeelding 22">
            <a:extLst>
              <a:ext uri="{FF2B5EF4-FFF2-40B4-BE49-F238E27FC236}">
                <a16:creationId xmlns:a16="http://schemas.microsoft.com/office/drawing/2014/main" id="{3BF75235-4E6E-4184-82A5-EE6FE7993BBC}"/>
              </a:ext>
            </a:extLst>
          </p:cNvPr>
          <p:cNvSpPr/>
          <p:nvPr userDrawn="1"/>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pPr rtl="0"/>
            <a:endParaRPr lang="nl-NL" noProof="0"/>
          </a:p>
        </p:txBody>
      </p:sp>
      <p:sp>
        <p:nvSpPr>
          <p:cNvPr id="11" name="Afbeelding 21">
            <a:extLst>
              <a:ext uri="{FF2B5EF4-FFF2-40B4-BE49-F238E27FC236}">
                <a16:creationId xmlns:a16="http://schemas.microsoft.com/office/drawing/2014/main" id="{E66FE37C-2F4B-42DA-BFF6-92DD00BDC49B}"/>
              </a:ext>
            </a:extLst>
          </p:cNvPr>
          <p:cNvSpPr/>
          <p:nvPr userDrawn="1"/>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pPr rtl="0"/>
            <a:endParaRPr lang="nl-NL" noProof="0"/>
          </a:p>
        </p:txBody>
      </p:sp>
      <p:sp>
        <p:nvSpPr>
          <p:cNvPr id="13" name="Afbeelding 23">
            <a:extLst>
              <a:ext uri="{FF2B5EF4-FFF2-40B4-BE49-F238E27FC236}">
                <a16:creationId xmlns:a16="http://schemas.microsoft.com/office/drawing/2014/main" id="{DDD38822-731A-48DA-A8A0-FBBAF7A6D65D}"/>
              </a:ext>
            </a:extLst>
          </p:cNvPr>
          <p:cNvSpPr/>
          <p:nvPr userDrawn="1"/>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pPr rtl="0"/>
            <a:endParaRPr lang="nl-NL" noProof="0"/>
          </a:p>
        </p:txBody>
      </p:sp>
    </p:spTree>
    <p:extLst>
      <p:ext uri="{BB962C8B-B14F-4D97-AF65-F5344CB8AC3E}">
        <p14:creationId xmlns:p14="http://schemas.microsoft.com/office/powerpoint/2010/main" val="3442482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6CF8C-1EA0-4E47-AC60-CAC3B80A3C5D}"/>
              </a:ext>
            </a:extLst>
          </p:cNvPr>
          <p:cNvSpPr>
            <a:spLocks noGrp="1"/>
          </p:cNvSpPr>
          <p:nvPr>
            <p:ph type="title" hasCustomPrompt="1"/>
          </p:nvPr>
        </p:nvSpPr>
        <p:spPr/>
        <p:txBody>
          <a:bodyPr rtlCol="0"/>
          <a:lstStyle>
            <a:lvl1pPr>
              <a:defRPr sz="54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628CABF8-19D8-4F3C-994F-4D35EC7A2C3E}"/>
              </a:ext>
            </a:extLst>
          </p:cNvPr>
          <p:cNvSpPr>
            <a:spLocks noGrp="1"/>
          </p:cNvSpPr>
          <p:nvPr>
            <p:ph idx="1" hasCustomPrompt="1"/>
          </p:nvPr>
        </p:nvSpPr>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6" name="Tijdelijke aanduiding voor dianumm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rtlCol="0"/>
          <a:lstStyle/>
          <a:p>
            <a:pPr rtl="0"/>
            <a:fld id="{D8DA9DAA-006C-4F4B-980E-E3DF019B24E2}" type="slidenum">
              <a:rPr lang="nl-NL" noProof="0" smtClean="0"/>
              <a:t>‹nr.›</a:t>
            </a:fld>
            <a:endParaRPr lang="nl-NL" noProof="0"/>
          </a:p>
        </p:txBody>
      </p:sp>
      <p:cxnSp>
        <p:nvCxnSpPr>
          <p:cNvPr id="7" name="Rechte verbindingslijn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74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41248"/>
            <a:ext cx="4434840" cy="3236976"/>
          </a:xfrm>
        </p:spPr>
        <p:txBody>
          <a:bodyPr rtlCol="0" anchor="b"/>
          <a:lstStyle>
            <a:lvl1pPr algn="l">
              <a:lnSpc>
                <a:spcPct val="110000"/>
              </a:lnSpc>
              <a:spcBef>
                <a:spcPts val="1000"/>
              </a:spcBef>
              <a:defRPr sz="3600" b="0" i="0" cap="none" baseline="0"/>
            </a:lvl1pPr>
          </a:lstStyle>
          <a:p>
            <a:pPr rtl="0"/>
            <a:r>
              <a:rPr lang="nl-NL" noProof="0"/>
              <a:t>Klik om de titelstijl van het model te bewerken</a:t>
            </a:r>
          </a:p>
        </p:txBody>
      </p:sp>
      <p:sp>
        <p:nvSpPr>
          <p:cNvPr id="3" name="Subtitel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6391655" y="4498848"/>
            <a:ext cx="4434835" cy="510474"/>
          </a:xfrm>
        </p:spPr>
        <p:txBody>
          <a:bodyPr rtlCol="0"/>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
        <p:nvSpPr>
          <p:cNvPr id="5" name="Tijdelijke aanduiding voor voettekst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rtlCol="0"/>
          <a:lstStyle>
            <a:lvl1pPr>
              <a:defRPr>
                <a:solidFill>
                  <a:schemeClr val="accent2"/>
                </a:solidFill>
              </a:defRPr>
            </a:lvl1pPr>
          </a:lstStyle>
          <a:p>
            <a:pPr rtl="0"/>
            <a:r>
              <a:rPr lang="nl-NL" noProof="0"/>
              <a:t>Naam presentatie</a:t>
            </a:r>
          </a:p>
        </p:txBody>
      </p:sp>
      <p:sp>
        <p:nvSpPr>
          <p:cNvPr id="6" name="Tijdelijke aanduiding voor dianumm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rtlCol="0"/>
          <a:lstStyle>
            <a:lvl1pPr>
              <a:defRPr>
                <a:solidFill>
                  <a:schemeClr val="accent2"/>
                </a:solidFill>
              </a:defRPr>
            </a:lvl1pPr>
          </a:lstStyle>
          <a:p>
            <a:pPr rtl="0"/>
            <a:fld id="{D8DA9DAA-006C-4F4B-980E-E3DF019B24E2}" type="slidenum">
              <a:rPr lang="nl-NL" noProof="0" smtClean="0"/>
              <a:pPr rtl="0"/>
              <a:t>‹nr.›</a:t>
            </a:fld>
            <a:endParaRPr lang="nl-NL" noProof="0"/>
          </a:p>
        </p:txBody>
      </p:sp>
      <p:cxnSp>
        <p:nvCxnSpPr>
          <p:cNvPr id="7" name="Rechte verbindingslijn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hthoek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3" name="Tijdelijke aanduiding voor afbeelding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01752"/>
            <a:ext cx="5221224" cy="6263640"/>
          </a:xfrm>
        </p:spPr>
        <p:txBody>
          <a:bodyPr rtlCol="0" anchor="ctr"/>
          <a:lstStyle>
            <a:lvl1pPr algn="ctr">
              <a:buNone/>
              <a:defRPr>
                <a:solidFill>
                  <a:schemeClr val="bg1"/>
                </a:solidFill>
              </a:defRPr>
            </a:lvl1pPr>
          </a:lstStyle>
          <a:p>
            <a:pPr rtl="0"/>
            <a:r>
              <a:rPr lang="nl-NL" noProof="0"/>
              <a:t>Klik op het pictogram als u een afbeelding wilt toevoegen</a:t>
            </a:r>
          </a:p>
        </p:txBody>
      </p:sp>
    </p:spTree>
    <p:extLst>
      <p:ext uri="{BB962C8B-B14F-4D97-AF65-F5344CB8AC3E}">
        <p14:creationId xmlns:p14="http://schemas.microsoft.com/office/powerpoint/2010/main" val="129904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el en inhoud">
    <p:bg>
      <p:bgPr>
        <a:gradFill>
          <a:gsLst>
            <a:gs pos="100000">
              <a:schemeClr val="accent4"/>
            </a:gs>
            <a:gs pos="0">
              <a:schemeClr val="accent2"/>
            </a:gs>
          </a:gsLst>
          <a:lin ang="189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6CF8C-1EA0-4E47-AC60-CAC3B80A3C5D}"/>
              </a:ext>
            </a:extLst>
          </p:cNvPr>
          <p:cNvSpPr>
            <a:spLocks noGrp="1"/>
          </p:cNvSpPr>
          <p:nvPr>
            <p:ph type="title" hasCustomPrompt="1"/>
          </p:nvPr>
        </p:nvSpPr>
        <p:spPr>
          <a:xfrm>
            <a:off x="576072" y="365125"/>
            <a:ext cx="10771632" cy="1325563"/>
          </a:xfrm>
        </p:spPr>
        <p:txBody>
          <a:bodyPr rtlCol="0"/>
          <a:lstStyle>
            <a:lvl1pPr>
              <a:defRPr sz="5400" b="1" cap="all" baseline="0">
                <a:solidFill>
                  <a:schemeClr val="bg1"/>
                </a:solidFill>
              </a:defRPr>
            </a:lvl1pPr>
          </a:lstStyle>
          <a:p>
            <a:pPr rtl="0"/>
            <a:r>
              <a:rPr lang="nl-NL" noProof="0"/>
              <a:t>Titel</a:t>
            </a:r>
          </a:p>
        </p:txBody>
      </p:sp>
      <p:sp>
        <p:nvSpPr>
          <p:cNvPr id="3" name="Tijdelijke aanduiding voor inhoud 2">
            <a:extLst>
              <a:ext uri="{FF2B5EF4-FFF2-40B4-BE49-F238E27FC236}">
                <a16:creationId xmlns:a16="http://schemas.microsoft.com/office/drawing/2014/main" id="{628CABF8-19D8-4F3C-994F-4D35EC7A2C3E}"/>
              </a:ext>
            </a:extLst>
          </p:cNvPr>
          <p:cNvSpPr>
            <a:spLocks noGrp="1"/>
          </p:cNvSpPr>
          <p:nvPr>
            <p:ph idx="1" hasCustomPrompt="1"/>
          </p:nvPr>
        </p:nvSpPr>
        <p:spPr>
          <a:xfrm>
            <a:off x="576072" y="1825625"/>
            <a:ext cx="10771632" cy="4351338"/>
          </a:xfrm>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D097BB2D-4E2C-4490-A2A3-4B68BCC5D2F9}"/>
              </a:ext>
            </a:extLst>
          </p:cNvPr>
          <p:cNvSpPr>
            <a:spLocks noGrp="1"/>
          </p:cNvSpPr>
          <p:nvPr>
            <p:ph type="dt" sz="half" idx="10"/>
          </p:nvPr>
        </p:nvSpPr>
        <p:spPr>
          <a:xfrm>
            <a:off x="658368" y="6356350"/>
            <a:ext cx="2743200" cy="365125"/>
          </a:xfrm>
        </p:spPr>
        <p:txBody>
          <a:bodyPr rtlCol="0"/>
          <a:lstStyle>
            <a:lvl1pPr>
              <a:defRPr>
                <a:solidFill>
                  <a:schemeClr val="bg1"/>
                </a:solidFill>
              </a:defRPr>
            </a:lvl1pPr>
          </a:lstStyle>
          <a:p>
            <a:pPr rtl="0"/>
            <a:r>
              <a:rPr lang="nl-NL" noProof="0"/>
              <a:t>3-9-20XX</a:t>
            </a:r>
          </a:p>
        </p:txBody>
      </p:sp>
      <p:sp>
        <p:nvSpPr>
          <p:cNvPr id="5" name="Tijdelijke aanduiding voor voettekst 4">
            <a:extLst>
              <a:ext uri="{FF2B5EF4-FFF2-40B4-BE49-F238E27FC236}">
                <a16:creationId xmlns:a16="http://schemas.microsoft.com/office/drawing/2014/main" id="{6140F15D-DD72-46D5-BF0F-F5064710700E}"/>
              </a:ext>
            </a:extLst>
          </p:cNvPr>
          <p:cNvSpPr>
            <a:spLocks noGrp="1"/>
          </p:cNvSpPr>
          <p:nvPr>
            <p:ph type="ftr" sz="quarter" idx="11"/>
          </p:nvPr>
        </p:nvSpPr>
        <p:spPr>
          <a:xfrm>
            <a:off x="8503920" y="841248"/>
            <a:ext cx="3630168" cy="365125"/>
          </a:xfrm>
        </p:spPr>
        <p:txBody>
          <a:bodyPr rtlCol="0"/>
          <a:lstStyle>
            <a:lvl1pPr>
              <a:defRPr>
                <a:solidFill>
                  <a:schemeClr val="bg1"/>
                </a:solidFill>
              </a:defRPr>
            </a:lvl1pPr>
          </a:lstStyle>
          <a:p>
            <a:pPr rtl="0"/>
            <a:r>
              <a:rPr lang="nl-NL" noProof="0"/>
              <a:t>Naam presentatie</a:t>
            </a:r>
          </a:p>
        </p:txBody>
      </p:sp>
      <p:sp>
        <p:nvSpPr>
          <p:cNvPr id="6" name="Tijdelijke aanduiding voor dianumm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rtlCol="0"/>
          <a:lstStyle>
            <a:lvl1pPr>
              <a:defRPr>
                <a:solidFill>
                  <a:schemeClr val="bg1"/>
                </a:solidFill>
              </a:defRPr>
            </a:lvl1pPr>
          </a:lstStyle>
          <a:p>
            <a:pPr rtl="0"/>
            <a:fld id="{D8DA9DAA-006C-4F4B-980E-E3DF019B24E2}" type="slidenum">
              <a:rPr lang="nl-NL" noProof="0" smtClean="0"/>
              <a:pPr rtl="0"/>
              <a:t>‹nr.›</a:t>
            </a:fld>
            <a:endParaRPr lang="nl-NL" noProof="0"/>
          </a:p>
        </p:txBody>
      </p:sp>
      <p:sp>
        <p:nvSpPr>
          <p:cNvPr id="9" name="Afbeelding 22">
            <a:extLst>
              <a:ext uri="{FF2B5EF4-FFF2-40B4-BE49-F238E27FC236}">
                <a16:creationId xmlns:a16="http://schemas.microsoft.com/office/drawing/2014/main" id="{4EADA2ED-8A8C-4D17-8798-F26BF3B4CE25}"/>
              </a:ext>
            </a:extLst>
          </p:cNvPr>
          <p:cNvSpPr/>
          <p:nvPr userDrawn="1"/>
        </p:nvSpPr>
        <p:spPr>
          <a:xfrm>
            <a:off x="11202264" y="344083"/>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pPr rtl="0"/>
            <a:endParaRPr lang="nl-NL" noProof="0"/>
          </a:p>
        </p:txBody>
      </p:sp>
      <p:sp>
        <p:nvSpPr>
          <p:cNvPr id="11" name="Afbeelding 23">
            <a:extLst>
              <a:ext uri="{FF2B5EF4-FFF2-40B4-BE49-F238E27FC236}">
                <a16:creationId xmlns:a16="http://schemas.microsoft.com/office/drawing/2014/main" id="{54AB3A25-6605-4446-9E53-ACEECD25E27B}"/>
              </a:ext>
            </a:extLst>
          </p:cNvPr>
          <p:cNvSpPr/>
          <p:nvPr userDrawn="1"/>
        </p:nvSpPr>
        <p:spPr>
          <a:xfrm>
            <a:off x="11563141" y="59091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pPr rtl="0"/>
            <a:endParaRPr lang="nl-NL" noProof="0"/>
          </a:p>
        </p:txBody>
      </p:sp>
    </p:spTree>
    <p:extLst>
      <p:ext uri="{BB962C8B-B14F-4D97-AF65-F5344CB8AC3E}">
        <p14:creationId xmlns:p14="http://schemas.microsoft.com/office/powerpoint/2010/main" val="12226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257166-6921-4546-BA2C-99E464681F40}"/>
              </a:ext>
            </a:extLst>
          </p:cNvPr>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695B9122-6371-4049-B57A-33DED7DA2F76}"/>
              </a:ext>
            </a:extLst>
          </p:cNvPr>
          <p:cNvSpPr>
            <a:spLocks noGrp="1"/>
          </p:cNvSpPr>
          <p:nvPr>
            <p:ph sz="half" idx="1" hasCustomPrompt="1"/>
          </p:nvPr>
        </p:nvSpPr>
        <p:spPr>
          <a:xfrm>
            <a:off x="1444752" y="1825625"/>
            <a:ext cx="4553712" cy="4351338"/>
          </a:xfrm>
        </p:spPr>
        <p:txBody>
          <a:bodyPr rtlCol="0">
            <a:normAutofit/>
          </a:bodyPr>
          <a:lstStyle>
            <a:lvl1pPr>
              <a:defRPr sz="2400"/>
            </a:lvl1pPr>
            <a:lvl2pPr>
              <a:defRPr sz="2000"/>
            </a:lvl2pPr>
            <a:lvl3pPr>
              <a:defRPr sz="1800"/>
            </a:lvl3pPr>
            <a:lvl4pPr>
              <a:defRPr sz="1600"/>
            </a:lvl4pPr>
            <a:lvl5pPr>
              <a:defRPr sz="16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a:extLst>
              <a:ext uri="{FF2B5EF4-FFF2-40B4-BE49-F238E27FC236}">
                <a16:creationId xmlns:a16="http://schemas.microsoft.com/office/drawing/2014/main" id="{BA14555D-0753-4312-A26B-2338813F9BB1}"/>
              </a:ext>
            </a:extLst>
          </p:cNvPr>
          <p:cNvSpPr>
            <a:spLocks noGrp="1"/>
          </p:cNvSpPr>
          <p:nvPr>
            <p:ph sz="half" idx="2" hasCustomPrompt="1"/>
          </p:nvPr>
        </p:nvSpPr>
        <p:spPr>
          <a:xfrm>
            <a:off x="6784848" y="1825625"/>
            <a:ext cx="4553712" cy="4351338"/>
          </a:xfrm>
        </p:spPr>
        <p:txBody>
          <a:bodyPr rtlCol="0">
            <a:normAutofit/>
          </a:bodyPr>
          <a:lstStyle>
            <a:lvl1pPr>
              <a:defRPr sz="2400"/>
            </a:lvl1pPr>
            <a:lvl2pPr>
              <a:defRPr sz="2000"/>
            </a:lvl2pPr>
            <a:lvl3pPr>
              <a:defRPr sz="1800"/>
            </a:lvl3pPr>
            <a:lvl4pPr>
              <a:defRPr sz="1600"/>
            </a:lvl4pPr>
            <a:lvl5pPr>
              <a:defRPr sz="16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cxnSp>
        <p:nvCxnSpPr>
          <p:cNvPr id="8" name="Rechte verbindingslijn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 name="Afbeelding 15">
            <a:extLst>
              <a:ext uri="{FF2B5EF4-FFF2-40B4-BE49-F238E27FC236}">
                <a16:creationId xmlns:a16="http://schemas.microsoft.com/office/drawing/2014/main" id="{D8685329-C6A1-4CB4-8AAE-150D0341F6A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nl-NL" noProof="0"/>
          </a:p>
        </p:txBody>
      </p:sp>
      <p:sp>
        <p:nvSpPr>
          <p:cNvPr id="12" name="Afbeelding 16">
            <a:extLst>
              <a:ext uri="{FF2B5EF4-FFF2-40B4-BE49-F238E27FC236}">
                <a16:creationId xmlns:a16="http://schemas.microsoft.com/office/drawing/2014/main" id="{83CE1DAA-30A3-41AE-8AE1-A7EE5C48A6F3}"/>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pPr rtl="0"/>
            <a:endParaRPr lang="nl-NL" noProof="0"/>
          </a:p>
        </p:txBody>
      </p:sp>
      <p:sp>
        <p:nvSpPr>
          <p:cNvPr id="14" name="Afbeelding 14">
            <a:extLst>
              <a:ext uri="{FF2B5EF4-FFF2-40B4-BE49-F238E27FC236}">
                <a16:creationId xmlns:a16="http://schemas.microsoft.com/office/drawing/2014/main" id="{065162DD-7ACB-4F9C-90DD-24C743035892}"/>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nl-NL" noProof="0"/>
          </a:p>
        </p:txBody>
      </p:sp>
    </p:spTree>
    <p:extLst>
      <p:ext uri="{BB962C8B-B14F-4D97-AF65-F5344CB8AC3E}">
        <p14:creationId xmlns:p14="http://schemas.microsoft.com/office/powerpoint/2010/main" val="120528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pPr rtl="0"/>
            <a:r>
              <a:rPr lang="nl-NL" noProof="0"/>
              <a:t>3-9-20XX</a:t>
            </a:r>
          </a:p>
        </p:txBody>
      </p:sp>
      <p:sp>
        <p:nvSpPr>
          <p:cNvPr id="5" name="Tijdelijke aanduiding voor voettekst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pPr rtl="0"/>
            <a:r>
              <a:rPr lang="nl-NL" noProof="0"/>
              <a:t>Presentatietitel</a:t>
            </a:r>
          </a:p>
        </p:txBody>
      </p:sp>
      <p:sp>
        <p:nvSpPr>
          <p:cNvPr id="6" name="Tijdelijke aanduiding voor dianumm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pPr rtl="0"/>
            <a:fld id="{D8DA9DAA-006C-4F4B-980E-E3DF019B24E2}" type="slidenum">
              <a:rPr lang="nl-NL" noProof="0" smtClean="0"/>
              <a:t>‹nr.›</a:t>
            </a:fld>
            <a:endParaRPr lang="nl-NL" noProof="0"/>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697" r:id="rId1"/>
    <p:sldLayoutId id="2147483708" r:id="rId2"/>
    <p:sldLayoutId id="2147483717" r:id="rId3"/>
    <p:sldLayoutId id="2147483710" r:id="rId4"/>
    <p:sldLayoutId id="2147483709" r:id="rId5"/>
    <p:sldLayoutId id="2147483698" r:id="rId6"/>
    <p:sldLayoutId id="2147483713" r:id="rId7"/>
    <p:sldLayoutId id="2147483712" r:id="rId8"/>
    <p:sldLayoutId id="2147483700" r:id="rId9"/>
    <p:sldLayoutId id="2147483701" r:id="rId10"/>
    <p:sldLayoutId id="2147483716" r:id="rId11"/>
    <p:sldLayoutId id="2147483714" r:id="rId12"/>
    <p:sldLayoutId id="2147483715" r:id="rId13"/>
    <p:sldLayoutId id="2147483702" r:id="rId14"/>
    <p:sldLayoutId id="2147483703" r:id="rId15"/>
    <p:sldLayoutId id="2147483704" r:id="rId16"/>
    <p:sldLayoutId id="2147483705"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https://www.academiebornem.be/"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A9968B-2619-4F71-AB00-4C493E120805}"/>
              </a:ext>
            </a:extLst>
          </p:cNvPr>
          <p:cNvSpPr>
            <a:spLocks noGrp="1"/>
          </p:cNvSpPr>
          <p:nvPr>
            <p:ph type="ctrTitle"/>
          </p:nvPr>
        </p:nvSpPr>
        <p:spPr>
          <a:xfrm>
            <a:off x="1323615" y="756386"/>
            <a:ext cx="6272784" cy="2843784"/>
          </a:xfrm>
        </p:spPr>
        <p:txBody>
          <a:bodyPr rtlCol="0"/>
          <a:lstStyle/>
          <a:p>
            <a:pPr rtl="0"/>
            <a:r>
              <a:rPr lang="nl-NL" sz="5400" spc="400" dirty="0">
                <a:solidFill>
                  <a:schemeClr val="bg1"/>
                </a:solidFill>
              </a:rPr>
              <a:t>Academie Bornem</a:t>
            </a:r>
            <a:endParaRPr lang="nl-NL" dirty="0"/>
          </a:p>
        </p:txBody>
      </p:sp>
      <p:sp>
        <p:nvSpPr>
          <p:cNvPr id="3" name="Subtitel 2">
            <a:extLst>
              <a:ext uri="{FF2B5EF4-FFF2-40B4-BE49-F238E27FC236}">
                <a16:creationId xmlns:a16="http://schemas.microsoft.com/office/drawing/2014/main" id="{A5F14073-9F68-4B7E-A576-26899D58C7A9}"/>
              </a:ext>
            </a:extLst>
          </p:cNvPr>
          <p:cNvSpPr>
            <a:spLocks noGrp="1"/>
          </p:cNvSpPr>
          <p:nvPr>
            <p:ph type="subTitle" idx="1"/>
          </p:nvPr>
        </p:nvSpPr>
        <p:spPr>
          <a:xfrm>
            <a:off x="6354912" y="5379524"/>
            <a:ext cx="5093208" cy="1197864"/>
          </a:xfrm>
        </p:spPr>
        <p:txBody>
          <a:bodyPr rtlCol="0"/>
          <a:lstStyle/>
          <a:p>
            <a:pPr rtl="0"/>
            <a:r>
              <a:rPr lang="nl-NL" dirty="0"/>
              <a:t>17 februari 2023</a:t>
            </a:r>
          </a:p>
        </p:txBody>
      </p:sp>
      <p:pic>
        <p:nvPicPr>
          <p:cNvPr id="4" name="Picture 2">
            <a:extLst>
              <a:ext uri="{FF2B5EF4-FFF2-40B4-BE49-F238E27FC236}">
                <a16:creationId xmlns:a16="http://schemas.microsoft.com/office/drawing/2014/main" id="{5054F1BF-BCC4-A538-912C-50E802FD2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8555" y="4504419"/>
            <a:ext cx="5691674" cy="116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69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9C5BA839-93E7-479C-CBA2-D8EAA210C25F}"/>
              </a:ext>
            </a:extLst>
          </p:cNvPr>
          <p:cNvSpPr>
            <a:spLocks noGrp="1"/>
          </p:cNvSpPr>
          <p:nvPr>
            <p:ph type="subTitle" idx="1"/>
          </p:nvPr>
        </p:nvSpPr>
        <p:spPr>
          <a:xfrm>
            <a:off x="1524000" y="1118895"/>
            <a:ext cx="9144000" cy="5047013"/>
          </a:xfrm>
        </p:spPr>
        <p:txBody>
          <a:bodyPr>
            <a:normAutofit fontScale="62500" lnSpcReduction="20000"/>
          </a:bodyPr>
          <a:lstStyle/>
          <a:p>
            <a:r>
              <a:rPr lang="nl-BE" dirty="0"/>
              <a:t>Financial support </a:t>
            </a:r>
            <a:r>
              <a:rPr lang="nl-BE" dirty="0" err="1"/>
              <a:t>from</a:t>
            </a:r>
            <a:r>
              <a:rPr lang="nl-BE" dirty="0"/>
              <a:t> </a:t>
            </a:r>
            <a:r>
              <a:rPr lang="nl-BE" dirty="0" err="1"/>
              <a:t>the</a:t>
            </a:r>
            <a:r>
              <a:rPr lang="nl-BE" dirty="0"/>
              <a:t> </a:t>
            </a:r>
            <a:r>
              <a:rPr lang="nl-BE" dirty="0" err="1"/>
              <a:t>government</a:t>
            </a:r>
            <a:r>
              <a:rPr lang="nl-BE" dirty="0"/>
              <a:t>:</a:t>
            </a:r>
          </a:p>
          <a:p>
            <a:pPr marL="342900" indent="-342900">
              <a:buFontTx/>
              <a:buChar char="-"/>
            </a:pPr>
            <a:r>
              <a:rPr lang="nl-BE" dirty="0"/>
              <a:t>Full </a:t>
            </a:r>
            <a:r>
              <a:rPr lang="nl-BE" dirty="0" err="1"/>
              <a:t>teacher’s</a:t>
            </a:r>
            <a:r>
              <a:rPr lang="nl-BE" dirty="0"/>
              <a:t> </a:t>
            </a:r>
            <a:r>
              <a:rPr lang="nl-BE" dirty="0" err="1"/>
              <a:t>wage</a:t>
            </a:r>
            <a:r>
              <a:rPr lang="nl-BE" dirty="0"/>
              <a:t> </a:t>
            </a:r>
            <a:r>
              <a:rPr lang="nl-BE" dirty="0" err="1"/>
              <a:t>costs</a:t>
            </a:r>
            <a:endParaRPr lang="nl-BE" dirty="0"/>
          </a:p>
          <a:p>
            <a:pPr marL="342900" indent="-342900">
              <a:buFontTx/>
              <a:buChar char="-"/>
            </a:pPr>
            <a:r>
              <a:rPr lang="nl-BE" dirty="0"/>
              <a:t>Limited </a:t>
            </a:r>
            <a:r>
              <a:rPr lang="nl-BE" dirty="0" err="1"/>
              <a:t>wage</a:t>
            </a:r>
            <a:r>
              <a:rPr lang="nl-BE" dirty="0"/>
              <a:t> </a:t>
            </a:r>
            <a:r>
              <a:rPr lang="nl-BE" dirty="0" err="1"/>
              <a:t>cost</a:t>
            </a:r>
            <a:r>
              <a:rPr lang="nl-BE" dirty="0"/>
              <a:t> </a:t>
            </a:r>
            <a:r>
              <a:rPr lang="nl-BE" dirty="0" err="1"/>
              <a:t>administrative</a:t>
            </a:r>
            <a:r>
              <a:rPr lang="nl-BE" dirty="0"/>
              <a:t> employees</a:t>
            </a:r>
          </a:p>
          <a:p>
            <a:pPr marL="342900" indent="-342900">
              <a:buFontTx/>
              <a:buChar char="-"/>
            </a:pPr>
            <a:r>
              <a:rPr lang="nl-BE" dirty="0"/>
              <a:t>Limited budget </a:t>
            </a:r>
            <a:r>
              <a:rPr lang="nl-BE" dirty="0" err="1"/>
              <a:t>for</a:t>
            </a:r>
            <a:r>
              <a:rPr lang="nl-BE" dirty="0"/>
              <a:t> resources </a:t>
            </a:r>
          </a:p>
          <a:p>
            <a:pPr marL="800100" lvl="1" indent="-342900">
              <a:buFontTx/>
              <a:buChar char="-"/>
            </a:pPr>
            <a:endParaRPr lang="nl-BE" dirty="0"/>
          </a:p>
          <a:p>
            <a:pPr marL="342900" indent="-342900">
              <a:buFontTx/>
              <a:buChar char="-"/>
            </a:pPr>
            <a:endParaRPr lang="nl-BE" dirty="0"/>
          </a:p>
          <a:p>
            <a:r>
              <a:rPr lang="nl-BE" dirty="0"/>
              <a:t>Financial support </a:t>
            </a:r>
            <a:r>
              <a:rPr lang="nl-BE" dirty="0" err="1"/>
              <a:t>from</a:t>
            </a:r>
            <a:r>
              <a:rPr lang="nl-BE" dirty="0"/>
              <a:t> </a:t>
            </a:r>
            <a:r>
              <a:rPr lang="nl-BE" dirty="0" err="1"/>
              <a:t>the</a:t>
            </a:r>
            <a:r>
              <a:rPr lang="nl-BE" dirty="0"/>
              <a:t> </a:t>
            </a:r>
            <a:r>
              <a:rPr lang="nl-BE" dirty="0" err="1"/>
              <a:t>municipality</a:t>
            </a:r>
            <a:r>
              <a:rPr lang="nl-BE" dirty="0"/>
              <a:t>:</a:t>
            </a:r>
          </a:p>
          <a:p>
            <a:pPr marL="342900" indent="-342900">
              <a:buFontTx/>
              <a:buChar char="-"/>
            </a:pPr>
            <a:r>
              <a:rPr lang="nl-BE" dirty="0" err="1"/>
              <a:t>Infrastructure</a:t>
            </a:r>
            <a:endParaRPr lang="nl-BE" dirty="0"/>
          </a:p>
          <a:p>
            <a:pPr marL="342900" indent="-342900">
              <a:buFontTx/>
              <a:buChar char="-"/>
            </a:pPr>
            <a:r>
              <a:rPr lang="nl-BE" dirty="0"/>
              <a:t>Limited </a:t>
            </a:r>
            <a:r>
              <a:rPr lang="nl-BE" dirty="0" err="1"/>
              <a:t>wage</a:t>
            </a:r>
            <a:r>
              <a:rPr lang="nl-BE" dirty="0"/>
              <a:t> </a:t>
            </a:r>
            <a:r>
              <a:rPr lang="nl-BE" dirty="0" err="1"/>
              <a:t>cost</a:t>
            </a:r>
            <a:r>
              <a:rPr lang="nl-BE" dirty="0"/>
              <a:t> </a:t>
            </a:r>
            <a:r>
              <a:rPr lang="nl-BE" dirty="0" err="1"/>
              <a:t>teachers</a:t>
            </a:r>
            <a:endParaRPr lang="nl-BE" dirty="0"/>
          </a:p>
          <a:p>
            <a:pPr marL="342900" indent="-342900">
              <a:buFontTx/>
              <a:buChar char="-"/>
            </a:pPr>
            <a:r>
              <a:rPr lang="nl-BE" dirty="0" err="1"/>
              <a:t>Main</a:t>
            </a:r>
            <a:r>
              <a:rPr lang="nl-BE" dirty="0"/>
              <a:t> part of </a:t>
            </a:r>
            <a:r>
              <a:rPr lang="nl-BE" dirty="0" err="1"/>
              <a:t>wage</a:t>
            </a:r>
            <a:r>
              <a:rPr lang="nl-BE" dirty="0"/>
              <a:t> </a:t>
            </a:r>
            <a:r>
              <a:rPr lang="nl-BE" dirty="0" err="1"/>
              <a:t>cost</a:t>
            </a:r>
            <a:r>
              <a:rPr lang="nl-BE" dirty="0"/>
              <a:t> </a:t>
            </a:r>
            <a:r>
              <a:rPr lang="nl-BE" dirty="0" err="1"/>
              <a:t>administrative</a:t>
            </a:r>
            <a:r>
              <a:rPr lang="nl-BE" dirty="0"/>
              <a:t> employees </a:t>
            </a:r>
          </a:p>
          <a:p>
            <a:pPr marL="342900" indent="-342900">
              <a:buFontTx/>
              <a:buChar char="-"/>
            </a:pPr>
            <a:r>
              <a:rPr lang="nl-BE" dirty="0"/>
              <a:t>Big budget </a:t>
            </a:r>
            <a:r>
              <a:rPr lang="nl-BE" dirty="0" err="1"/>
              <a:t>for</a:t>
            </a:r>
            <a:r>
              <a:rPr lang="nl-BE" dirty="0"/>
              <a:t> resources</a:t>
            </a:r>
          </a:p>
          <a:p>
            <a:pPr marL="342900" indent="-342900">
              <a:buFontTx/>
              <a:buChar char="-"/>
            </a:pPr>
            <a:endParaRPr lang="nl-BE" dirty="0"/>
          </a:p>
          <a:p>
            <a:endParaRPr lang="nl-BE" dirty="0"/>
          </a:p>
          <a:p>
            <a:r>
              <a:rPr lang="nl-BE" dirty="0" err="1"/>
              <a:t>What’s</a:t>
            </a:r>
            <a:r>
              <a:rPr lang="nl-BE" dirty="0"/>
              <a:t> </a:t>
            </a:r>
            <a:r>
              <a:rPr lang="nl-BE" dirty="0" err="1"/>
              <a:t>the</a:t>
            </a:r>
            <a:r>
              <a:rPr lang="nl-BE" dirty="0"/>
              <a:t> </a:t>
            </a:r>
            <a:r>
              <a:rPr lang="nl-BE" dirty="0" err="1"/>
              <a:t>costs</a:t>
            </a:r>
            <a:r>
              <a:rPr lang="nl-BE" dirty="0"/>
              <a:t> </a:t>
            </a:r>
            <a:r>
              <a:rPr lang="nl-BE" dirty="0" err="1"/>
              <a:t>for</a:t>
            </a:r>
            <a:r>
              <a:rPr lang="nl-BE" dirty="0"/>
              <a:t> a student?</a:t>
            </a:r>
          </a:p>
          <a:p>
            <a:pPr marL="342900" indent="-342900">
              <a:buFontTx/>
              <a:buChar char="-"/>
            </a:pPr>
            <a:r>
              <a:rPr lang="nl-BE" dirty="0" err="1"/>
              <a:t>Youth</a:t>
            </a:r>
            <a:r>
              <a:rPr lang="nl-BE" dirty="0"/>
              <a:t> (6-18j): 74€</a:t>
            </a:r>
          </a:p>
          <a:p>
            <a:pPr marL="342900" indent="-342900">
              <a:buFontTx/>
              <a:buChar char="-"/>
            </a:pPr>
            <a:r>
              <a:rPr lang="nl-BE" dirty="0" err="1"/>
              <a:t>Youth</a:t>
            </a:r>
            <a:r>
              <a:rPr lang="nl-BE" dirty="0"/>
              <a:t> (18-24j): 145€</a:t>
            </a:r>
          </a:p>
          <a:p>
            <a:pPr marL="342900" indent="-342900">
              <a:buFontTx/>
              <a:buChar char="-"/>
            </a:pPr>
            <a:r>
              <a:rPr lang="nl-BE" dirty="0" err="1"/>
              <a:t>Adults</a:t>
            </a:r>
            <a:r>
              <a:rPr lang="nl-BE" dirty="0"/>
              <a:t> (+24j): 343€</a:t>
            </a:r>
          </a:p>
          <a:p>
            <a:endParaRPr lang="nl-BE" dirty="0"/>
          </a:p>
          <a:p>
            <a:endParaRPr lang="nl-BE" dirty="0"/>
          </a:p>
          <a:p>
            <a:endParaRPr lang="nl-BE" dirty="0"/>
          </a:p>
          <a:p>
            <a:endParaRPr lang="nl-BE" dirty="0"/>
          </a:p>
        </p:txBody>
      </p:sp>
    </p:spTree>
    <p:extLst>
      <p:ext uri="{BB962C8B-B14F-4D97-AF65-F5344CB8AC3E}">
        <p14:creationId xmlns:p14="http://schemas.microsoft.com/office/powerpoint/2010/main" val="3750833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4">
            <a:extLst>
              <a:ext uri="{FF2B5EF4-FFF2-40B4-BE49-F238E27FC236}">
                <a16:creationId xmlns:a16="http://schemas.microsoft.com/office/drawing/2014/main" id="{D43E87B0-72AF-4514-64B3-5EC9B24EE1DA}"/>
              </a:ext>
            </a:extLst>
          </p:cNvPr>
          <p:cNvGraphicFramePr>
            <a:graphicFrameLocks noGrp="1"/>
          </p:cNvGraphicFramePr>
          <p:nvPr>
            <p:extLst>
              <p:ext uri="{D42A27DB-BD31-4B8C-83A1-F6EECF244321}">
                <p14:modId xmlns:p14="http://schemas.microsoft.com/office/powerpoint/2010/main" val="2120657168"/>
              </p:ext>
            </p:extLst>
          </p:nvPr>
        </p:nvGraphicFramePr>
        <p:xfrm>
          <a:off x="981513" y="665480"/>
          <a:ext cx="9840286" cy="5532120"/>
        </p:xfrm>
        <a:graphic>
          <a:graphicData uri="http://schemas.openxmlformats.org/drawingml/2006/table">
            <a:tbl>
              <a:tblPr firstRow="1" bandRow="1">
                <a:tableStyleId>{5C22544A-7EE6-4342-B048-85BDC9FD1C3A}</a:tableStyleId>
              </a:tblPr>
              <a:tblGrid>
                <a:gridCol w="1493239">
                  <a:extLst>
                    <a:ext uri="{9D8B030D-6E8A-4147-A177-3AD203B41FA5}">
                      <a16:colId xmlns:a16="http://schemas.microsoft.com/office/drawing/2014/main" val="1913013265"/>
                    </a:ext>
                  </a:extLst>
                </a:gridCol>
                <a:gridCol w="1048624">
                  <a:extLst>
                    <a:ext uri="{9D8B030D-6E8A-4147-A177-3AD203B41FA5}">
                      <a16:colId xmlns:a16="http://schemas.microsoft.com/office/drawing/2014/main" val="3144998498"/>
                    </a:ext>
                  </a:extLst>
                </a:gridCol>
                <a:gridCol w="1350628">
                  <a:extLst>
                    <a:ext uri="{9D8B030D-6E8A-4147-A177-3AD203B41FA5}">
                      <a16:colId xmlns:a16="http://schemas.microsoft.com/office/drawing/2014/main" val="2397285023"/>
                    </a:ext>
                  </a:extLst>
                </a:gridCol>
                <a:gridCol w="1191236">
                  <a:extLst>
                    <a:ext uri="{9D8B030D-6E8A-4147-A177-3AD203B41FA5}">
                      <a16:colId xmlns:a16="http://schemas.microsoft.com/office/drawing/2014/main" val="1291811493"/>
                    </a:ext>
                  </a:extLst>
                </a:gridCol>
                <a:gridCol w="1359017">
                  <a:extLst>
                    <a:ext uri="{9D8B030D-6E8A-4147-A177-3AD203B41FA5}">
                      <a16:colId xmlns:a16="http://schemas.microsoft.com/office/drawing/2014/main" val="2660698640"/>
                    </a:ext>
                  </a:extLst>
                </a:gridCol>
                <a:gridCol w="1415653">
                  <a:extLst>
                    <a:ext uri="{9D8B030D-6E8A-4147-A177-3AD203B41FA5}">
                      <a16:colId xmlns:a16="http://schemas.microsoft.com/office/drawing/2014/main" val="3362369109"/>
                    </a:ext>
                  </a:extLst>
                </a:gridCol>
                <a:gridCol w="1981889">
                  <a:extLst>
                    <a:ext uri="{9D8B030D-6E8A-4147-A177-3AD203B41FA5}">
                      <a16:colId xmlns:a16="http://schemas.microsoft.com/office/drawing/2014/main" val="1050059183"/>
                    </a:ext>
                  </a:extLst>
                </a:gridCol>
              </a:tblGrid>
              <a:tr h="0">
                <a:tc>
                  <a:txBody>
                    <a:bodyPr/>
                    <a:lstStyle/>
                    <a:p>
                      <a:endParaRPr lang="nl-BE" dirty="0"/>
                    </a:p>
                  </a:txBody>
                  <a:tcPr/>
                </a:tc>
                <a:tc>
                  <a:txBody>
                    <a:bodyPr/>
                    <a:lstStyle/>
                    <a:p>
                      <a:r>
                        <a:rPr lang="nl-NL" dirty="0" err="1"/>
                        <a:t>Section</a:t>
                      </a:r>
                      <a:endParaRPr lang="nl-B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dirty="0"/>
                        <a:t>Total of </a:t>
                      </a:r>
                      <a:r>
                        <a:rPr lang="nl-NL" dirty="0" err="1"/>
                        <a:t>students</a:t>
                      </a:r>
                      <a:endParaRPr lang="nl-B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dirty="0" err="1"/>
                        <a:t>Government</a:t>
                      </a:r>
                      <a:r>
                        <a:rPr lang="nl-NL" dirty="0"/>
                        <a:t> </a:t>
                      </a:r>
                      <a:r>
                        <a:rPr lang="nl-NL" dirty="0" err="1"/>
                        <a:t>hours</a:t>
                      </a:r>
                      <a:endParaRPr lang="nl-B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dirty="0" err="1"/>
                        <a:t>Municipality</a:t>
                      </a:r>
                      <a:r>
                        <a:rPr lang="nl-NL" dirty="0"/>
                        <a:t> </a:t>
                      </a:r>
                      <a:r>
                        <a:rPr lang="nl-NL" dirty="0" err="1"/>
                        <a:t>hours</a:t>
                      </a:r>
                      <a:endParaRPr lang="nl-BE" dirty="0"/>
                    </a:p>
                  </a:txBody>
                  <a:tcPr/>
                </a:tc>
                <a:tc>
                  <a:txBody>
                    <a:bodyPr/>
                    <a:lstStyle/>
                    <a:p>
                      <a:pPr algn="ctr"/>
                      <a:r>
                        <a:rPr lang="nl-NL" dirty="0"/>
                        <a:t>Teachers</a:t>
                      </a:r>
                      <a:endParaRPr lang="nl-BE" dirty="0"/>
                    </a:p>
                  </a:txBody>
                  <a:tcPr/>
                </a:tc>
                <a:tc>
                  <a:txBody>
                    <a:bodyPr/>
                    <a:lstStyle/>
                    <a:p>
                      <a:pPr algn="ctr"/>
                      <a:r>
                        <a:rPr lang="nl-NL" dirty="0" err="1"/>
                        <a:t>Administrative</a:t>
                      </a:r>
                      <a:r>
                        <a:rPr lang="nl-NL" dirty="0"/>
                        <a:t> employees</a:t>
                      </a:r>
                      <a:endParaRPr lang="nl-BE" dirty="0"/>
                    </a:p>
                  </a:txBody>
                  <a:tcPr/>
                </a:tc>
                <a:extLst>
                  <a:ext uri="{0D108BD9-81ED-4DB2-BD59-A6C34878D82A}">
                    <a16:rowId xmlns:a16="http://schemas.microsoft.com/office/drawing/2014/main" val="2421017807"/>
                  </a:ext>
                </a:extLst>
              </a:tr>
              <a:tr h="370840">
                <a:tc>
                  <a:txBody>
                    <a:bodyPr/>
                    <a:lstStyle/>
                    <a:p>
                      <a:endParaRPr lang="nl-BE" dirty="0"/>
                    </a:p>
                  </a:txBody>
                  <a:tcPr/>
                </a:tc>
                <a:tc>
                  <a:txBody>
                    <a:bodyPr/>
                    <a:lstStyle/>
                    <a:p>
                      <a:r>
                        <a:rPr lang="nl-NL" dirty="0"/>
                        <a:t>Music</a:t>
                      </a:r>
                      <a:endParaRPr lang="nl-BE" dirty="0"/>
                    </a:p>
                  </a:txBody>
                  <a:tcPr/>
                </a:tc>
                <a:tc>
                  <a:txBody>
                    <a:bodyPr/>
                    <a:lstStyle/>
                    <a:p>
                      <a:pPr algn="ctr"/>
                      <a:r>
                        <a:rPr lang="nl-NL" dirty="0"/>
                        <a:t>709</a:t>
                      </a:r>
                      <a:endParaRPr lang="nl-BE" dirty="0"/>
                    </a:p>
                  </a:txBody>
                  <a:tcPr/>
                </a:tc>
                <a:tc>
                  <a:txBody>
                    <a:bodyPr/>
                    <a:lstStyle/>
                    <a:p>
                      <a:pPr algn="ctr"/>
                      <a:r>
                        <a:rPr lang="nl-NL" dirty="0"/>
                        <a:t>465</a:t>
                      </a:r>
                      <a:endParaRPr lang="nl-BE" dirty="0"/>
                    </a:p>
                  </a:txBody>
                  <a:tcPr/>
                </a:tc>
                <a:tc>
                  <a:txBody>
                    <a:bodyPr/>
                    <a:lstStyle/>
                    <a:p>
                      <a:pPr algn="ctr"/>
                      <a:endParaRPr lang="nl-BE"/>
                    </a:p>
                  </a:txBody>
                  <a:tcPr/>
                </a:tc>
                <a:tc>
                  <a:txBody>
                    <a:bodyPr/>
                    <a:lstStyle/>
                    <a:p>
                      <a:pPr algn="ctr"/>
                      <a:r>
                        <a:rPr lang="nl-NL" dirty="0"/>
                        <a:t>56</a:t>
                      </a:r>
                      <a:endParaRPr lang="nl-BE" dirty="0"/>
                    </a:p>
                  </a:txBody>
                  <a:tcPr/>
                </a:tc>
                <a:tc>
                  <a:txBody>
                    <a:bodyPr/>
                    <a:lstStyle/>
                    <a:p>
                      <a:pPr algn="ctr"/>
                      <a:endParaRPr lang="nl-BE"/>
                    </a:p>
                  </a:txBody>
                  <a:tcPr/>
                </a:tc>
                <a:extLst>
                  <a:ext uri="{0D108BD9-81ED-4DB2-BD59-A6C34878D82A}">
                    <a16:rowId xmlns:a16="http://schemas.microsoft.com/office/drawing/2014/main" val="1105148010"/>
                  </a:ext>
                </a:extLst>
              </a:tr>
              <a:tr h="370840">
                <a:tc>
                  <a:txBody>
                    <a:bodyPr/>
                    <a:lstStyle/>
                    <a:p>
                      <a:endParaRPr lang="nl-BE" dirty="0"/>
                    </a:p>
                  </a:txBody>
                  <a:tcPr/>
                </a:tc>
                <a:tc>
                  <a:txBody>
                    <a:bodyPr/>
                    <a:lstStyle/>
                    <a:p>
                      <a:r>
                        <a:rPr lang="nl-NL" dirty="0"/>
                        <a:t>Drama</a:t>
                      </a:r>
                      <a:endParaRPr lang="nl-BE" dirty="0"/>
                    </a:p>
                  </a:txBody>
                  <a:tcPr/>
                </a:tc>
                <a:tc>
                  <a:txBody>
                    <a:bodyPr/>
                    <a:lstStyle/>
                    <a:p>
                      <a:pPr algn="ctr"/>
                      <a:r>
                        <a:rPr lang="nl-NL" dirty="0"/>
                        <a:t>122</a:t>
                      </a:r>
                      <a:endParaRPr lang="nl-BE" dirty="0"/>
                    </a:p>
                  </a:txBody>
                  <a:tcPr/>
                </a:tc>
                <a:tc>
                  <a:txBody>
                    <a:bodyPr/>
                    <a:lstStyle/>
                    <a:p>
                      <a:pPr algn="ctr"/>
                      <a:r>
                        <a:rPr lang="nl-NL" dirty="0"/>
                        <a:t>39</a:t>
                      </a:r>
                      <a:endParaRPr lang="nl-BE" dirty="0"/>
                    </a:p>
                  </a:txBody>
                  <a:tcPr/>
                </a:tc>
                <a:tc>
                  <a:txBody>
                    <a:bodyPr/>
                    <a:lstStyle/>
                    <a:p>
                      <a:pPr algn="ctr"/>
                      <a:endParaRPr lang="nl-BE"/>
                    </a:p>
                  </a:txBody>
                  <a:tcPr/>
                </a:tc>
                <a:tc>
                  <a:txBody>
                    <a:bodyPr/>
                    <a:lstStyle/>
                    <a:p>
                      <a:pPr algn="ctr"/>
                      <a:r>
                        <a:rPr lang="nl-NL" dirty="0"/>
                        <a:t>2</a:t>
                      </a:r>
                      <a:endParaRPr lang="nl-BE" dirty="0"/>
                    </a:p>
                  </a:txBody>
                  <a:tcPr/>
                </a:tc>
                <a:tc>
                  <a:txBody>
                    <a:bodyPr/>
                    <a:lstStyle/>
                    <a:p>
                      <a:pPr algn="ctr"/>
                      <a:endParaRPr lang="nl-BE"/>
                    </a:p>
                  </a:txBody>
                  <a:tcPr/>
                </a:tc>
                <a:extLst>
                  <a:ext uri="{0D108BD9-81ED-4DB2-BD59-A6C34878D82A}">
                    <a16:rowId xmlns:a16="http://schemas.microsoft.com/office/drawing/2014/main" val="3413469320"/>
                  </a:ext>
                </a:extLst>
              </a:tr>
              <a:tr h="370840">
                <a:tc>
                  <a:txBody>
                    <a:bodyPr/>
                    <a:lstStyle/>
                    <a:p>
                      <a:endParaRPr lang="nl-BE" dirty="0"/>
                    </a:p>
                  </a:txBody>
                  <a:tcPr/>
                </a:tc>
                <a:tc>
                  <a:txBody>
                    <a:bodyPr/>
                    <a:lstStyle/>
                    <a:p>
                      <a:r>
                        <a:rPr lang="nl-NL" dirty="0"/>
                        <a:t>Dans</a:t>
                      </a:r>
                      <a:endParaRPr lang="nl-BE" dirty="0"/>
                    </a:p>
                  </a:txBody>
                  <a:tcPr/>
                </a:tc>
                <a:tc>
                  <a:txBody>
                    <a:bodyPr/>
                    <a:lstStyle/>
                    <a:p>
                      <a:pPr algn="ctr"/>
                      <a:r>
                        <a:rPr lang="nl-NL" dirty="0"/>
                        <a:t>218</a:t>
                      </a:r>
                      <a:endParaRPr lang="nl-BE" dirty="0"/>
                    </a:p>
                  </a:txBody>
                  <a:tcPr/>
                </a:tc>
                <a:tc>
                  <a:txBody>
                    <a:bodyPr/>
                    <a:lstStyle/>
                    <a:p>
                      <a:pPr algn="ctr"/>
                      <a:r>
                        <a:rPr lang="nl-NL" dirty="0"/>
                        <a:t>61</a:t>
                      </a:r>
                      <a:endParaRPr lang="nl-BE" dirty="0"/>
                    </a:p>
                  </a:txBody>
                  <a:tcPr/>
                </a:tc>
                <a:tc>
                  <a:txBody>
                    <a:bodyPr/>
                    <a:lstStyle/>
                    <a:p>
                      <a:pPr algn="ctr"/>
                      <a:endParaRPr lang="nl-BE"/>
                    </a:p>
                  </a:txBody>
                  <a:tcPr/>
                </a:tc>
                <a:tc>
                  <a:txBody>
                    <a:bodyPr/>
                    <a:lstStyle/>
                    <a:p>
                      <a:pPr algn="ctr"/>
                      <a:r>
                        <a:rPr lang="nl-NL" dirty="0"/>
                        <a:t>9</a:t>
                      </a:r>
                      <a:endParaRPr lang="nl-BE" dirty="0"/>
                    </a:p>
                  </a:txBody>
                  <a:tcPr/>
                </a:tc>
                <a:tc>
                  <a:txBody>
                    <a:bodyPr/>
                    <a:lstStyle/>
                    <a:p>
                      <a:pPr algn="ctr"/>
                      <a:endParaRPr lang="nl-BE"/>
                    </a:p>
                  </a:txBody>
                  <a:tcPr/>
                </a:tc>
                <a:extLst>
                  <a:ext uri="{0D108BD9-81ED-4DB2-BD59-A6C34878D82A}">
                    <a16:rowId xmlns:a16="http://schemas.microsoft.com/office/drawing/2014/main" val="2272078043"/>
                  </a:ext>
                </a:extLst>
              </a:tr>
              <a:tr h="370840">
                <a:tc>
                  <a:txBody>
                    <a:bodyPr/>
                    <a:lstStyle/>
                    <a:p>
                      <a:endParaRPr lang="nl-BE" dirty="0"/>
                    </a:p>
                  </a:txBody>
                  <a:tcPr/>
                </a:tc>
                <a:tc>
                  <a:txBody>
                    <a:bodyPr/>
                    <a:lstStyle/>
                    <a:p>
                      <a:r>
                        <a:rPr lang="nl-NL" dirty="0"/>
                        <a:t>CDI</a:t>
                      </a:r>
                      <a:endParaRPr lang="nl-BE" dirty="0"/>
                    </a:p>
                  </a:txBody>
                  <a:tcPr/>
                </a:tc>
                <a:tc>
                  <a:txBody>
                    <a:bodyPr/>
                    <a:lstStyle/>
                    <a:p>
                      <a:pPr algn="ctr"/>
                      <a:r>
                        <a:rPr lang="nl-NL" dirty="0"/>
                        <a:t>57</a:t>
                      </a:r>
                      <a:endParaRPr lang="nl-BE" dirty="0"/>
                    </a:p>
                  </a:txBody>
                  <a:tcPr/>
                </a:tc>
                <a:tc>
                  <a:txBody>
                    <a:bodyPr/>
                    <a:lstStyle/>
                    <a:p>
                      <a:pPr algn="ctr"/>
                      <a:r>
                        <a:rPr lang="nl-NL" dirty="0"/>
                        <a:t>4</a:t>
                      </a:r>
                      <a:endParaRPr lang="nl-BE" dirty="0"/>
                    </a:p>
                  </a:txBody>
                  <a:tcPr/>
                </a:tc>
                <a:tc>
                  <a:txBody>
                    <a:bodyPr/>
                    <a:lstStyle/>
                    <a:p>
                      <a:pPr algn="ctr"/>
                      <a:endParaRPr lang="nl-BE"/>
                    </a:p>
                  </a:txBody>
                  <a:tcPr/>
                </a:tc>
                <a:tc>
                  <a:txBody>
                    <a:bodyPr/>
                    <a:lstStyle/>
                    <a:p>
                      <a:pPr algn="ctr"/>
                      <a:r>
                        <a:rPr lang="nl-NL" dirty="0"/>
                        <a:t>2</a:t>
                      </a:r>
                      <a:endParaRPr lang="nl-BE" dirty="0"/>
                    </a:p>
                  </a:txBody>
                  <a:tcPr/>
                </a:tc>
                <a:tc>
                  <a:txBody>
                    <a:bodyPr/>
                    <a:lstStyle/>
                    <a:p>
                      <a:pPr algn="ctr"/>
                      <a:endParaRPr lang="nl-BE"/>
                    </a:p>
                  </a:txBody>
                  <a:tcPr/>
                </a:tc>
                <a:extLst>
                  <a:ext uri="{0D108BD9-81ED-4DB2-BD59-A6C34878D82A}">
                    <a16:rowId xmlns:a16="http://schemas.microsoft.com/office/drawing/2014/main" val="4126599122"/>
                  </a:ext>
                </a:extLst>
              </a:tr>
              <a:tr h="370840">
                <a:tc>
                  <a:txBody>
                    <a:bodyPr/>
                    <a:lstStyle/>
                    <a:p>
                      <a:r>
                        <a:rPr lang="nl-NL" i="1" dirty="0"/>
                        <a:t>Total</a:t>
                      </a:r>
                      <a:endParaRPr lang="nl-BE" i="1" dirty="0"/>
                    </a:p>
                  </a:txBody>
                  <a:tcPr/>
                </a:tc>
                <a:tc>
                  <a:txBody>
                    <a:bodyPr/>
                    <a:lstStyle/>
                    <a:p>
                      <a:endParaRPr lang="nl-BE" dirty="0"/>
                    </a:p>
                  </a:txBody>
                  <a:tcPr/>
                </a:tc>
                <a:tc>
                  <a:txBody>
                    <a:bodyPr/>
                    <a:lstStyle/>
                    <a:p>
                      <a:pPr algn="ctr"/>
                      <a:endParaRPr lang="nl-BE"/>
                    </a:p>
                  </a:txBody>
                  <a:tcPr/>
                </a:tc>
                <a:tc>
                  <a:txBody>
                    <a:bodyPr/>
                    <a:lstStyle/>
                    <a:p>
                      <a:pPr algn="ctr"/>
                      <a:r>
                        <a:rPr lang="nl-NL" dirty="0"/>
                        <a:t>569</a:t>
                      </a:r>
                      <a:endParaRPr lang="nl-BE" dirty="0"/>
                    </a:p>
                  </a:txBody>
                  <a:tcPr/>
                </a:tc>
                <a:tc>
                  <a:txBody>
                    <a:bodyPr/>
                    <a:lstStyle/>
                    <a:p>
                      <a:pPr algn="ctr"/>
                      <a:r>
                        <a:rPr lang="nl-NL" dirty="0"/>
                        <a:t>7</a:t>
                      </a:r>
                      <a:endParaRPr lang="nl-BE" dirty="0"/>
                    </a:p>
                  </a:txBody>
                  <a:tcPr/>
                </a:tc>
                <a:tc>
                  <a:txBody>
                    <a:bodyPr/>
                    <a:lstStyle/>
                    <a:p>
                      <a:pPr algn="ctr"/>
                      <a:r>
                        <a:rPr lang="nl-NL" dirty="0"/>
                        <a:t>69</a:t>
                      </a:r>
                      <a:endParaRPr lang="nl-BE" dirty="0"/>
                    </a:p>
                  </a:txBody>
                  <a:tcPr/>
                </a:tc>
                <a:tc>
                  <a:txBody>
                    <a:bodyPr/>
                    <a:lstStyle/>
                    <a:p>
                      <a:pPr algn="ctr"/>
                      <a:r>
                        <a:rPr lang="nl-NL" dirty="0"/>
                        <a:t>2,75 VTE</a:t>
                      </a:r>
                      <a:endParaRPr lang="nl-BE" dirty="0"/>
                    </a:p>
                  </a:txBody>
                  <a:tcPr/>
                </a:tc>
                <a:extLst>
                  <a:ext uri="{0D108BD9-81ED-4DB2-BD59-A6C34878D82A}">
                    <a16:rowId xmlns:a16="http://schemas.microsoft.com/office/drawing/2014/main" val="1837038205"/>
                  </a:ext>
                </a:extLst>
              </a:tr>
              <a:tr h="370840">
                <a:tc>
                  <a:txBody>
                    <a:bodyPr/>
                    <a:lstStyle/>
                    <a:p>
                      <a:r>
                        <a:rPr lang="nl-NL" dirty="0" err="1"/>
                        <a:t>Students</a:t>
                      </a:r>
                      <a:endParaRPr lang="nl-BE" dirty="0"/>
                    </a:p>
                  </a:txBody>
                  <a:tcPr/>
                </a:tc>
                <a:tc>
                  <a:txBody>
                    <a:bodyPr/>
                    <a:lstStyle/>
                    <a:p>
                      <a:endParaRPr lang="nl-BE"/>
                    </a:p>
                  </a:txBody>
                  <a:tcPr/>
                </a:tc>
                <a:tc>
                  <a:txBody>
                    <a:bodyPr/>
                    <a:lstStyle/>
                    <a:p>
                      <a:pPr algn="ctr"/>
                      <a:r>
                        <a:rPr lang="nl-NL" dirty="0"/>
                        <a:t>1106</a:t>
                      </a:r>
                      <a:endParaRPr lang="nl-BE" dirty="0"/>
                    </a:p>
                  </a:txBody>
                  <a:tcPr/>
                </a:tc>
                <a:tc>
                  <a:txBody>
                    <a:bodyPr/>
                    <a:lstStyle/>
                    <a:p>
                      <a:pPr algn="ctr"/>
                      <a:endParaRPr lang="nl-BE" dirty="0"/>
                    </a:p>
                  </a:txBody>
                  <a:tcPr/>
                </a:tc>
                <a:tc>
                  <a:txBody>
                    <a:bodyPr/>
                    <a:lstStyle/>
                    <a:p>
                      <a:pPr algn="ctr"/>
                      <a:endParaRPr lang="nl-BE" dirty="0"/>
                    </a:p>
                  </a:txBody>
                  <a:tcPr/>
                </a:tc>
                <a:tc>
                  <a:txBody>
                    <a:bodyPr/>
                    <a:lstStyle/>
                    <a:p>
                      <a:pPr algn="ctr"/>
                      <a:endParaRPr lang="nl-BE"/>
                    </a:p>
                  </a:txBody>
                  <a:tcPr/>
                </a:tc>
                <a:tc>
                  <a:txBody>
                    <a:bodyPr/>
                    <a:lstStyle/>
                    <a:p>
                      <a:pPr algn="ctr"/>
                      <a:endParaRPr lang="nl-BE"/>
                    </a:p>
                  </a:txBody>
                  <a:tcPr/>
                </a:tc>
                <a:extLst>
                  <a:ext uri="{0D108BD9-81ED-4DB2-BD59-A6C34878D82A}">
                    <a16:rowId xmlns:a16="http://schemas.microsoft.com/office/drawing/2014/main" val="48114899"/>
                  </a:ext>
                </a:extLst>
              </a:tr>
              <a:tr h="370840">
                <a:tc>
                  <a:txBody>
                    <a:bodyPr/>
                    <a:lstStyle/>
                    <a:p>
                      <a:r>
                        <a:rPr lang="nl-NL" dirty="0" err="1"/>
                        <a:t>Factual</a:t>
                      </a:r>
                      <a:r>
                        <a:rPr lang="nl-NL" dirty="0"/>
                        <a:t> </a:t>
                      </a:r>
                      <a:r>
                        <a:rPr lang="nl-NL" dirty="0" err="1"/>
                        <a:t>students</a:t>
                      </a:r>
                      <a:endParaRPr lang="nl-BE" dirty="0"/>
                    </a:p>
                  </a:txBody>
                  <a:tcPr/>
                </a:tc>
                <a:tc>
                  <a:txBody>
                    <a:bodyPr/>
                    <a:lstStyle/>
                    <a:p>
                      <a:endParaRPr lang="nl-BE" dirty="0"/>
                    </a:p>
                  </a:txBody>
                  <a:tcPr/>
                </a:tc>
                <a:tc>
                  <a:txBody>
                    <a:bodyPr/>
                    <a:lstStyle/>
                    <a:p>
                      <a:pPr algn="ctr"/>
                      <a:r>
                        <a:rPr lang="nl-NL" dirty="0"/>
                        <a:t>1012</a:t>
                      </a:r>
                      <a:endParaRPr lang="nl-BE" dirty="0"/>
                    </a:p>
                  </a:txBody>
                  <a:tcPr/>
                </a:tc>
                <a:tc>
                  <a:txBody>
                    <a:bodyPr/>
                    <a:lstStyle/>
                    <a:p>
                      <a:pPr algn="ctr"/>
                      <a:endParaRPr lang="nl-BE"/>
                    </a:p>
                  </a:txBody>
                  <a:tcPr/>
                </a:tc>
                <a:tc>
                  <a:txBody>
                    <a:bodyPr/>
                    <a:lstStyle/>
                    <a:p>
                      <a:pPr algn="ctr"/>
                      <a:endParaRPr lang="nl-BE"/>
                    </a:p>
                  </a:txBody>
                  <a:tcPr/>
                </a:tc>
                <a:tc>
                  <a:txBody>
                    <a:bodyPr/>
                    <a:lstStyle/>
                    <a:p>
                      <a:pPr algn="ctr"/>
                      <a:endParaRPr lang="nl-BE" dirty="0"/>
                    </a:p>
                  </a:txBody>
                  <a:tcPr/>
                </a:tc>
                <a:tc>
                  <a:txBody>
                    <a:bodyPr/>
                    <a:lstStyle/>
                    <a:p>
                      <a:pPr algn="ctr"/>
                      <a:endParaRPr lang="nl-BE" dirty="0"/>
                    </a:p>
                  </a:txBody>
                  <a:tcPr/>
                </a:tc>
                <a:extLst>
                  <a:ext uri="{0D108BD9-81ED-4DB2-BD59-A6C34878D82A}">
                    <a16:rowId xmlns:a16="http://schemas.microsoft.com/office/drawing/2014/main" val="2793261163"/>
                  </a:ext>
                </a:extLst>
              </a:tr>
              <a:tr h="370840">
                <a:tc>
                  <a:txBody>
                    <a:bodyPr/>
                    <a:lstStyle/>
                    <a:p>
                      <a:r>
                        <a:rPr lang="nl-NL" dirty="0" err="1"/>
                        <a:t>Initial</a:t>
                      </a:r>
                      <a:r>
                        <a:rPr lang="nl-NL" dirty="0"/>
                        <a:t> </a:t>
                      </a:r>
                      <a:r>
                        <a:rPr lang="nl-NL" dirty="0" err="1"/>
                        <a:t>guidance</a:t>
                      </a:r>
                      <a:endParaRPr lang="nl-BE" dirty="0"/>
                    </a:p>
                  </a:txBody>
                  <a:tcPr/>
                </a:tc>
                <a:tc>
                  <a:txBody>
                    <a:bodyPr/>
                    <a:lstStyle/>
                    <a:p>
                      <a:endParaRPr lang="nl-BE" dirty="0"/>
                    </a:p>
                  </a:txBody>
                  <a:tcPr/>
                </a:tc>
                <a:tc>
                  <a:txBody>
                    <a:bodyPr/>
                    <a:lstStyle/>
                    <a:p>
                      <a:pPr algn="ctr"/>
                      <a:endParaRPr lang="nl-BE" dirty="0"/>
                    </a:p>
                  </a:txBody>
                  <a:tcPr/>
                </a:tc>
                <a:tc>
                  <a:txBody>
                    <a:bodyPr/>
                    <a:lstStyle/>
                    <a:p>
                      <a:pPr algn="ctr"/>
                      <a:r>
                        <a:rPr lang="nl-NL" dirty="0"/>
                        <a:t>3</a:t>
                      </a:r>
                      <a:endParaRPr lang="nl-BE" dirty="0"/>
                    </a:p>
                  </a:txBody>
                  <a:tcPr/>
                </a:tc>
                <a:tc>
                  <a:txBody>
                    <a:bodyPr/>
                    <a:lstStyle/>
                    <a:p>
                      <a:pPr algn="ctr"/>
                      <a:endParaRPr lang="nl-BE" dirty="0"/>
                    </a:p>
                  </a:txBody>
                  <a:tcPr/>
                </a:tc>
                <a:tc>
                  <a:txBody>
                    <a:bodyPr/>
                    <a:lstStyle/>
                    <a:p>
                      <a:pPr algn="ctr"/>
                      <a:endParaRPr lang="nl-BE" dirty="0"/>
                    </a:p>
                  </a:txBody>
                  <a:tcPr/>
                </a:tc>
                <a:tc>
                  <a:txBody>
                    <a:bodyPr/>
                    <a:lstStyle/>
                    <a:p>
                      <a:pPr algn="ctr"/>
                      <a:endParaRPr lang="nl-BE" dirty="0"/>
                    </a:p>
                  </a:txBody>
                  <a:tcPr/>
                </a:tc>
                <a:extLst>
                  <a:ext uri="{0D108BD9-81ED-4DB2-BD59-A6C34878D82A}">
                    <a16:rowId xmlns:a16="http://schemas.microsoft.com/office/drawing/2014/main" val="2273336860"/>
                  </a:ext>
                </a:extLst>
              </a:tr>
              <a:tr h="370840">
                <a:tc>
                  <a:txBody>
                    <a:bodyPr/>
                    <a:lstStyle/>
                    <a:p>
                      <a:r>
                        <a:rPr lang="nl-NL" dirty="0"/>
                        <a:t>Union</a:t>
                      </a:r>
                      <a:endParaRPr lang="nl-BE" dirty="0"/>
                    </a:p>
                  </a:txBody>
                  <a:tcPr/>
                </a:tc>
                <a:tc>
                  <a:txBody>
                    <a:bodyPr/>
                    <a:lstStyle/>
                    <a:p>
                      <a:endParaRPr lang="nl-BE" dirty="0"/>
                    </a:p>
                  </a:txBody>
                  <a:tcPr/>
                </a:tc>
                <a:tc>
                  <a:txBody>
                    <a:bodyPr/>
                    <a:lstStyle/>
                    <a:p>
                      <a:pPr algn="ctr"/>
                      <a:endParaRPr lang="nl-BE" dirty="0"/>
                    </a:p>
                  </a:txBody>
                  <a:tcPr/>
                </a:tc>
                <a:tc>
                  <a:txBody>
                    <a:bodyPr/>
                    <a:lstStyle/>
                    <a:p>
                      <a:pPr algn="ctr"/>
                      <a:r>
                        <a:rPr lang="nl-NL" dirty="0"/>
                        <a:t>1</a:t>
                      </a:r>
                      <a:endParaRPr lang="nl-BE" dirty="0"/>
                    </a:p>
                  </a:txBody>
                  <a:tcPr/>
                </a:tc>
                <a:tc>
                  <a:txBody>
                    <a:bodyPr/>
                    <a:lstStyle/>
                    <a:p>
                      <a:pPr algn="ctr"/>
                      <a:endParaRPr lang="nl-BE" dirty="0"/>
                    </a:p>
                  </a:txBody>
                  <a:tcPr/>
                </a:tc>
                <a:tc>
                  <a:txBody>
                    <a:bodyPr/>
                    <a:lstStyle/>
                    <a:p>
                      <a:pPr algn="ctr"/>
                      <a:endParaRPr lang="nl-BE" dirty="0"/>
                    </a:p>
                  </a:txBody>
                  <a:tcPr/>
                </a:tc>
                <a:tc>
                  <a:txBody>
                    <a:bodyPr/>
                    <a:lstStyle/>
                    <a:p>
                      <a:pPr algn="ctr"/>
                      <a:endParaRPr lang="nl-BE" dirty="0"/>
                    </a:p>
                  </a:txBody>
                  <a:tcPr/>
                </a:tc>
                <a:extLst>
                  <a:ext uri="{0D108BD9-81ED-4DB2-BD59-A6C34878D82A}">
                    <a16:rowId xmlns:a16="http://schemas.microsoft.com/office/drawing/2014/main" val="667047619"/>
                  </a:ext>
                </a:extLst>
              </a:tr>
              <a:tr h="370840">
                <a:tc>
                  <a:txBody>
                    <a:bodyPr/>
                    <a:lstStyle/>
                    <a:p>
                      <a:r>
                        <a:rPr lang="nl-NL" dirty="0" err="1"/>
                        <a:t>Core</a:t>
                      </a:r>
                      <a:r>
                        <a:rPr lang="nl-NL" dirty="0"/>
                        <a:t> </a:t>
                      </a:r>
                      <a:r>
                        <a:rPr lang="nl-NL" dirty="0" err="1"/>
                        <a:t>tasks</a:t>
                      </a:r>
                      <a:endParaRPr lang="nl-BE" dirty="0"/>
                    </a:p>
                  </a:txBody>
                  <a:tcPr/>
                </a:tc>
                <a:tc>
                  <a:txBody>
                    <a:bodyPr/>
                    <a:lstStyle/>
                    <a:p>
                      <a:endParaRPr lang="nl-BE" dirty="0"/>
                    </a:p>
                  </a:txBody>
                  <a:tcPr/>
                </a:tc>
                <a:tc>
                  <a:txBody>
                    <a:bodyPr/>
                    <a:lstStyle/>
                    <a:p>
                      <a:pPr algn="ctr"/>
                      <a:endParaRPr lang="nl-BE" dirty="0"/>
                    </a:p>
                  </a:txBody>
                  <a:tcPr/>
                </a:tc>
                <a:tc>
                  <a:txBody>
                    <a:bodyPr/>
                    <a:lstStyle/>
                    <a:p>
                      <a:pPr algn="ctr"/>
                      <a:r>
                        <a:rPr lang="nl-NL" dirty="0"/>
                        <a:t>4</a:t>
                      </a:r>
                      <a:endParaRPr lang="nl-BE" dirty="0"/>
                    </a:p>
                  </a:txBody>
                  <a:tcPr/>
                </a:tc>
                <a:tc>
                  <a:txBody>
                    <a:bodyPr/>
                    <a:lstStyle/>
                    <a:p>
                      <a:pPr algn="ctr"/>
                      <a:endParaRPr lang="nl-BE" dirty="0"/>
                    </a:p>
                  </a:txBody>
                  <a:tcPr/>
                </a:tc>
                <a:tc>
                  <a:txBody>
                    <a:bodyPr/>
                    <a:lstStyle/>
                    <a:p>
                      <a:pPr algn="ctr"/>
                      <a:endParaRPr lang="nl-BE" dirty="0"/>
                    </a:p>
                  </a:txBody>
                  <a:tcPr/>
                </a:tc>
                <a:tc>
                  <a:txBody>
                    <a:bodyPr/>
                    <a:lstStyle/>
                    <a:p>
                      <a:pPr algn="ctr"/>
                      <a:endParaRPr lang="nl-BE" dirty="0"/>
                    </a:p>
                  </a:txBody>
                  <a:tcPr/>
                </a:tc>
                <a:extLst>
                  <a:ext uri="{0D108BD9-81ED-4DB2-BD59-A6C34878D82A}">
                    <a16:rowId xmlns:a16="http://schemas.microsoft.com/office/drawing/2014/main" val="2123660074"/>
                  </a:ext>
                </a:extLst>
              </a:tr>
              <a:tr h="370840">
                <a:tc>
                  <a:txBody>
                    <a:bodyPr/>
                    <a:lstStyle/>
                    <a:p>
                      <a:r>
                        <a:rPr lang="nl-NL" dirty="0"/>
                        <a:t>Grand </a:t>
                      </a:r>
                      <a:r>
                        <a:rPr lang="nl-NL" dirty="0" err="1"/>
                        <a:t>total</a:t>
                      </a:r>
                      <a:endParaRPr lang="nl-BE" dirty="0"/>
                    </a:p>
                  </a:txBody>
                  <a:tcPr/>
                </a:tc>
                <a:tc>
                  <a:txBody>
                    <a:bodyPr/>
                    <a:lstStyle/>
                    <a:p>
                      <a:endParaRPr lang="nl-BE" dirty="0"/>
                    </a:p>
                  </a:txBody>
                  <a:tcPr/>
                </a:tc>
                <a:tc>
                  <a:txBody>
                    <a:bodyPr/>
                    <a:lstStyle/>
                    <a:p>
                      <a:pPr algn="ctr"/>
                      <a:endParaRPr lang="nl-BE" dirty="0"/>
                    </a:p>
                  </a:txBody>
                  <a:tcPr/>
                </a:tc>
                <a:tc>
                  <a:txBody>
                    <a:bodyPr/>
                    <a:lstStyle/>
                    <a:p>
                      <a:pPr algn="ctr"/>
                      <a:endParaRPr lang="nl-BE" dirty="0"/>
                    </a:p>
                  </a:txBody>
                  <a:tcPr/>
                </a:tc>
                <a:tc>
                  <a:txBody>
                    <a:bodyPr/>
                    <a:lstStyle/>
                    <a:p>
                      <a:pPr algn="ctr"/>
                      <a:r>
                        <a:rPr lang="nl-NL" dirty="0"/>
                        <a:t>584</a:t>
                      </a:r>
                      <a:endParaRPr lang="nl-BE" dirty="0"/>
                    </a:p>
                  </a:txBody>
                  <a:tcPr/>
                </a:tc>
                <a:tc>
                  <a:txBody>
                    <a:bodyPr/>
                    <a:lstStyle/>
                    <a:p>
                      <a:pPr algn="ctr"/>
                      <a:endParaRPr lang="nl-BE" dirty="0"/>
                    </a:p>
                  </a:txBody>
                  <a:tcPr/>
                </a:tc>
                <a:tc>
                  <a:txBody>
                    <a:bodyPr/>
                    <a:lstStyle/>
                    <a:p>
                      <a:pPr algn="ctr"/>
                      <a:endParaRPr lang="nl-BE" dirty="0"/>
                    </a:p>
                  </a:txBody>
                  <a:tcPr/>
                </a:tc>
                <a:extLst>
                  <a:ext uri="{0D108BD9-81ED-4DB2-BD59-A6C34878D82A}">
                    <a16:rowId xmlns:a16="http://schemas.microsoft.com/office/drawing/2014/main" val="1590338834"/>
                  </a:ext>
                </a:extLst>
              </a:tr>
            </a:tbl>
          </a:graphicData>
        </a:graphic>
      </p:graphicFrame>
    </p:spTree>
    <p:extLst>
      <p:ext uri="{BB962C8B-B14F-4D97-AF65-F5344CB8AC3E}">
        <p14:creationId xmlns:p14="http://schemas.microsoft.com/office/powerpoint/2010/main" val="3652128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F2FB0B-15EC-453B-BC9B-69AD35DDCEA3}"/>
              </a:ext>
            </a:extLst>
          </p:cNvPr>
          <p:cNvSpPr>
            <a:spLocks noGrp="1"/>
          </p:cNvSpPr>
          <p:nvPr>
            <p:ph type="ctrTitle"/>
          </p:nvPr>
        </p:nvSpPr>
        <p:spPr/>
        <p:txBody>
          <a:bodyPr rtlCol="0"/>
          <a:lstStyle/>
          <a:p>
            <a:pPr rtl="0"/>
            <a:r>
              <a:rPr lang="nl-NL" b="1" cap="all" spc="400" dirty="0" err="1">
                <a:solidFill>
                  <a:schemeClr val="bg1"/>
                </a:solidFill>
                <a:latin typeface="+mn-lt"/>
              </a:rPr>
              <a:t>Structure</a:t>
            </a:r>
            <a:endParaRPr lang="nl-NL" dirty="0"/>
          </a:p>
        </p:txBody>
      </p:sp>
    </p:spTree>
    <p:extLst>
      <p:ext uri="{BB962C8B-B14F-4D97-AF65-F5344CB8AC3E}">
        <p14:creationId xmlns:p14="http://schemas.microsoft.com/office/powerpoint/2010/main" val="3111807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344DC579-5C17-4D06-302C-9835B8DCD576}"/>
              </a:ext>
            </a:extLst>
          </p:cNvPr>
          <p:cNvSpPr>
            <a:spLocks noGrp="1"/>
          </p:cNvSpPr>
          <p:nvPr>
            <p:ph type="subTitle" idx="1"/>
          </p:nvPr>
        </p:nvSpPr>
        <p:spPr/>
        <p:txBody>
          <a:bodyPr/>
          <a:lstStyle/>
          <a:p>
            <a:r>
              <a:rPr lang="nl-NL" dirty="0"/>
              <a:t>See website: </a:t>
            </a:r>
            <a:r>
              <a:rPr lang="nl-BE" dirty="0">
                <a:hlinkClick r:id="rId2"/>
              </a:rPr>
              <a:t>Academie Bornem</a:t>
            </a:r>
            <a:endParaRPr lang="nl-BE" dirty="0"/>
          </a:p>
        </p:txBody>
      </p:sp>
    </p:spTree>
    <p:extLst>
      <p:ext uri="{BB962C8B-B14F-4D97-AF65-F5344CB8AC3E}">
        <p14:creationId xmlns:p14="http://schemas.microsoft.com/office/powerpoint/2010/main" val="178372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F2FB0B-15EC-453B-BC9B-69AD35DDCEA3}"/>
              </a:ext>
            </a:extLst>
          </p:cNvPr>
          <p:cNvSpPr>
            <a:spLocks noGrp="1"/>
          </p:cNvSpPr>
          <p:nvPr>
            <p:ph type="ctrTitle"/>
          </p:nvPr>
        </p:nvSpPr>
        <p:spPr/>
        <p:txBody>
          <a:bodyPr rtlCol="0"/>
          <a:lstStyle/>
          <a:p>
            <a:pPr rtl="0"/>
            <a:r>
              <a:rPr lang="nl-NL" b="1" cap="all" spc="400" dirty="0" err="1">
                <a:solidFill>
                  <a:schemeClr val="bg1"/>
                </a:solidFill>
                <a:latin typeface="+mn-lt"/>
              </a:rPr>
              <a:t>Various</a:t>
            </a:r>
            <a:endParaRPr lang="nl-NL" dirty="0"/>
          </a:p>
        </p:txBody>
      </p:sp>
    </p:spTree>
    <p:extLst>
      <p:ext uri="{BB962C8B-B14F-4D97-AF65-F5344CB8AC3E}">
        <p14:creationId xmlns:p14="http://schemas.microsoft.com/office/powerpoint/2010/main" val="399229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EBCF2012-A9E2-ADDA-805A-984353AAA73B}"/>
              </a:ext>
            </a:extLst>
          </p:cNvPr>
          <p:cNvSpPr>
            <a:spLocks noGrp="1"/>
          </p:cNvSpPr>
          <p:nvPr>
            <p:ph type="subTitle" idx="1"/>
          </p:nvPr>
        </p:nvSpPr>
        <p:spPr>
          <a:xfrm>
            <a:off x="1524000" y="1110507"/>
            <a:ext cx="9144000" cy="4896010"/>
          </a:xfrm>
        </p:spPr>
        <p:txBody>
          <a:bodyPr>
            <a:normAutofit/>
          </a:bodyPr>
          <a:lstStyle/>
          <a:p>
            <a:pPr marL="457200" indent="-457200">
              <a:buAutoNum type="arabicPeriod"/>
            </a:pPr>
            <a:r>
              <a:rPr lang="nl-NL" dirty="0" err="1"/>
              <a:t>Pedagogical</a:t>
            </a:r>
            <a:r>
              <a:rPr lang="nl-NL" dirty="0"/>
              <a:t> comfort</a:t>
            </a:r>
          </a:p>
          <a:p>
            <a:pPr marL="457200" indent="-457200">
              <a:buAutoNum type="arabicPeriod"/>
            </a:pPr>
            <a:r>
              <a:rPr lang="nl-NL" dirty="0" err="1"/>
              <a:t>Rental</a:t>
            </a:r>
            <a:r>
              <a:rPr lang="nl-NL" dirty="0"/>
              <a:t> </a:t>
            </a:r>
            <a:r>
              <a:rPr lang="nl-NL" dirty="0" err="1"/>
              <a:t>instruments</a:t>
            </a:r>
            <a:endParaRPr lang="nl-NL" dirty="0"/>
          </a:p>
          <a:p>
            <a:pPr marL="457200" indent="-457200">
              <a:buAutoNum type="arabicPeriod"/>
            </a:pPr>
            <a:r>
              <a:rPr lang="nl-NL" dirty="0"/>
              <a:t>New courses</a:t>
            </a:r>
          </a:p>
          <a:p>
            <a:r>
              <a:rPr lang="nl-NL" dirty="0"/>
              <a:t>	DJ </a:t>
            </a:r>
          </a:p>
          <a:p>
            <a:r>
              <a:rPr lang="nl-NL" dirty="0"/>
              <a:t>	Hiphop/Breakdance</a:t>
            </a:r>
          </a:p>
          <a:p>
            <a:r>
              <a:rPr lang="nl-NL" dirty="0"/>
              <a:t>	</a:t>
            </a:r>
            <a:r>
              <a:rPr lang="nl-NL" dirty="0" err="1"/>
              <a:t>Custom</a:t>
            </a:r>
            <a:r>
              <a:rPr lang="nl-NL" dirty="0"/>
              <a:t> made </a:t>
            </a:r>
            <a:r>
              <a:rPr lang="nl-NL" dirty="0" err="1"/>
              <a:t>music</a:t>
            </a:r>
            <a:r>
              <a:rPr lang="nl-NL" dirty="0"/>
              <a:t> course</a:t>
            </a:r>
          </a:p>
          <a:p>
            <a:endParaRPr lang="nl-NL" dirty="0"/>
          </a:p>
          <a:p>
            <a:pPr marL="457200" indent="-457200">
              <a:buAutoNum type="arabicPeriod"/>
            </a:pPr>
            <a:endParaRPr lang="nl-BE" dirty="0"/>
          </a:p>
        </p:txBody>
      </p:sp>
    </p:spTree>
    <p:extLst>
      <p:ext uri="{BB962C8B-B14F-4D97-AF65-F5344CB8AC3E}">
        <p14:creationId xmlns:p14="http://schemas.microsoft.com/office/powerpoint/2010/main" val="2569609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F2FB0B-15EC-453B-BC9B-69AD35DDCEA3}"/>
              </a:ext>
            </a:extLst>
          </p:cNvPr>
          <p:cNvSpPr>
            <a:spLocks noGrp="1"/>
          </p:cNvSpPr>
          <p:nvPr>
            <p:ph type="ctrTitle"/>
          </p:nvPr>
        </p:nvSpPr>
        <p:spPr/>
        <p:txBody>
          <a:bodyPr rtlCol="0"/>
          <a:lstStyle/>
          <a:p>
            <a:pPr rtl="0"/>
            <a:r>
              <a:rPr lang="nl-NL" b="1" cap="all" spc="400" dirty="0" err="1">
                <a:solidFill>
                  <a:schemeClr val="bg1"/>
                </a:solidFill>
                <a:latin typeface="+mn-lt"/>
              </a:rPr>
              <a:t>Questions</a:t>
            </a:r>
            <a:r>
              <a:rPr lang="nl-NL" sz="5400" b="1" cap="all" spc="400" dirty="0">
                <a:solidFill>
                  <a:schemeClr val="bg1"/>
                </a:solidFill>
                <a:latin typeface="+mn-lt"/>
              </a:rPr>
              <a:t>?</a:t>
            </a:r>
            <a:endParaRPr lang="nl-NL" dirty="0"/>
          </a:p>
        </p:txBody>
      </p:sp>
    </p:spTree>
    <p:extLst>
      <p:ext uri="{BB962C8B-B14F-4D97-AF65-F5344CB8AC3E}">
        <p14:creationId xmlns:p14="http://schemas.microsoft.com/office/powerpoint/2010/main" val="714764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jdelijke aanduiding voor dianummer 23">
            <a:extLst>
              <a:ext uri="{FF2B5EF4-FFF2-40B4-BE49-F238E27FC236}">
                <a16:creationId xmlns:a16="http://schemas.microsoft.com/office/drawing/2014/main" id="{5D838446-B95D-4AB7-B8CA-D5804BB79A11}"/>
              </a:ext>
            </a:extLst>
          </p:cNvPr>
          <p:cNvSpPr>
            <a:spLocks noGrp="1"/>
          </p:cNvSpPr>
          <p:nvPr>
            <p:ph type="sldNum" sz="quarter" idx="12"/>
          </p:nvPr>
        </p:nvSpPr>
        <p:spPr/>
        <p:txBody>
          <a:bodyPr rtlCol="0"/>
          <a:lstStyle/>
          <a:p>
            <a:pPr rtl="0"/>
            <a:fld id="{D8DA9DAA-006C-4F4B-980E-E3DF019B24E2}" type="slidenum">
              <a:rPr lang="nl-NL" smtClean="0"/>
              <a:pPr rtl="0"/>
              <a:t>17</a:t>
            </a:fld>
            <a:endParaRPr lang="nl-NL"/>
          </a:p>
        </p:txBody>
      </p:sp>
      <p:pic>
        <p:nvPicPr>
          <p:cNvPr id="9" name="Tijdelijke aanduiding voor afbeelding 8" descr="bergen bij zonsondergang">
            <a:extLst>
              <a:ext uri="{FF2B5EF4-FFF2-40B4-BE49-F238E27FC236}">
                <a16:creationId xmlns:a16="http://schemas.microsoft.com/office/drawing/2014/main" id="{C82DA925-978C-48A9-98AD-0653B7A3D2D9}"/>
              </a:ext>
            </a:extLst>
          </p:cNvPr>
          <p:cNvPicPr>
            <a:picLocks noGrp="1" noChangeAspect="1"/>
          </p:cNvPicPr>
          <p:nvPr>
            <p:ph type="pic" sz="quarter" idx="14"/>
          </p:nvPr>
        </p:nvPicPr>
        <p:blipFill rotWithShape="1">
          <a:blip r:embed="rId3"/>
          <a:srcRect t="41" b="41"/>
          <a:stretch/>
        </p:blipFill>
        <p:spPr/>
      </p:pic>
      <p:pic>
        <p:nvPicPr>
          <p:cNvPr id="11" name="Tijdelijke aanduiding voor afbeelding 10" descr="bergen bij zonsondergang">
            <a:extLst>
              <a:ext uri="{FF2B5EF4-FFF2-40B4-BE49-F238E27FC236}">
                <a16:creationId xmlns:a16="http://schemas.microsoft.com/office/drawing/2014/main" id="{E63B7C3F-04A4-43F6-881D-FA11061CBAFA}"/>
              </a:ext>
            </a:extLst>
          </p:cNvPr>
          <p:cNvPicPr>
            <a:picLocks noGrp="1" noChangeAspect="1"/>
          </p:cNvPicPr>
          <p:nvPr>
            <p:ph type="pic" sz="quarter" idx="15"/>
          </p:nvPr>
        </p:nvPicPr>
        <p:blipFill rotWithShape="1">
          <a:blip r:embed="rId4"/>
          <a:srcRect t="347" b="347"/>
          <a:stretch/>
        </p:blipFill>
        <p:spPr/>
      </p:pic>
      <p:sp>
        <p:nvSpPr>
          <p:cNvPr id="6" name="Titel 5">
            <a:extLst>
              <a:ext uri="{FF2B5EF4-FFF2-40B4-BE49-F238E27FC236}">
                <a16:creationId xmlns:a16="http://schemas.microsoft.com/office/drawing/2014/main" id="{FF777B66-94CB-491C-AC6B-BDAC98E21D57}"/>
              </a:ext>
            </a:extLst>
          </p:cNvPr>
          <p:cNvSpPr>
            <a:spLocks noGrp="1"/>
          </p:cNvSpPr>
          <p:nvPr>
            <p:ph type="title"/>
          </p:nvPr>
        </p:nvSpPr>
        <p:spPr/>
        <p:txBody>
          <a:bodyPr rtlCol="0"/>
          <a:lstStyle/>
          <a:p>
            <a:pPr rtl="0"/>
            <a:r>
              <a:rPr lang="nl-NL" dirty="0" err="1"/>
              <a:t>Thank</a:t>
            </a:r>
            <a:r>
              <a:rPr lang="nl-NL" dirty="0"/>
              <a:t> </a:t>
            </a:r>
            <a:r>
              <a:rPr lang="nl-NL" dirty="0" err="1"/>
              <a:t>you</a:t>
            </a:r>
            <a:r>
              <a:rPr lang="nl-NL" dirty="0"/>
              <a:t>!</a:t>
            </a:r>
          </a:p>
        </p:txBody>
      </p:sp>
      <p:pic>
        <p:nvPicPr>
          <p:cNvPr id="15" name="Tijdelijke aanduiding voor afbeelding 14" descr="bergen bij avondschemering">
            <a:extLst>
              <a:ext uri="{FF2B5EF4-FFF2-40B4-BE49-F238E27FC236}">
                <a16:creationId xmlns:a16="http://schemas.microsoft.com/office/drawing/2014/main" id="{3D15FDC1-74B5-4FD8-BD17-0E2502C411A6}"/>
              </a:ext>
            </a:extLst>
          </p:cNvPr>
          <p:cNvPicPr>
            <a:picLocks noGrp="1" noChangeAspect="1"/>
          </p:cNvPicPr>
          <p:nvPr>
            <p:ph type="pic" sz="quarter" idx="17"/>
          </p:nvPr>
        </p:nvPicPr>
        <p:blipFill rotWithShape="1">
          <a:blip r:embed="rId5"/>
          <a:srcRect l="16" r="16"/>
          <a:stretch/>
        </p:blipFill>
        <p:spPr/>
      </p:pic>
      <p:pic>
        <p:nvPicPr>
          <p:cNvPr id="13" name="Tijdelijke aanduiding voor afbeelding 12" descr="bergen bij een sterrenhemel, vlak voor dageraad">
            <a:extLst>
              <a:ext uri="{FF2B5EF4-FFF2-40B4-BE49-F238E27FC236}">
                <a16:creationId xmlns:a16="http://schemas.microsoft.com/office/drawing/2014/main" id="{E02C4914-F076-4415-9C5D-A9BDB6CC6110}"/>
              </a:ext>
            </a:extLst>
          </p:cNvPr>
          <p:cNvPicPr>
            <a:picLocks noGrp="1" noChangeAspect="1"/>
          </p:cNvPicPr>
          <p:nvPr>
            <p:ph type="pic" sz="quarter" idx="16"/>
          </p:nvPr>
        </p:nvPicPr>
        <p:blipFill rotWithShape="1">
          <a:blip r:embed="rId6"/>
          <a:srcRect t="108" b="108"/>
          <a:stretch/>
        </p:blipFill>
        <p:spPr/>
      </p:pic>
    </p:spTree>
    <p:extLst>
      <p:ext uri="{BB962C8B-B14F-4D97-AF65-F5344CB8AC3E}">
        <p14:creationId xmlns:p14="http://schemas.microsoft.com/office/powerpoint/2010/main" val="927313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descr="bergen bij zonsondergang">
            <a:extLst>
              <a:ext uri="{FF2B5EF4-FFF2-40B4-BE49-F238E27FC236}">
                <a16:creationId xmlns:a16="http://schemas.microsoft.com/office/drawing/2014/main" id="{4642631A-6ABE-41EA-A308-9CF1230F1421}"/>
              </a:ext>
            </a:extLst>
          </p:cNvPr>
          <p:cNvPicPr>
            <a:picLocks noGrp="1" noChangeAspect="1"/>
          </p:cNvPicPr>
          <p:nvPr>
            <p:ph type="pic" sz="quarter" idx="13"/>
          </p:nvPr>
        </p:nvPicPr>
        <p:blipFill rotWithShape="1">
          <a:blip r:embed="rId3"/>
          <a:srcRect r="-4" b="-4"/>
          <a:stretch/>
        </p:blipFill>
        <p:spPr>
          <a:xfrm>
            <a:off x="7451965" y="1665520"/>
            <a:ext cx="4266960" cy="4266968"/>
          </a:xfrm>
          <a:noFill/>
        </p:spPr>
      </p:pic>
      <p:sp>
        <p:nvSpPr>
          <p:cNvPr id="3" name="Titel 2">
            <a:extLst>
              <a:ext uri="{FF2B5EF4-FFF2-40B4-BE49-F238E27FC236}">
                <a16:creationId xmlns:a16="http://schemas.microsoft.com/office/drawing/2014/main" id="{1DDBBC93-70DF-4E4E-98E3-08124185AB18}"/>
              </a:ext>
            </a:extLst>
          </p:cNvPr>
          <p:cNvSpPr>
            <a:spLocks noGrp="1"/>
          </p:cNvSpPr>
          <p:nvPr>
            <p:ph type="title"/>
          </p:nvPr>
        </p:nvSpPr>
        <p:spPr>
          <a:xfrm>
            <a:off x="804672" y="1335024"/>
            <a:ext cx="6190488" cy="1179576"/>
          </a:xfrm>
        </p:spPr>
        <p:txBody>
          <a:bodyPr rtlCol="0" anchor="b">
            <a:normAutofit/>
          </a:bodyPr>
          <a:lstStyle/>
          <a:p>
            <a:pPr rtl="0"/>
            <a:r>
              <a:rPr lang="nl-NL" b="1" cap="all" spc="400"/>
              <a:t>Agenda</a:t>
            </a:r>
            <a:endParaRPr lang="nl-NL"/>
          </a:p>
        </p:txBody>
      </p:sp>
      <p:sp>
        <p:nvSpPr>
          <p:cNvPr id="4" name="Tijdelijke aanduiding voor tekst 3">
            <a:extLst>
              <a:ext uri="{FF2B5EF4-FFF2-40B4-BE49-F238E27FC236}">
                <a16:creationId xmlns:a16="http://schemas.microsoft.com/office/drawing/2014/main" id="{65DE74E9-AA78-46C1-845A-0B72FA8AF35E}"/>
              </a:ext>
            </a:extLst>
          </p:cNvPr>
          <p:cNvSpPr>
            <a:spLocks noGrp="1"/>
          </p:cNvSpPr>
          <p:nvPr>
            <p:ph idx="1"/>
          </p:nvPr>
        </p:nvSpPr>
        <p:spPr>
          <a:xfrm>
            <a:off x="850392" y="2825496"/>
            <a:ext cx="6190488" cy="3346704"/>
          </a:xfrm>
        </p:spPr>
        <p:txBody>
          <a:bodyPr rtlCol="0">
            <a:normAutofit/>
          </a:bodyPr>
          <a:lstStyle/>
          <a:p>
            <a:pPr marL="457200" indent="-457200" rtl="0">
              <a:buAutoNum type="arabicPeriod"/>
            </a:pPr>
            <a:r>
              <a:rPr lang="nl-NL" dirty="0" err="1"/>
              <a:t>Position</a:t>
            </a:r>
            <a:r>
              <a:rPr lang="nl-NL" dirty="0"/>
              <a:t> of </a:t>
            </a:r>
            <a:r>
              <a:rPr lang="nl-NL" dirty="0" err="1"/>
              <a:t>the</a:t>
            </a:r>
            <a:r>
              <a:rPr lang="nl-NL" dirty="0"/>
              <a:t> Academy in </a:t>
            </a:r>
            <a:r>
              <a:rPr lang="nl-NL" dirty="0" err="1"/>
              <a:t>Education</a:t>
            </a:r>
            <a:endParaRPr lang="nl-NL" dirty="0"/>
          </a:p>
          <a:p>
            <a:pPr marL="457200" indent="-457200" rtl="0">
              <a:buAutoNum type="arabicPeriod"/>
            </a:pPr>
            <a:r>
              <a:rPr lang="nl-NL" dirty="0"/>
              <a:t>Goals</a:t>
            </a:r>
          </a:p>
          <a:p>
            <a:pPr marL="457200" indent="-457200" rtl="0">
              <a:buAutoNum type="arabicPeriod"/>
            </a:pPr>
            <a:r>
              <a:rPr lang="nl-NL" dirty="0"/>
              <a:t>Finance</a:t>
            </a:r>
          </a:p>
          <a:p>
            <a:pPr marL="457200" indent="-457200" rtl="0">
              <a:buAutoNum type="arabicPeriod"/>
            </a:pPr>
            <a:r>
              <a:rPr lang="nl-NL" dirty="0" err="1"/>
              <a:t>Structure</a:t>
            </a:r>
            <a:endParaRPr lang="nl-NL" dirty="0"/>
          </a:p>
          <a:p>
            <a:pPr marL="457200" indent="-457200" rtl="0">
              <a:buAutoNum type="arabicPeriod"/>
            </a:pPr>
            <a:r>
              <a:rPr lang="nl-NL" dirty="0" err="1"/>
              <a:t>Various</a:t>
            </a:r>
            <a:endParaRPr lang="nl-NL" dirty="0"/>
          </a:p>
          <a:p>
            <a:pPr marL="457200" indent="-457200" rtl="0">
              <a:buAutoNum type="arabicPeriod"/>
            </a:pPr>
            <a:r>
              <a:rPr lang="nl-NL" dirty="0" err="1"/>
              <a:t>Questions</a:t>
            </a:r>
            <a:r>
              <a:rPr lang="nl-NL" dirty="0"/>
              <a:t>?</a:t>
            </a:r>
          </a:p>
        </p:txBody>
      </p:sp>
      <p:sp>
        <p:nvSpPr>
          <p:cNvPr id="9" name="Tijdelijke aanduiding voor dianummer 8">
            <a:extLst>
              <a:ext uri="{FF2B5EF4-FFF2-40B4-BE49-F238E27FC236}">
                <a16:creationId xmlns:a16="http://schemas.microsoft.com/office/drawing/2014/main" id="{6DCF8D89-56D9-4E2B-9838-07DFB6E9D2BB}"/>
              </a:ext>
            </a:extLst>
          </p:cNvPr>
          <p:cNvSpPr>
            <a:spLocks noGrp="1"/>
          </p:cNvSpPr>
          <p:nvPr>
            <p:ph type="sldNum" sz="quarter" idx="12"/>
          </p:nvPr>
        </p:nvSpPr>
        <p:spPr>
          <a:xfrm>
            <a:off x="8610600" y="6356350"/>
            <a:ext cx="2743200" cy="365125"/>
          </a:xfrm>
        </p:spPr>
        <p:txBody>
          <a:bodyPr rtlCol="0" anchor="ctr">
            <a:normAutofit/>
          </a:bodyPr>
          <a:lstStyle/>
          <a:p>
            <a:pPr rtl="0">
              <a:spcAft>
                <a:spcPts val="600"/>
              </a:spcAft>
            </a:pPr>
            <a:fld id="{D8DA9DAA-006C-4F4B-980E-E3DF019B24E2}" type="slidenum">
              <a:rPr lang="nl-NL" smtClean="0"/>
              <a:pPr rtl="0">
                <a:spcAft>
                  <a:spcPts val="600"/>
                </a:spcAft>
              </a:pPr>
              <a:t>2</a:t>
            </a:fld>
            <a:endParaRPr lang="nl-NL"/>
          </a:p>
        </p:txBody>
      </p:sp>
    </p:spTree>
    <p:extLst>
      <p:ext uri="{BB962C8B-B14F-4D97-AF65-F5344CB8AC3E}">
        <p14:creationId xmlns:p14="http://schemas.microsoft.com/office/powerpoint/2010/main" val="1613598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F2FB0B-15EC-453B-BC9B-69AD35DDCEA3}"/>
              </a:ext>
            </a:extLst>
          </p:cNvPr>
          <p:cNvSpPr>
            <a:spLocks noGrp="1"/>
          </p:cNvSpPr>
          <p:nvPr>
            <p:ph type="ctrTitle"/>
          </p:nvPr>
        </p:nvSpPr>
        <p:spPr/>
        <p:txBody>
          <a:bodyPr rtlCol="0">
            <a:normAutofit/>
          </a:bodyPr>
          <a:lstStyle/>
          <a:p>
            <a:pPr rtl="0"/>
            <a:r>
              <a:rPr lang="nl-NL" b="1" cap="all" spc="400" dirty="0" err="1">
                <a:solidFill>
                  <a:schemeClr val="bg1"/>
                </a:solidFill>
                <a:latin typeface="+mn-lt"/>
              </a:rPr>
              <a:t>Position</a:t>
            </a:r>
            <a:r>
              <a:rPr lang="nl-NL" b="1" cap="all" spc="400" dirty="0">
                <a:solidFill>
                  <a:schemeClr val="bg1"/>
                </a:solidFill>
                <a:latin typeface="+mn-lt"/>
              </a:rPr>
              <a:t> of </a:t>
            </a:r>
            <a:r>
              <a:rPr lang="nl-NL" b="1" cap="all" spc="400" dirty="0" err="1">
                <a:solidFill>
                  <a:schemeClr val="bg1"/>
                </a:solidFill>
                <a:latin typeface="+mn-lt"/>
              </a:rPr>
              <a:t>the</a:t>
            </a:r>
            <a:r>
              <a:rPr lang="nl-NL" b="1" cap="all" spc="400">
                <a:solidFill>
                  <a:schemeClr val="bg1"/>
                </a:solidFill>
                <a:latin typeface="+mn-lt"/>
              </a:rPr>
              <a:t> Academie</a:t>
            </a:r>
            <a:endParaRPr lang="nl-NL" dirty="0"/>
          </a:p>
        </p:txBody>
      </p:sp>
    </p:spTree>
    <p:extLst>
      <p:ext uri="{BB962C8B-B14F-4D97-AF65-F5344CB8AC3E}">
        <p14:creationId xmlns:p14="http://schemas.microsoft.com/office/powerpoint/2010/main" val="2227882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4">
            <a:extLst>
              <a:ext uri="{FF2B5EF4-FFF2-40B4-BE49-F238E27FC236}">
                <a16:creationId xmlns:a16="http://schemas.microsoft.com/office/drawing/2014/main" id="{E213130C-C5EE-6C71-FF73-203C8680C098}"/>
              </a:ext>
            </a:extLst>
          </p:cNvPr>
          <p:cNvGraphicFramePr>
            <a:graphicFrameLocks noGrp="1"/>
          </p:cNvGraphicFramePr>
          <p:nvPr>
            <p:extLst>
              <p:ext uri="{D42A27DB-BD31-4B8C-83A1-F6EECF244321}">
                <p14:modId xmlns:p14="http://schemas.microsoft.com/office/powerpoint/2010/main" val="2860801034"/>
              </p:ext>
            </p:extLst>
          </p:nvPr>
        </p:nvGraphicFramePr>
        <p:xfrm>
          <a:off x="1174460" y="1113948"/>
          <a:ext cx="8985540" cy="1752600"/>
        </p:xfrm>
        <a:graphic>
          <a:graphicData uri="http://schemas.openxmlformats.org/drawingml/2006/table">
            <a:tbl>
              <a:tblPr firstRow="1" bandRow="1">
                <a:tableStyleId>{5C22544A-7EE6-4342-B048-85BDC9FD1C3A}</a:tableStyleId>
              </a:tblPr>
              <a:tblGrid>
                <a:gridCol w="2995180">
                  <a:extLst>
                    <a:ext uri="{9D8B030D-6E8A-4147-A177-3AD203B41FA5}">
                      <a16:colId xmlns:a16="http://schemas.microsoft.com/office/drawing/2014/main" val="3482858288"/>
                    </a:ext>
                  </a:extLst>
                </a:gridCol>
                <a:gridCol w="2995180">
                  <a:extLst>
                    <a:ext uri="{9D8B030D-6E8A-4147-A177-3AD203B41FA5}">
                      <a16:colId xmlns:a16="http://schemas.microsoft.com/office/drawing/2014/main" val="2339240878"/>
                    </a:ext>
                  </a:extLst>
                </a:gridCol>
                <a:gridCol w="2995180">
                  <a:extLst>
                    <a:ext uri="{9D8B030D-6E8A-4147-A177-3AD203B41FA5}">
                      <a16:colId xmlns:a16="http://schemas.microsoft.com/office/drawing/2014/main" val="1470081520"/>
                    </a:ext>
                  </a:extLst>
                </a:gridCol>
              </a:tblGrid>
              <a:tr h="370840">
                <a:tc>
                  <a:txBody>
                    <a:bodyPr/>
                    <a:lstStyle/>
                    <a:p>
                      <a:r>
                        <a:rPr lang="nl-BE" dirty="0" err="1"/>
                        <a:t>Compulsory</a:t>
                      </a:r>
                      <a:r>
                        <a:rPr lang="nl-BE" dirty="0"/>
                        <a:t> </a:t>
                      </a:r>
                      <a:r>
                        <a:rPr lang="nl-BE" dirty="0" err="1"/>
                        <a:t>education</a:t>
                      </a:r>
                      <a:endParaRPr lang="nl-BE" dirty="0"/>
                    </a:p>
                  </a:txBody>
                  <a:tcPr/>
                </a:tc>
                <a:tc>
                  <a:txBody>
                    <a:bodyPr/>
                    <a:lstStyle/>
                    <a:p>
                      <a:r>
                        <a:rPr lang="nl-BE" dirty="0"/>
                        <a:t>Non-</a:t>
                      </a:r>
                      <a:r>
                        <a:rPr lang="nl-BE" dirty="0" err="1"/>
                        <a:t>compulsory</a:t>
                      </a:r>
                      <a:r>
                        <a:rPr lang="nl-BE" dirty="0"/>
                        <a:t> </a:t>
                      </a:r>
                      <a:r>
                        <a:rPr lang="nl-BE" dirty="0" err="1"/>
                        <a:t>education</a:t>
                      </a:r>
                      <a:endParaRPr lang="nl-BE" dirty="0"/>
                    </a:p>
                  </a:txBody>
                  <a:tcPr/>
                </a:tc>
                <a:tc>
                  <a:txBody>
                    <a:bodyPr/>
                    <a:lstStyle/>
                    <a:p>
                      <a:r>
                        <a:rPr lang="nl-BE" dirty="0" err="1"/>
                        <a:t>Higher</a:t>
                      </a:r>
                      <a:r>
                        <a:rPr lang="nl-BE" dirty="0"/>
                        <a:t> </a:t>
                      </a:r>
                      <a:r>
                        <a:rPr lang="nl-BE" dirty="0" err="1"/>
                        <a:t>education</a:t>
                      </a:r>
                      <a:endParaRPr lang="nl-BE" dirty="0"/>
                    </a:p>
                  </a:txBody>
                  <a:tcPr/>
                </a:tc>
                <a:extLst>
                  <a:ext uri="{0D108BD9-81ED-4DB2-BD59-A6C34878D82A}">
                    <a16:rowId xmlns:a16="http://schemas.microsoft.com/office/drawing/2014/main" val="426949660"/>
                  </a:ext>
                </a:extLst>
              </a:tr>
              <a:tr h="370840">
                <a:tc>
                  <a:txBody>
                    <a:bodyPr/>
                    <a:lstStyle/>
                    <a:p>
                      <a:r>
                        <a:rPr lang="nl-BE" sz="1600" dirty="0"/>
                        <a:t>Pre school (2,5-5y)</a:t>
                      </a:r>
                    </a:p>
                  </a:txBody>
                  <a:tcPr/>
                </a:tc>
                <a:tc>
                  <a:txBody>
                    <a:bodyPr/>
                    <a:lstStyle/>
                    <a:p>
                      <a:r>
                        <a:rPr lang="nl-BE" sz="1600" dirty="0" err="1"/>
                        <a:t>adults</a:t>
                      </a:r>
                      <a:r>
                        <a:rPr lang="nl-BE" sz="1600" dirty="0"/>
                        <a:t> (</a:t>
                      </a:r>
                      <a:r>
                        <a:rPr lang="nl-BE" sz="1600" dirty="0" err="1"/>
                        <a:t>from</a:t>
                      </a:r>
                      <a:r>
                        <a:rPr lang="nl-BE" sz="1600" dirty="0"/>
                        <a:t> 15y)</a:t>
                      </a:r>
                    </a:p>
                  </a:txBody>
                  <a:tcPr/>
                </a:tc>
                <a:tc>
                  <a:txBody>
                    <a:bodyPr/>
                    <a:lstStyle/>
                    <a:p>
                      <a:r>
                        <a:rPr lang="nl-BE" sz="1600" dirty="0" err="1"/>
                        <a:t>Graduate</a:t>
                      </a:r>
                      <a:r>
                        <a:rPr lang="nl-BE" sz="1600" dirty="0"/>
                        <a:t> school (</a:t>
                      </a:r>
                      <a:r>
                        <a:rPr lang="nl-BE" sz="1600" dirty="0" err="1"/>
                        <a:t>from</a:t>
                      </a:r>
                      <a:r>
                        <a:rPr lang="nl-BE" sz="1600" dirty="0"/>
                        <a:t> 18y)</a:t>
                      </a:r>
                    </a:p>
                  </a:txBody>
                  <a:tcPr/>
                </a:tc>
                <a:extLst>
                  <a:ext uri="{0D108BD9-81ED-4DB2-BD59-A6C34878D82A}">
                    <a16:rowId xmlns:a16="http://schemas.microsoft.com/office/drawing/2014/main" val="3013489168"/>
                  </a:ext>
                </a:extLst>
              </a:tr>
              <a:tr h="370840">
                <a:tc>
                  <a:txBody>
                    <a:bodyPr/>
                    <a:lstStyle/>
                    <a:p>
                      <a:r>
                        <a:rPr lang="nl-BE" sz="1600" dirty="0" err="1"/>
                        <a:t>Primary</a:t>
                      </a:r>
                      <a:r>
                        <a:rPr lang="nl-BE" sz="1600" dirty="0"/>
                        <a:t> school (6-11y)</a:t>
                      </a:r>
                    </a:p>
                  </a:txBody>
                  <a:tcPr/>
                </a:tc>
                <a:tc>
                  <a:txBody>
                    <a:bodyPr/>
                    <a:lstStyle/>
                    <a:p>
                      <a:r>
                        <a:rPr lang="nl-BE" sz="1600" dirty="0" err="1">
                          <a:solidFill>
                            <a:schemeClr val="tx1"/>
                          </a:solidFill>
                        </a:rPr>
                        <a:t>societies</a:t>
                      </a:r>
                      <a:r>
                        <a:rPr lang="nl-BE" sz="1600" dirty="0">
                          <a:solidFill>
                            <a:schemeClr val="tx1"/>
                          </a:solidFill>
                        </a:rPr>
                        <a:t> (</a:t>
                      </a:r>
                      <a:r>
                        <a:rPr lang="nl-BE" sz="1600" dirty="0" err="1">
                          <a:solidFill>
                            <a:schemeClr val="tx1"/>
                          </a:solidFill>
                        </a:rPr>
                        <a:t>from</a:t>
                      </a:r>
                      <a:r>
                        <a:rPr lang="nl-BE" sz="1600" dirty="0">
                          <a:solidFill>
                            <a:schemeClr val="tx1"/>
                          </a:solidFill>
                        </a:rPr>
                        <a:t> 0y)</a:t>
                      </a:r>
                    </a:p>
                  </a:txBody>
                  <a:tcPr/>
                </a:tc>
                <a:tc>
                  <a:txBody>
                    <a:bodyPr/>
                    <a:lstStyle/>
                    <a:p>
                      <a:r>
                        <a:rPr lang="nl-BE" sz="1600" dirty="0"/>
                        <a:t>University (</a:t>
                      </a:r>
                      <a:r>
                        <a:rPr lang="nl-BE" sz="1600" dirty="0" err="1"/>
                        <a:t>from</a:t>
                      </a:r>
                      <a:r>
                        <a:rPr lang="nl-BE" sz="1600" dirty="0"/>
                        <a:t> 18y)</a:t>
                      </a:r>
                    </a:p>
                  </a:txBody>
                  <a:tcPr/>
                </a:tc>
                <a:extLst>
                  <a:ext uri="{0D108BD9-81ED-4DB2-BD59-A6C34878D82A}">
                    <a16:rowId xmlns:a16="http://schemas.microsoft.com/office/drawing/2014/main" val="1606453745"/>
                  </a:ext>
                </a:extLst>
              </a:tr>
              <a:tr h="370840">
                <a:tc>
                  <a:txBody>
                    <a:bodyPr/>
                    <a:lstStyle/>
                    <a:p>
                      <a:r>
                        <a:rPr lang="nl-BE" sz="1600" dirty="0" err="1"/>
                        <a:t>Secundary</a:t>
                      </a:r>
                      <a:r>
                        <a:rPr lang="nl-BE" sz="1600" dirty="0"/>
                        <a:t> school (12-18y)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600" dirty="0">
                          <a:solidFill>
                            <a:srgbClr val="FF0000"/>
                          </a:solidFill>
                        </a:rPr>
                        <a:t>Academies (vanaf 6y)</a:t>
                      </a:r>
                    </a:p>
                  </a:txBody>
                  <a:tcPr/>
                </a:tc>
                <a:tc>
                  <a:txBody>
                    <a:bodyPr/>
                    <a:lstStyle/>
                    <a:p>
                      <a:endParaRPr lang="nl-BE" sz="1600" dirty="0"/>
                    </a:p>
                  </a:txBody>
                  <a:tcPr/>
                </a:tc>
                <a:extLst>
                  <a:ext uri="{0D108BD9-81ED-4DB2-BD59-A6C34878D82A}">
                    <a16:rowId xmlns:a16="http://schemas.microsoft.com/office/drawing/2014/main" val="3633536907"/>
                  </a:ext>
                </a:extLst>
              </a:tr>
            </a:tbl>
          </a:graphicData>
        </a:graphic>
      </p:graphicFrame>
      <p:graphicFrame>
        <p:nvGraphicFramePr>
          <p:cNvPr id="5" name="Tabel 5">
            <a:extLst>
              <a:ext uri="{FF2B5EF4-FFF2-40B4-BE49-F238E27FC236}">
                <a16:creationId xmlns:a16="http://schemas.microsoft.com/office/drawing/2014/main" id="{60E192AF-D706-E2C2-47CB-80D5EA94CE88}"/>
              </a:ext>
            </a:extLst>
          </p:cNvPr>
          <p:cNvGraphicFramePr>
            <a:graphicFrameLocks noGrp="1"/>
          </p:cNvGraphicFramePr>
          <p:nvPr>
            <p:extLst>
              <p:ext uri="{D42A27DB-BD31-4B8C-83A1-F6EECF244321}">
                <p14:modId xmlns:p14="http://schemas.microsoft.com/office/powerpoint/2010/main" val="656226780"/>
              </p:ext>
            </p:extLst>
          </p:nvPr>
        </p:nvGraphicFramePr>
        <p:xfrm>
          <a:off x="1174460" y="2970968"/>
          <a:ext cx="8985541" cy="949960"/>
        </p:xfrm>
        <a:graphic>
          <a:graphicData uri="http://schemas.openxmlformats.org/drawingml/2006/table">
            <a:tbl>
              <a:tblPr firstRow="1" bandRow="1">
                <a:tableStyleId>{5C22544A-7EE6-4342-B048-85BDC9FD1C3A}</a:tableStyleId>
              </a:tblPr>
              <a:tblGrid>
                <a:gridCol w="2951991">
                  <a:extLst>
                    <a:ext uri="{9D8B030D-6E8A-4147-A177-3AD203B41FA5}">
                      <a16:colId xmlns:a16="http://schemas.microsoft.com/office/drawing/2014/main" val="2756415052"/>
                    </a:ext>
                  </a:extLst>
                </a:gridCol>
                <a:gridCol w="3053593">
                  <a:extLst>
                    <a:ext uri="{9D8B030D-6E8A-4147-A177-3AD203B41FA5}">
                      <a16:colId xmlns:a16="http://schemas.microsoft.com/office/drawing/2014/main" val="2473609968"/>
                    </a:ext>
                  </a:extLst>
                </a:gridCol>
                <a:gridCol w="2979957">
                  <a:extLst>
                    <a:ext uri="{9D8B030D-6E8A-4147-A177-3AD203B41FA5}">
                      <a16:colId xmlns:a16="http://schemas.microsoft.com/office/drawing/2014/main" val="3276959829"/>
                    </a:ext>
                  </a:extLst>
                </a:gridCol>
              </a:tblGrid>
              <a:tr h="370840">
                <a:tc>
                  <a:txBody>
                    <a:bodyPr/>
                    <a:lstStyle/>
                    <a:p>
                      <a:r>
                        <a:rPr lang="nl-BE" dirty="0"/>
                        <a:t>Different Academies</a:t>
                      </a:r>
                    </a:p>
                  </a:txBody>
                  <a:tcPr/>
                </a:tc>
                <a:tc>
                  <a:txBody>
                    <a:bodyPr/>
                    <a:lstStyle/>
                    <a:p>
                      <a:endParaRPr lang="nl-BE" dirty="0"/>
                    </a:p>
                  </a:txBody>
                  <a:tcPr/>
                </a:tc>
                <a:tc>
                  <a:txBody>
                    <a:bodyPr/>
                    <a:lstStyle/>
                    <a:p>
                      <a:endParaRPr lang="nl-BE" dirty="0"/>
                    </a:p>
                  </a:txBody>
                  <a:tcPr/>
                </a:tc>
                <a:extLst>
                  <a:ext uri="{0D108BD9-81ED-4DB2-BD59-A6C34878D82A}">
                    <a16:rowId xmlns:a16="http://schemas.microsoft.com/office/drawing/2014/main" val="1832910850"/>
                  </a:ext>
                </a:extLst>
              </a:tr>
              <a:tr h="370840">
                <a:tc>
                  <a:txBody>
                    <a:bodyPr/>
                    <a:lstStyle/>
                    <a:p>
                      <a:r>
                        <a:rPr lang="nl-BE" sz="1600" dirty="0"/>
                        <a:t>Visual </a:t>
                      </a:r>
                      <a:r>
                        <a:rPr lang="nl-BE" sz="1600" dirty="0" err="1"/>
                        <a:t>and</a:t>
                      </a:r>
                      <a:r>
                        <a:rPr lang="nl-BE" sz="1600" dirty="0"/>
                        <a:t> Audiovisual Arts</a:t>
                      </a:r>
                    </a:p>
                  </a:txBody>
                  <a:tcPr/>
                </a:tc>
                <a:tc>
                  <a:txBody>
                    <a:bodyPr/>
                    <a:lstStyle/>
                    <a:p>
                      <a:r>
                        <a:rPr lang="en-US" sz="1600" dirty="0">
                          <a:solidFill>
                            <a:srgbClr val="FF0000"/>
                          </a:solidFill>
                        </a:rPr>
                        <a:t>Performing Arts (Music, Drama, Dance)</a:t>
                      </a:r>
                      <a:endParaRPr lang="nl-BE" sz="1600" dirty="0">
                        <a:solidFill>
                          <a:srgbClr val="FF0000"/>
                        </a:solidFill>
                      </a:endParaRPr>
                    </a:p>
                  </a:txBody>
                  <a:tcPr/>
                </a:tc>
                <a:tc>
                  <a:txBody>
                    <a:bodyPr/>
                    <a:lstStyle/>
                    <a:p>
                      <a:r>
                        <a:rPr lang="nl-BE" sz="1600" dirty="0"/>
                        <a:t>Art schools</a:t>
                      </a:r>
                    </a:p>
                  </a:txBody>
                  <a:tcPr/>
                </a:tc>
                <a:extLst>
                  <a:ext uri="{0D108BD9-81ED-4DB2-BD59-A6C34878D82A}">
                    <a16:rowId xmlns:a16="http://schemas.microsoft.com/office/drawing/2014/main" val="2184948656"/>
                  </a:ext>
                </a:extLst>
              </a:tr>
            </a:tbl>
          </a:graphicData>
        </a:graphic>
      </p:graphicFrame>
      <p:graphicFrame>
        <p:nvGraphicFramePr>
          <p:cNvPr id="6" name="Tabel 6">
            <a:extLst>
              <a:ext uri="{FF2B5EF4-FFF2-40B4-BE49-F238E27FC236}">
                <a16:creationId xmlns:a16="http://schemas.microsoft.com/office/drawing/2014/main" id="{795FA98B-D361-1CBE-9C8A-B22DDCC0B166}"/>
              </a:ext>
            </a:extLst>
          </p:cNvPr>
          <p:cNvGraphicFramePr>
            <a:graphicFrameLocks noGrp="1"/>
          </p:cNvGraphicFramePr>
          <p:nvPr>
            <p:extLst>
              <p:ext uri="{D42A27DB-BD31-4B8C-83A1-F6EECF244321}">
                <p14:modId xmlns:p14="http://schemas.microsoft.com/office/powerpoint/2010/main" val="2519145357"/>
              </p:ext>
            </p:extLst>
          </p:nvPr>
        </p:nvGraphicFramePr>
        <p:xfrm>
          <a:off x="1174459" y="4355548"/>
          <a:ext cx="8985541" cy="2087880"/>
        </p:xfrm>
        <a:graphic>
          <a:graphicData uri="http://schemas.openxmlformats.org/drawingml/2006/table">
            <a:tbl>
              <a:tblPr firstRow="1" bandRow="1">
                <a:tableStyleId>{5C22544A-7EE6-4342-B048-85BDC9FD1C3A}</a:tableStyleId>
              </a:tblPr>
              <a:tblGrid>
                <a:gridCol w="2995181">
                  <a:extLst>
                    <a:ext uri="{9D8B030D-6E8A-4147-A177-3AD203B41FA5}">
                      <a16:colId xmlns:a16="http://schemas.microsoft.com/office/drawing/2014/main" val="2441712113"/>
                    </a:ext>
                  </a:extLst>
                </a:gridCol>
                <a:gridCol w="2995180">
                  <a:extLst>
                    <a:ext uri="{9D8B030D-6E8A-4147-A177-3AD203B41FA5}">
                      <a16:colId xmlns:a16="http://schemas.microsoft.com/office/drawing/2014/main" val="3086023683"/>
                    </a:ext>
                  </a:extLst>
                </a:gridCol>
                <a:gridCol w="2995180">
                  <a:extLst>
                    <a:ext uri="{9D8B030D-6E8A-4147-A177-3AD203B41FA5}">
                      <a16:colId xmlns:a16="http://schemas.microsoft.com/office/drawing/2014/main" val="491731380"/>
                    </a:ext>
                  </a:extLst>
                </a:gridCol>
              </a:tblGrid>
              <a:tr h="370840">
                <a:tc>
                  <a:txBody>
                    <a:bodyPr/>
                    <a:lstStyle/>
                    <a:p>
                      <a:r>
                        <a:rPr lang="nl-BE" dirty="0" err="1"/>
                        <a:t>Organizing</a:t>
                      </a:r>
                      <a:r>
                        <a:rPr lang="nl-BE" dirty="0"/>
                        <a:t> </a:t>
                      </a:r>
                      <a:r>
                        <a:rPr lang="nl-BE" dirty="0" err="1"/>
                        <a:t>powers</a:t>
                      </a:r>
                      <a:r>
                        <a:rPr lang="nl-BE" dirty="0"/>
                        <a:t> of Academies</a:t>
                      </a:r>
                    </a:p>
                  </a:txBody>
                  <a:tcPr/>
                </a:tc>
                <a:tc>
                  <a:txBody>
                    <a:bodyPr/>
                    <a:lstStyle/>
                    <a:p>
                      <a:endParaRPr lang="nl-BE"/>
                    </a:p>
                  </a:txBody>
                  <a:tcPr/>
                </a:tc>
                <a:tc>
                  <a:txBody>
                    <a:bodyPr/>
                    <a:lstStyle/>
                    <a:p>
                      <a:endParaRPr lang="nl-BE"/>
                    </a:p>
                  </a:txBody>
                  <a:tcPr/>
                </a:tc>
                <a:extLst>
                  <a:ext uri="{0D108BD9-81ED-4DB2-BD59-A6C34878D82A}">
                    <a16:rowId xmlns:a16="http://schemas.microsoft.com/office/drawing/2014/main" val="2662942756"/>
                  </a:ext>
                </a:extLst>
              </a:tr>
              <a:tr h="370840">
                <a:tc>
                  <a:txBody>
                    <a:bodyPr/>
                    <a:lstStyle/>
                    <a:p>
                      <a:r>
                        <a:rPr lang="nl-BE" sz="1600" dirty="0">
                          <a:solidFill>
                            <a:srgbClr val="FF0000"/>
                          </a:solidFill>
                        </a:rPr>
                        <a:t>Urban </a:t>
                      </a:r>
                      <a:r>
                        <a:rPr lang="nl-BE" sz="1600" dirty="0" err="1">
                          <a:solidFill>
                            <a:srgbClr val="FF0000"/>
                          </a:solidFill>
                        </a:rPr>
                        <a:t>and</a:t>
                      </a:r>
                      <a:r>
                        <a:rPr lang="nl-BE" sz="1600" dirty="0">
                          <a:solidFill>
                            <a:srgbClr val="FF0000"/>
                          </a:solidFill>
                        </a:rPr>
                        <a:t> </a:t>
                      </a:r>
                      <a:r>
                        <a:rPr lang="nl-BE" sz="1600" dirty="0" err="1">
                          <a:solidFill>
                            <a:srgbClr val="FF0000"/>
                          </a:solidFill>
                        </a:rPr>
                        <a:t>municipal</a:t>
                      </a:r>
                      <a:r>
                        <a:rPr lang="nl-BE" sz="1600" dirty="0">
                          <a:solidFill>
                            <a:srgbClr val="FF0000"/>
                          </a:solidFill>
                        </a:rPr>
                        <a:t> </a:t>
                      </a:r>
                      <a:r>
                        <a:rPr lang="nl-BE" sz="1600" dirty="0" err="1">
                          <a:solidFill>
                            <a:srgbClr val="FF0000"/>
                          </a:solidFill>
                        </a:rPr>
                        <a:t>education</a:t>
                      </a:r>
                      <a:r>
                        <a:rPr lang="nl-BE" sz="1600" dirty="0"/>
                        <a:t>(150)</a:t>
                      </a:r>
                    </a:p>
                    <a:p>
                      <a:r>
                        <a:rPr lang="nl-BE" sz="1050" dirty="0" err="1"/>
                        <a:t>Flanders</a:t>
                      </a:r>
                      <a:r>
                        <a:rPr lang="nl-BE" sz="1050" dirty="0"/>
                        <a:t>:</a:t>
                      </a:r>
                    </a:p>
                    <a:p>
                      <a:r>
                        <a:rPr lang="nl-BE" sz="1050" dirty="0"/>
                        <a:t>185 691 </a:t>
                      </a:r>
                      <a:r>
                        <a:rPr lang="nl-BE" sz="1050" dirty="0" err="1"/>
                        <a:t>students</a:t>
                      </a:r>
                      <a:endParaRPr lang="nl-BE" sz="1050" dirty="0"/>
                    </a:p>
                    <a:p>
                      <a:endParaRPr lang="nl-BE" sz="1050" dirty="0"/>
                    </a:p>
                    <a:p>
                      <a:r>
                        <a:rPr lang="nl-BE" sz="1050" dirty="0">
                          <a:solidFill>
                            <a:srgbClr val="FF0000"/>
                          </a:solidFill>
                        </a:rPr>
                        <a:t>Bornem:</a:t>
                      </a:r>
                    </a:p>
                    <a:p>
                      <a:r>
                        <a:rPr lang="nl-BE" sz="1050" dirty="0">
                          <a:solidFill>
                            <a:srgbClr val="FF0000"/>
                          </a:solidFill>
                        </a:rPr>
                        <a:t>1000 </a:t>
                      </a:r>
                      <a:r>
                        <a:rPr lang="nl-BE" sz="1050" dirty="0" err="1">
                          <a:solidFill>
                            <a:srgbClr val="FF0000"/>
                          </a:solidFill>
                        </a:rPr>
                        <a:t>students</a:t>
                      </a:r>
                      <a:endParaRPr lang="nl-BE" sz="1050" dirty="0">
                        <a:solidFill>
                          <a:srgbClr val="FF0000"/>
                        </a:solidFill>
                      </a:endParaRPr>
                    </a:p>
                  </a:txBody>
                  <a:tcPr/>
                </a:tc>
                <a:tc>
                  <a:txBody>
                    <a:bodyPr/>
                    <a:lstStyle/>
                    <a:p>
                      <a:r>
                        <a:rPr lang="nl-BE" sz="1600" dirty="0"/>
                        <a:t>community </a:t>
                      </a:r>
                      <a:r>
                        <a:rPr lang="nl-BE" sz="1600" dirty="0" err="1"/>
                        <a:t>education</a:t>
                      </a:r>
                      <a:r>
                        <a:rPr lang="nl-BE" sz="1600" dirty="0"/>
                        <a:t> (15)</a:t>
                      </a:r>
                    </a:p>
                    <a:p>
                      <a:r>
                        <a:rPr lang="nl-BE" sz="1050" dirty="0" err="1"/>
                        <a:t>Flanders</a:t>
                      </a:r>
                      <a:r>
                        <a:rPr lang="nl-BE" sz="1050" dirty="0"/>
                        <a:t>:</a:t>
                      </a:r>
                    </a:p>
                    <a:p>
                      <a:r>
                        <a:rPr lang="nl-BE" sz="1050" dirty="0"/>
                        <a:t>14 663 </a:t>
                      </a:r>
                      <a:r>
                        <a:rPr lang="nl-BE" sz="1050" dirty="0" err="1"/>
                        <a:t>students</a:t>
                      </a:r>
                      <a:endParaRPr lang="nl-BE" sz="1050" dirty="0"/>
                    </a:p>
                    <a:p>
                      <a:endParaRPr lang="nl-BE" dirty="0"/>
                    </a:p>
                  </a:txBody>
                  <a:tcPr/>
                </a:tc>
                <a:tc>
                  <a:txBody>
                    <a:bodyPr/>
                    <a:lstStyle/>
                    <a:p>
                      <a:r>
                        <a:rPr lang="nl-BE" sz="1600" dirty="0"/>
                        <a:t>Free </a:t>
                      </a:r>
                      <a:r>
                        <a:rPr lang="nl-BE" sz="1600" dirty="0" err="1"/>
                        <a:t>education</a:t>
                      </a:r>
                      <a:endParaRPr lang="nl-BE" sz="1600" dirty="0"/>
                    </a:p>
                    <a:p>
                      <a:r>
                        <a:rPr lang="nl-BE" sz="1600" dirty="0"/>
                        <a:t>(2)</a:t>
                      </a:r>
                    </a:p>
                    <a:p>
                      <a:r>
                        <a:rPr lang="nl-BE" sz="1050" dirty="0" err="1"/>
                        <a:t>Flanders</a:t>
                      </a:r>
                      <a:r>
                        <a:rPr lang="nl-BE" sz="1050" dirty="0"/>
                        <a:t>:</a:t>
                      </a:r>
                    </a:p>
                    <a:p>
                      <a:r>
                        <a:rPr lang="nl-BE" sz="1050" dirty="0"/>
                        <a:t>886 </a:t>
                      </a:r>
                      <a:r>
                        <a:rPr lang="nl-BE" sz="1050" dirty="0" err="1"/>
                        <a:t>students</a:t>
                      </a:r>
                      <a:endParaRPr lang="nl-BE" sz="1050" dirty="0"/>
                    </a:p>
                    <a:p>
                      <a:endParaRPr lang="nl-BE" dirty="0"/>
                    </a:p>
                    <a:p>
                      <a:endParaRPr lang="nl-BE" dirty="0"/>
                    </a:p>
                  </a:txBody>
                  <a:tcPr/>
                </a:tc>
                <a:extLst>
                  <a:ext uri="{0D108BD9-81ED-4DB2-BD59-A6C34878D82A}">
                    <a16:rowId xmlns:a16="http://schemas.microsoft.com/office/drawing/2014/main" val="1981189447"/>
                  </a:ext>
                </a:extLst>
              </a:tr>
            </a:tbl>
          </a:graphicData>
        </a:graphic>
      </p:graphicFrame>
    </p:spTree>
    <p:extLst>
      <p:ext uri="{BB962C8B-B14F-4D97-AF65-F5344CB8AC3E}">
        <p14:creationId xmlns:p14="http://schemas.microsoft.com/office/powerpoint/2010/main" val="72553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8D65E5BE-8D8B-7621-ED19-52B94B655EE7}"/>
              </a:ext>
            </a:extLst>
          </p:cNvPr>
          <p:cNvSpPr>
            <a:spLocks noGrp="1"/>
          </p:cNvSpPr>
          <p:nvPr>
            <p:ph type="subTitle" idx="1"/>
          </p:nvPr>
        </p:nvSpPr>
        <p:spPr>
          <a:xfrm>
            <a:off x="1448499" y="1102117"/>
            <a:ext cx="9144000" cy="5164459"/>
          </a:xfrm>
        </p:spPr>
        <p:txBody>
          <a:bodyPr>
            <a:normAutofit lnSpcReduction="10000"/>
          </a:bodyPr>
          <a:lstStyle/>
          <a:p>
            <a:r>
              <a:rPr lang="en-US" dirty="0"/>
              <a:t>The organizing power is responsible for</a:t>
            </a:r>
            <a:r>
              <a:rPr lang="nl-BE" dirty="0"/>
              <a:t>:</a:t>
            </a:r>
          </a:p>
          <a:p>
            <a:pPr marL="457200" indent="-457200">
              <a:buAutoNum type="arabicPeriod"/>
            </a:pPr>
            <a:r>
              <a:rPr lang="nl-BE" dirty="0" err="1"/>
              <a:t>Infrastructure</a:t>
            </a:r>
            <a:endParaRPr lang="nl-BE" dirty="0"/>
          </a:p>
          <a:p>
            <a:pPr marL="457200" indent="-457200">
              <a:buAutoNum type="arabicPeriod"/>
            </a:pPr>
            <a:r>
              <a:rPr lang="nl-BE" dirty="0" err="1"/>
              <a:t>Appoint</a:t>
            </a:r>
            <a:r>
              <a:rPr lang="nl-BE" dirty="0"/>
              <a:t> </a:t>
            </a:r>
            <a:r>
              <a:rPr lang="nl-BE" dirty="0" err="1"/>
              <a:t>staff</a:t>
            </a:r>
            <a:endParaRPr lang="nl-BE" dirty="0"/>
          </a:p>
          <a:p>
            <a:pPr marL="457200" indent="-457200">
              <a:buAutoNum type="arabicPeriod"/>
            </a:pPr>
            <a:r>
              <a:rPr lang="nl-BE" dirty="0" err="1"/>
              <a:t>Educational</a:t>
            </a:r>
            <a:r>
              <a:rPr lang="nl-BE" dirty="0"/>
              <a:t> program</a:t>
            </a:r>
          </a:p>
          <a:p>
            <a:pPr marL="457200" indent="-457200">
              <a:buAutoNum type="arabicPeriod"/>
            </a:pPr>
            <a:endParaRPr lang="nl-BE" dirty="0"/>
          </a:p>
          <a:p>
            <a:r>
              <a:rPr lang="en-US" dirty="0"/>
              <a:t>Supervision of the Academy is done by</a:t>
            </a:r>
            <a:r>
              <a:rPr lang="nl-BE" dirty="0"/>
              <a:t>:</a:t>
            </a:r>
          </a:p>
          <a:p>
            <a:pPr marL="457200" indent="-457200">
              <a:buAutoNum type="arabicPeriod"/>
            </a:pPr>
            <a:r>
              <a:rPr lang="nl-BE" dirty="0" err="1"/>
              <a:t>Verification</a:t>
            </a:r>
            <a:r>
              <a:rPr lang="nl-BE" dirty="0"/>
              <a:t> (2x/</a:t>
            </a:r>
            <a:r>
              <a:rPr lang="nl-BE" dirty="0" err="1"/>
              <a:t>schoolyear</a:t>
            </a:r>
            <a:r>
              <a:rPr lang="nl-BE" dirty="0"/>
              <a:t>)</a:t>
            </a:r>
          </a:p>
          <a:p>
            <a:pPr marL="457200" indent="-457200">
              <a:buAutoNum type="arabicPeriod"/>
            </a:pPr>
            <a:r>
              <a:rPr lang="nl-BE" dirty="0" err="1"/>
              <a:t>Inspection</a:t>
            </a:r>
            <a:r>
              <a:rPr lang="nl-BE" dirty="0"/>
              <a:t> (on </a:t>
            </a:r>
            <a:r>
              <a:rPr lang="nl-BE" dirty="0" err="1"/>
              <a:t>average</a:t>
            </a:r>
            <a:r>
              <a:rPr lang="nl-BE" dirty="0"/>
              <a:t> </a:t>
            </a:r>
            <a:r>
              <a:rPr lang="nl-BE" dirty="0" err="1"/>
              <a:t>every</a:t>
            </a:r>
            <a:r>
              <a:rPr lang="nl-BE" dirty="0"/>
              <a:t> 2 </a:t>
            </a:r>
            <a:r>
              <a:rPr lang="nl-BE" dirty="0" err="1"/>
              <a:t>to</a:t>
            </a:r>
            <a:r>
              <a:rPr lang="nl-BE" dirty="0"/>
              <a:t> 3 </a:t>
            </a:r>
            <a:r>
              <a:rPr lang="nl-BE" dirty="0" err="1"/>
              <a:t>years</a:t>
            </a:r>
            <a:r>
              <a:rPr lang="nl-BE" dirty="0"/>
              <a:t>)</a:t>
            </a:r>
          </a:p>
          <a:p>
            <a:pPr marL="457200" indent="-457200">
              <a:buAutoNum type="arabicPeriod"/>
            </a:pPr>
            <a:endParaRPr lang="nl-BE" dirty="0"/>
          </a:p>
          <a:p>
            <a:r>
              <a:rPr lang="en-US" dirty="0"/>
              <a:t>Support for Urban and Municipal Academies:</a:t>
            </a:r>
          </a:p>
          <a:p>
            <a:r>
              <a:rPr lang="en-US" dirty="0"/>
              <a:t>OVSG (= Educational Association for Cities and Municipalities). They provide legal and pedagogical support</a:t>
            </a:r>
            <a:r>
              <a:rPr lang="nl-BE" dirty="0"/>
              <a:t>.</a:t>
            </a:r>
          </a:p>
          <a:p>
            <a:pPr marL="457200" indent="-457200">
              <a:buAutoNum type="arabicPeriod"/>
            </a:pPr>
            <a:endParaRPr lang="nl-BE" dirty="0"/>
          </a:p>
        </p:txBody>
      </p:sp>
    </p:spTree>
    <p:extLst>
      <p:ext uri="{BB962C8B-B14F-4D97-AF65-F5344CB8AC3E}">
        <p14:creationId xmlns:p14="http://schemas.microsoft.com/office/powerpoint/2010/main" val="2611103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F2FB0B-15EC-453B-BC9B-69AD35DDCEA3}"/>
              </a:ext>
            </a:extLst>
          </p:cNvPr>
          <p:cNvSpPr>
            <a:spLocks noGrp="1"/>
          </p:cNvSpPr>
          <p:nvPr>
            <p:ph type="ctrTitle"/>
          </p:nvPr>
        </p:nvSpPr>
        <p:spPr>
          <a:xfrm>
            <a:off x="1518911" y="1152648"/>
            <a:ext cx="9144000" cy="2340864"/>
          </a:xfrm>
        </p:spPr>
        <p:txBody>
          <a:bodyPr rtlCol="0"/>
          <a:lstStyle/>
          <a:p>
            <a:pPr rtl="0"/>
            <a:r>
              <a:rPr lang="nl-NL" b="1" cap="all" spc="400" dirty="0">
                <a:solidFill>
                  <a:schemeClr val="bg1"/>
                </a:solidFill>
                <a:latin typeface="+mn-lt"/>
              </a:rPr>
              <a:t>Goals</a:t>
            </a:r>
            <a:endParaRPr lang="nl-NL" dirty="0"/>
          </a:p>
        </p:txBody>
      </p:sp>
    </p:spTree>
    <p:extLst>
      <p:ext uri="{BB962C8B-B14F-4D97-AF65-F5344CB8AC3E}">
        <p14:creationId xmlns:p14="http://schemas.microsoft.com/office/powerpoint/2010/main" val="3117030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DE01F8E8-BACC-F4FF-D03E-8A9894863638}"/>
              </a:ext>
            </a:extLst>
          </p:cNvPr>
          <p:cNvSpPr>
            <a:spLocks noGrp="1"/>
          </p:cNvSpPr>
          <p:nvPr>
            <p:ph type="subTitle" idx="1"/>
          </p:nvPr>
        </p:nvSpPr>
        <p:spPr>
          <a:xfrm>
            <a:off x="1524000" y="1127285"/>
            <a:ext cx="9144000" cy="5332237"/>
          </a:xfrm>
        </p:spPr>
        <p:txBody>
          <a:bodyPr>
            <a:normAutofit/>
          </a:bodyPr>
          <a:lstStyle/>
          <a:p>
            <a:r>
              <a:rPr lang="en-US" sz="1800" dirty="0"/>
              <a:t>The decree on part-time art education (2018) stipulates that part-time art education develops the artistic aptitude and competences of the students by practicing, creating, experiencing and contemplating art so that they can be encouraged to practice or experience art in their spare time or as employment or as a foundation to higher art education.</a:t>
            </a:r>
            <a:endParaRPr lang="nl-BE" sz="1800" dirty="0"/>
          </a:p>
          <a:p>
            <a:r>
              <a:rPr lang="en-US" sz="1800" dirty="0"/>
              <a:t>An academy carries out the following assignments</a:t>
            </a:r>
            <a:endParaRPr lang="nl-BE" sz="1800" dirty="0"/>
          </a:p>
          <a:p>
            <a:pPr marL="457200" indent="-457200">
              <a:buAutoNum type="arabicPeriod"/>
            </a:pPr>
            <a:r>
              <a:rPr lang="en-US" sz="1600" dirty="0"/>
              <a:t>Organizing artistic education for a wide audience</a:t>
            </a:r>
            <a:endParaRPr lang="nl-BE" sz="1600" dirty="0"/>
          </a:p>
          <a:p>
            <a:pPr marL="457200" indent="-457200">
              <a:buAutoNum type="arabicPeriod"/>
            </a:pPr>
            <a:r>
              <a:rPr lang="en-US" sz="1600" dirty="0"/>
              <a:t>Guiding students in their choices during their course of the learning path so that they acquire independence in their artistic development</a:t>
            </a:r>
            <a:endParaRPr lang="nl-BE" sz="1600" dirty="0"/>
          </a:p>
          <a:p>
            <a:pPr marL="457200" indent="-457200">
              <a:buAutoNum type="arabicPeriod"/>
            </a:pPr>
            <a:r>
              <a:rPr lang="en-US" sz="1600" dirty="0"/>
              <a:t>Assess and certify acquired competences</a:t>
            </a:r>
            <a:endParaRPr lang="nl-BE" sz="1600" dirty="0"/>
          </a:p>
          <a:p>
            <a:pPr marL="457200" indent="-457200">
              <a:buAutoNum type="arabicPeriod"/>
            </a:pPr>
            <a:endParaRPr lang="nl-BE" sz="1600" dirty="0"/>
          </a:p>
          <a:p>
            <a:r>
              <a:rPr lang="en-US" sz="1800" dirty="0"/>
              <a:t>New decree also offers the possibility to collaborate with compulsory education, to offer particular learning paths, to expand the range, to work in a modular way, to work with guest professors, to offer custom made learning activities.</a:t>
            </a:r>
            <a:endParaRPr lang="nl-BE" sz="1800" dirty="0"/>
          </a:p>
        </p:txBody>
      </p:sp>
    </p:spTree>
    <p:extLst>
      <p:ext uri="{BB962C8B-B14F-4D97-AF65-F5344CB8AC3E}">
        <p14:creationId xmlns:p14="http://schemas.microsoft.com/office/powerpoint/2010/main" val="1145952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8B033F3A-03DE-C7CD-72DC-624836BC9B2D}"/>
              </a:ext>
            </a:extLst>
          </p:cNvPr>
          <p:cNvPicPr>
            <a:picLocks noChangeAspect="1"/>
          </p:cNvPicPr>
          <p:nvPr/>
        </p:nvPicPr>
        <p:blipFill>
          <a:blip r:embed="rId2"/>
          <a:stretch>
            <a:fillRect/>
          </a:stretch>
        </p:blipFill>
        <p:spPr>
          <a:xfrm>
            <a:off x="3524250" y="0"/>
            <a:ext cx="5143500" cy="6858000"/>
          </a:xfrm>
          <a:prstGeom prst="rect">
            <a:avLst/>
          </a:prstGeom>
        </p:spPr>
      </p:pic>
    </p:spTree>
    <p:extLst>
      <p:ext uri="{BB962C8B-B14F-4D97-AF65-F5344CB8AC3E}">
        <p14:creationId xmlns:p14="http://schemas.microsoft.com/office/powerpoint/2010/main" val="1482111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F2FB0B-15EC-453B-BC9B-69AD35DDCEA3}"/>
              </a:ext>
            </a:extLst>
          </p:cNvPr>
          <p:cNvSpPr>
            <a:spLocks noGrp="1"/>
          </p:cNvSpPr>
          <p:nvPr>
            <p:ph type="ctrTitle"/>
          </p:nvPr>
        </p:nvSpPr>
        <p:spPr/>
        <p:txBody>
          <a:bodyPr rtlCol="0"/>
          <a:lstStyle/>
          <a:p>
            <a:pPr rtl="0"/>
            <a:r>
              <a:rPr lang="nl-NL" b="1" cap="all" spc="400" dirty="0">
                <a:solidFill>
                  <a:schemeClr val="bg1"/>
                </a:solidFill>
                <a:latin typeface="+mn-lt"/>
              </a:rPr>
              <a:t>Finance</a:t>
            </a:r>
            <a:endParaRPr lang="nl-NL" dirty="0"/>
          </a:p>
        </p:txBody>
      </p:sp>
    </p:spTree>
    <p:extLst>
      <p:ext uri="{BB962C8B-B14F-4D97-AF65-F5344CB8AC3E}">
        <p14:creationId xmlns:p14="http://schemas.microsoft.com/office/powerpoint/2010/main" val="3407346695"/>
      </p:ext>
    </p:extLst>
  </p:cSld>
  <p:clrMapOvr>
    <a:masterClrMapping/>
  </p:clrMapOvr>
</p:sld>
</file>

<file path=ppt/theme/theme1.xml><?xml version="1.0" encoding="utf-8"?>
<a:theme xmlns:a="http://schemas.openxmlformats.org/drawingml/2006/main" name="GradientUnivers">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8167051_TF89338750_Win32" id="{15EF5039-B647-49B9-A5C7-947E234F88D5}" vid="{8D00335E-CC39-4EF9-8775-92925C68C947}"/>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4a7ce035-e562-484c-bd69-d5c7ca95ad74" xsi:nil="true"/>
    <Title0 xmlns="4a7ce035-e562-484c-bd69-d5c7ca95ad74" xsi:nil="true"/>
    <lcf76f155ced4ddcb4097134ff3c332f xmlns="4a7ce035-e562-484c-bd69-d5c7ca95ad7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DF055D271E48046A56C94A30EB7C230" ma:contentTypeVersion="16" ma:contentTypeDescription="Een nieuw document maken." ma:contentTypeScope="" ma:versionID="dfd1058ca2a37e67ff718a3cbe2f0faa">
  <xsd:schema xmlns:xsd="http://www.w3.org/2001/XMLSchema" xmlns:xs="http://www.w3.org/2001/XMLSchema" xmlns:p="http://schemas.microsoft.com/office/2006/metadata/properties" xmlns:ns2="4a7ce035-e562-484c-bd69-d5c7ca95ad74" xmlns:ns3="564de93d-8f0b-4e21-bba3-127be5f34df0" targetNamespace="http://schemas.microsoft.com/office/2006/metadata/properties" ma:root="true" ma:fieldsID="e4d1836724ce831b6cab821cdf1476e9" ns2:_="" ns3:_="">
    <xsd:import namespace="4a7ce035-e562-484c-bd69-d5c7ca95ad74"/>
    <xsd:import namespace="564de93d-8f0b-4e21-bba3-127be5f34df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Title0" minOccurs="0"/>
                <xsd:element ref="ns2:MediaServiceLocation" minOccurs="0"/>
                <xsd:element ref="ns3:SharedWithUsers" minOccurs="0"/>
                <xsd:element ref="ns3:SharedWithDetails"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7ce035-e562-484c-bd69-d5c7ca95ad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Title0" ma:index="18" nillable="true" ma:displayName="Title" ma:description="" ma:internalName="Title0">
      <xsd:simpleType>
        <xsd:restriction base="dms:Text">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46dbc698-673f-4c59-8df2-f4379fe08c2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64de93d-8f0b-4e21-bba3-127be5f34df0" elementFormDefault="qualified">
    <xsd:import namespace="http://schemas.microsoft.com/office/2006/documentManagement/types"/>
    <xsd:import namespace="http://schemas.microsoft.com/office/infopath/2007/PartnerControls"/>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8E00D1-8EA3-4E42-801D-0253E1EAFC21}">
  <ds:schemaRefs>
    <ds:schemaRef ds:uri="http://schemas.microsoft.com/sharepoint/v3/contenttype/forms"/>
  </ds:schemaRefs>
</ds:datastoreItem>
</file>

<file path=customXml/itemProps2.xml><?xml version="1.0" encoding="utf-8"?>
<ds:datastoreItem xmlns:ds="http://schemas.openxmlformats.org/officeDocument/2006/customXml" ds:itemID="{99919F73-B6C2-4A43-95E2-833EC48925FE}">
  <ds:schemaRefs>
    <ds:schemaRef ds:uri="http://schemas.microsoft.com/office/2006/metadata/properties"/>
    <ds:schemaRef ds:uri="http://schemas.microsoft.com/office/infopath/2007/PartnerControls"/>
    <ds:schemaRef ds:uri="71af3243-3dd4-4a8d-8c0d-dd76da1f02a5"/>
    <ds:schemaRef ds:uri="4a7ce035-e562-484c-bd69-d5c7ca95ad74"/>
  </ds:schemaRefs>
</ds:datastoreItem>
</file>

<file path=customXml/itemProps3.xml><?xml version="1.0" encoding="utf-8"?>
<ds:datastoreItem xmlns:ds="http://schemas.openxmlformats.org/officeDocument/2006/customXml" ds:itemID="{84181908-D5DB-4246-890E-2E9F43EEA8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7ce035-e562-484c-bd69-d5c7ca95ad74"/>
    <ds:schemaRef ds:uri="564de93d-8f0b-4e21-bba3-127be5f34d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{3065EBC1-E941-40ED-A250-66CD5068CB2F}tf89338750_win32</Template>
  <TotalTime>0</TotalTime>
  <Words>483</Words>
  <Application>Microsoft Office PowerPoint</Application>
  <PresentationFormat>Breedbeeld</PresentationFormat>
  <Paragraphs>139</Paragraphs>
  <Slides>17</Slides>
  <Notes>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17</vt:i4>
      </vt:variant>
    </vt:vector>
  </HeadingPairs>
  <TitlesOfParts>
    <vt:vector size="21" baseType="lpstr">
      <vt:lpstr>Arial</vt:lpstr>
      <vt:lpstr>Calibri</vt:lpstr>
      <vt:lpstr>Univers</vt:lpstr>
      <vt:lpstr>GradientUnivers</vt:lpstr>
      <vt:lpstr>Academie Bornem</vt:lpstr>
      <vt:lpstr>Agenda</vt:lpstr>
      <vt:lpstr>Position of the Academie</vt:lpstr>
      <vt:lpstr>PowerPoint-presentatie</vt:lpstr>
      <vt:lpstr>PowerPoint-presentatie</vt:lpstr>
      <vt:lpstr>Goals</vt:lpstr>
      <vt:lpstr>PowerPoint-presentatie</vt:lpstr>
      <vt:lpstr>PowerPoint-presentatie</vt:lpstr>
      <vt:lpstr>Finance</vt:lpstr>
      <vt:lpstr>PowerPoint-presentatie</vt:lpstr>
      <vt:lpstr>PowerPoint-presentatie</vt:lpstr>
      <vt:lpstr>Structure</vt:lpstr>
      <vt:lpstr>PowerPoint-presentatie</vt:lpstr>
      <vt:lpstr>Various</vt:lpstr>
      <vt:lpstr>PowerPoint-presentatie</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Academie Bornem</dc:title>
  <dc:creator>Christine Wauters</dc:creator>
  <cp:lastModifiedBy>Catherine De Bock</cp:lastModifiedBy>
  <cp:revision>3</cp:revision>
  <dcterms:created xsi:type="dcterms:W3CDTF">2023-01-11T15:59:54Z</dcterms:created>
  <dcterms:modified xsi:type="dcterms:W3CDTF">2023-03-06T19:28:45Z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0x0101009DF055D271E48046A56C94A30EB7C230</vt:lpwstr>
  </property>
  <property fmtid="{D5CDD505-2E9C-101B-9397-08002B2CF9AE}" pid="3" name="MediaServiceImageTags">
    <vt:lpwstr/>
  </property>
</Properties>
</file>