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7" r:id="rId3"/>
    <p:sldId id="257" r:id="rId4"/>
    <p:sldId id="268" r:id="rId5"/>
    <p:sldId id="271" r:id="rId6"/>
    <p:sldId id="269" r:id="rId7"/>
    <p:sldId id="258" r:id="rId8"/>
    <p:sldId id="259" r:id="rId9"/>
    <p:sldId id="270" r:id="rId10"/>
    <p:sldId id="260" r:id="rId11"/>
    <p:sldId id="263" r:id="rId12"/>
    <p:sldId id="264" r:id="rId13"/>
    <p:sldId id="265" r:id="rId14"/>
    <p:sldId id="266" r:id="rId15"/>
    <p:sldId id="272" r:id="rId16"/>
    <p:sldId id="262" r:id="rId17"/>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342FE-E00B-4FAF-8F73-F722060EBA12}"/>
              </a:ext>
            </a:extLst>
          </p:cNvPr>
          <p:cNvSpPr>
            <a:spLocks noGrp="1"/>
          </p:cNvSpPr>
          <p:nvPr>
            <p:ph type="ctrTitle"/>
          </p:nvPr>
        </p:nvSpPr>
        <p:spPr>
          <a:xfrm>
            <a:off x="482600" y="978408"/>
            <a:ext cx="10506991" cy="2531555"/>
          </a:xfrm>
          <a:prstGeom prst="rect">
            <a:avLst/>
          </a:prstGeom>
        </p:spPr>
        <p:txBody>
          <a:bodyPr anchor="b"/>
          <a:lstStyle>
            <a:lvl1pPr algn="l">
              <a:defRPr sz="6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7C1CCE2-4461-473E-B23C-34C8CCF04B3A}"/>
              </a:ext>
            </a:extLst>
          </p:cNvPr>
          <p:cNvSpPr>
            <a:spLocks noGrp="1"/>
          </p:cNvSpPr>
          <p:nvPr>
            <p:ph type="subTitle" idx="1"/>
          </p:nvPr>
        </p:nvSpPr>
        <p:spPr>
          <a:xfrm>
            <a:off x="482600" y="3602038"/>
            <a:ext cx="10506991" cy="227755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FAA551A-CE2F-4E35-A714-B1F04D4B4E8E}"/>
              </a:ext>
            </a:extLst>
          </p:cNvPr>
          <p:cNvSpPr>
            <a:spLocks noGrp="1"/>
          </p:cNvSpPr>
          <p:nvPr>
            <p:ph type="dt" sz="half" idx="10"/>
          </p:nvPr>
        </p:nvSpPr>
        <p:spPr/>
        <p:txBody>
          <a:bodyPr/>
          <a:lstStyle/>
          <a:p>
            <a:fld id="{81B8F32D-D8B6-4B9E-9CBF-DCAC30B7B93D}" type="datetimeFigureOut">
              <a:rPr lang="en-US" smtClean="0"/>
              <a:t>1/26/2022</a:t>
            </a:fld>
            <a:endParaRPr lang="en-US"/>
          </a:p>
        </p:txBody>
      </p:sp>
      <p:sp>
        <p:nvSpPr>
          <p:cNvPr id="5" name="Footer Placeholder 4">
            <a:extLst>
              <a:ext uri="{FF2B5EF4-FFF2-40B4-BE49-F238E27FC236}">
                <a16:creationId xmlns:a16="http://schemas.microsoft.com/office/drawing/2014/main" id="{26B5C907-6594-4DFF-A32B-449C3BA968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376D75-E9DA-4660-AC52-51BA63FCB94D}"/>
              </a:ext>
            </a:extLst>
          </p:cNvPr>
          <p:cNvSpPr>
            <a:spLocks noGrp="1"/>
          </p:cNvSpPr>
          <p:nvPr>
            <p:ph type="sldNum" sz="quarter" idx="12"/>
          </p:nvPr>
        </p:nvSpPr>
        <p:spPr/>
        <p:txBody>
          <a:bodyPr/>
          <a:lstStyle/>
          <a:p>
            <a:fld id="{60553ECD-7F6D-420D-93CA-D8D15EB427AC}" type="slidenum">
              <a:rPr lang="en-US" smtClean="0"/>
              <a:t>‹#›</a:t>
            </a:fld>
            <a:endParaRPr lang="en-US"/>
          </a:p>
        </p:txBody>
      </p:sp>
      <p:cxnSp>
        <p:nvCxnSpPr>
          <p:cNvPr id="10" name="Straight Connector 9">
            <a:extLst>
              <a:ext uri="{FF2B5EF4-FFF2-40B4-BE49-F238E27FC236}">
                <a16:creationId xmlns:a16="http://schemas.microsoft.com/office/drawing/2014/main" id="{A2EFA84C-D756-4DC7-AA46-68D776F37FA4}"/>
              </a:ext>
              <a:ext uri="{C183D7F6-B498-43B3-948B-1728B52AA6E4}">
                <adec:decorative xmlns:adec="http://schemas.microsoft.com/office/drawing/2017/decorative" val="1"/>
              </a:ext>
            </a:extLst>
          </p:cNvPr>
          <p:cNvCxnSpPr>
            <a:cxnSpLocks/>
          </p:cNvCxnSpPr>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72168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1999A10-4355-4A13-B008-196B21ABEEAF}"/>
              </a:ext>
              <a:ext uri="{C183D7F6-B498-43B3-948B-1728B52AA6E4}">
                <adec:decorative xmlns:adec="http://schemas.microsoft.com/office/drawing/2017/decorative" val="1"/>
              </a:ext>
            </a:extLst>
          </p:cNvPr>
          <p:cNvSpPr/>
          <p:nvPr/>
        </p:nvSpPr>
        <p:spPr>
          <a:xfrm>
            <a:off x="482600" y="483576"/>
            <a:ext cx="11147071" cy="2434825"/>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36D448-AFEA-4483-B0E4-002840525CDD}"/>
              </a:ext>
            </a:extLst>
          </p:cNvPr>
          <p:cNvSpPr>
            <a:spLocks noGrp="1"/>
          </p:cNvSpPr>
          <p:nvPr>
            <p:ph type="title"/>
          </p:nvPr>
        </p:nvSpPr>
        <p:spPr>
          <a:xfrm>
            <a:off x="482600" y="978408"/>
            <a:ext cx="10506991" cy="1755263"/>
          </a:xfrm>
          <a:prstGeom prst="rect">
            <a:avLst/>
          </a:prstGeom>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CF216234-4516-4303-8F60-A8127D89A5E5}"/>
              </a:ext>
            </a:extLst>
          </p:cNvPr>
          <p:cNvSpPr>
            <a:spLocks noGrp="1"/>
          </p:cNvSpPr>
          <p:nvPr>
            <p:ph type="body" orient="vert" idx="1"/>
          </p:nvPr>
        </p:nvSpPr>
        <p:spPr>
          <a:xfrm>
            <a:off x="484192" y="3103131"/>
            <a:ext cx="10506991" cy="309294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46B5D50-A474-462B-A807-DF186B1C2F48}"/>
              </a:ext>
            </a:extLst>
          </p:cNvPr>
          <p:cNvSpPr>
            <a:spLocks noGrp="1"/>
          </p:cNvSpPr>
          <p:nvPr>
            <p:ph type="dt" sz="half" idx="10"/>
          </p:nvPr>
        </p:nvSpPr>
        <p:spPr/>
        <p:txBody>
          <a:bodyPr/>
          <a:lstStyle/>
          <a:p>
            <a:fld id="{81B8F32D-D8B6-4B9E-9CBF-DCAC30B7B93D}" type="datetimeFigureOut">
              <a:rPr lang="en-US" smtClean="0"/>
              <a:t>1/26/2022</a:t>
            </a:fld>
            <a:endParaRPr lang="en-US"/>
          </a:p>
        </p:txBody>
      </p:sp>
      <p:sp>
        <p:nvSpPr>
          <p:cNvPr id="5" name="Footer Placeholder 4">
            <a:extLst>
              <a:ext uri="{FF2B5EF4-FFF2-40B4-BE49-F238E27FC236}">
                <a16:creationId xmlns:a16="http://schemas.microsoft.com/office/drawing/2014/main" id="{F8BF1DAF-2E2D-46ED-AA3E-3D2FE40399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2FC771-EB13-4EB5-A0A2-3968C6ABBD4E}"/>
              </a:ext>
            </a:extLst>
          </p:cNvPr>
          <p:cNvSpPr>
            <a:spLocks noGrp="1"/>
          </p:cNvSpPr>
          <p:nvPr>
            <p:ph type="sldNum" sz="quarter" idx="12"/>
          </p:nvPr>
        </p:nvSpPr>
        <p:spPr/>
        <p:txBody>
          <a:bodyPr/>
          <a:lstStyle/>
          <a:p>
            <a:fld id="{60553ECD-7F6D-420D-93CA-D8D15EB427AC}" type="slidenum">
              <a:rPr lang="en-US" smtClean="0"/>
              <a:t>‹#›</a:t>
            </a:fld>
            <a:endParaRPr lang="en-US"/>
          </a:p>
        </p:txBody>
      </p:sp>
      <p:cxnSp>
        <p:nvCxnSpPr>
          <p:cNvPr id="8" name="Straight Connector 7">
            <a:extLst>
              <a:ext uri="{FF2B5EF4-FFF2-40B4-BE49-F238E27FC236}">
                <a16:creationId xmlns:a16="http://schemas.microsoft.com/office/drawing/2014/main" id="{B3B596B8-8230-4695-8D76-F06AFA8156C3}"/>
              </a:ext>
              <a:ext uri="{C183D7F6-B498-43B3-948B-1728B52AA6E4}">
                <adec:decorative xmlns:adec="http://schemas.microsoft.com/office/drawing/2017/decorative" val="1"/>
              </a:ext>
            </a:extLst>
          </p:cNvPr>
          <p:cNvCxnSpPr>
            <a:cxnSpLocks/>
          </p:cNvCxnSpPr>
          <p:nvPr/>
        </p:nvCxnSpPr>
        <p:spPr>
          <a:xfrm>
            <a:off x="482600" y="2918401"/>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C53EBF93-5FD9-4F4E-8485-7B937145CD08}"/>
              </a:ext>
              <a:ext uri="{C183D7F6-B498-43B3-948B-1728B52AA6E4}">
                <adec:decorative xmlns:adec="http://schemas.microsoft.com/office/drawing/2017/decorative" val="1"/>
              </a:ext>
            </a:extLst>
          </p:cNvPr>
          <p:cNvCxnSpPr>
            <a:cxnSpLocks/>
          </p:cNvCxnSpPr>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98113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6B4D06-C7C6-4949-8EB2-F03ED999A2BB}"/>
              </a:ext>
            </a:extLst>
          </p:cNvPr>
          <p:cNvSpPr>
            <a:spLocks noGrp="1"/>
          </p:cNvSpPr>
          <p:nvPr>
            <p:ph type="title" orient="vert"/>
          </p:nvPr>
        </p:nvSpPr>
        <p:spPr>
          <a:xfrm>
            <a:off x="8041710" y="978408"/>
            <a:ext cx="2947881" cy="5124777"/>
          </a:xfrm>
          <a:prstGeom prst="rect">
            <a:avLst/>
          </a:prstGeo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C921B9D-8C11-4176-AF22-89F972E21284}"/>
              </a:ext>
            </a:extLst>
          </p:cNvPr>
          <p:cNvSpPr>
            <a:spLocks noGrp="1"/>
          </p:cNvSpPr>
          <p:nvPr>
            <p:ph type="body" orient="vert" idx="1"/>
          </p:nvPr>
        </p:nvSpPr>
        <p:spPr>
          <a:xfrm>
            <a:off x="484632" y="978408"/>
            <a:ext cx="7256453" cy="51247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AFA9E1C-8E18-4A35-9BD8-427B1D14BB8E}"/>
              </a:ext>
            </a:extLst>
          </p:cNvPr>
          <p:cNvSpPr>
            <a:spLocks noGrp="1"/>
          </p:cNvSpPr>
          <p:nvPr>
            <p:ph type="dt" sz="half" idx="10"/>
          </p:nvPr>
        </p:nvSpPr>
        <p:spPr/>
        <p:txBody>
          <a:bodyPr/>
          <a:lstStyle/>
          <a:p>
            <a:fld id="{81B8F32D-D8B6-4B9E-9CBF-DCAC30B7B93D}" type="datetimeFigureOut">
              <a:rPr lang="en-US" smtClean="0"/>
              <a:t>1/26/2022</a:t>
            </a:fld>
            <a:endParaRPr lang="en-US"/>
          </a:p>
        </p:txBody>
      </p:sp>
      <p:sp>
        <p:nvSpPr>
          <p:cNvPr id="5" name="Footer Placeholder 4">
            <a:extLst>
              <a:ext uri="{FF2B5EF4-FFF2-40B4-BE49-F238E27FC236}">
                <a16:creationId xmlns:a16="http://schemas.microsoft.com/office/drawing/2014/main" id="{2E116CDB-7BB6-4DD2-A626-6DA8E569F2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D0403B-439E-449F-83B1-799EEC239A20}"/>
              </a:ext>
            </a:extLst>
          </p:cNvPr>
          <p:cNvSpPr>
            <a:spLocks noGrp="1"/>
          </p:cNvSpPr>
          <p:nvPr>
            <p:ph type="sldNum" sz="quarter" idx="12"/>
          </p:nvPr>
        </p:nvSpPr>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751875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43735-A77F-440D-9448-6AE7C204D377}"/>
              </a:ext>
            </a:extLst>
          </p:cNvPr>
          <p:cNvSpPr>
            <a:spLocks noGrp="1"/>
          </p:cNvSpPr>
          <p:nvPr>
            <p:ph type="title"/>
          </p:nvPr>
        </p:nvSpPr>
        <p:spPr>
          <a:xfrm>
            <a:off x="482600" y="978408"/>
            <a:ext cx="10634472" cy="2157984"/>
          </a:xfrm>
          <a:prstGeom prst="rect">
            <a:avLst/>
          </a:prstGeo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76C6EE-D55E-454B-B28C-EC73D1DB4A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2A2905-6D2E-4319-9521-61452AB8F996}"/>
              </a:ext>
            </a:extLst>
          </p:cNvPr>
          <p:cNvSpPr>
            <a:spLocks noGrp="1"/>
          </p:cNvSpPr>
          <p:nvPr>
            <p:ph type="dt" sz="half" idx="10"/>
          </p:nvPr>
        </p:nvSpPr>
        <p:spPr/>
        <p:txBody>
          <a:bodyPr/>
          <a:lstStyle/>
          <a:p>
            <a:fld id="{81B8F32D-D8B6-4B9E-9CBF-DCAC30B7B93D}" type="datetimeFigureOut">
              <a:rPr lang="en-US" smtClean="0"/>
              <a:t>1/26/2022</a:t>
            </a:fld>
            <a:endParaRPr lang="en-US"/>
          </a:p>
        </p:txBody>
      </p:sp>
      <p:sp>
        <p:nvSpPr>
          <p:cNvPr id="5" name="Footer Placeholder 4">
            <a:extLst>
              <a:ext uri="{FF2B5EF4-FFF2-40B4-BE49-F238E27FC236}">
                <a16:creationId xmlns:a16="http://schemas.microsoft.com/office/drawing/2014/main" id="{6DAC7550-84E8-49D3-B419-6F5F327DAD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AD2C6B-EA5D-4D97-BC84-6C860D536360}"/>
              </a:ext>
            </a:extLst>
          </p:cNvPr>
          <p:cNvSpPr>
            <a:spLocks noGrp="1"/>
          </p:cNvSpPr>
          <p:nvPr>
            <p:ph type="sldNum" sz="quarter" idx="12"/>
          </p:nvPr>
        </p:nvSpPr>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1851033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1B299E6-11CC-4181-86C3-528A13F1F556}"/>
              </a:ext>
              <a:ext uri="{C183D7F6-B498-43B3-948B-1728B52AA6E4}">
                <adec:decorative xmlns:adec="http://schemas.microsoft.com/office/drawing/2017/decorative" val="1"/>
              </a:ext>
            </a:extLst>
          </p:cNvPr>
          <p:cNvSpPr/>
          <p:nvPr/>
        </p:nvSpPr>
        <p:spPr>
          <a:xfrm>
            <a:off x="481007" y="3922232"/>
            <a:ext cx="11147071" cy="2434825"/>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803473-0A64-4F9F-833B-8D64E39019B1}"/>
              </a:ext>
            </a:extLst>
          </p:cNvPr>
          <p:cNvSpPr>
            <a:spLocks noGrp="1"/>
          </p:cNvSpPr>
          <p:nvPr>
            <p:ph type="title"/>
          </p:nvPr>
        </p:nvSpPr>
        <p:spPr>
          <a:xfrm>
            <a:off x="482600" y="978409"/>
            <a:ext cx="10515600" cy="2716769"/>
          </a:xfrm>
          <a:prstGeom prst="rect">
            <a:avLst/>
          </a:prstGeo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6873736-B424-40F2-B562-6DC10E5EDE4F}"/>
              </a:ext>
            </a:extLst>
          </p:cNvPr>
          <p:cNvSpPr>
            <a:spLocks noGrp="1"/>
          </p:cNvSpPr>
          <p:nvPr>
            <p:ph type="body" idx="1"/>
          </p:nvPr>
        </p:nvSpPr>
        <p:spPr>
          <a:xfrm>
            <a:off x="482600" y="4171445"/>
            <a:ext cx="10515600" cy="1918205"/>
          </a:xfrm>
        </p:spPr>
        <p:txBody>
          <a:bodyPr>
            <a:normAutofit/>
          </a:bodyPr>
          <a:lstStyle>
            <a:lvl1pPr marL="0" indent="0">
              <a:buNone/>
              <a:defRPr lang="en-US" sz="2400" i="1" kern="1200" dirty="0" smtClean="0">
                <a:solidFill>
                  <a:schemeClr val="tx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lvl="0" indent="0" algn="l" defTabSz="914400" rtl="0" eaLnBrk="1" latinLnBrk="0" hangingPunct="1">
              <a:lnSpc>
                <a:spcPct val="110000"/>
              </a:lnSpc>
              <a:spcBef>
                <a:spcPts val="1000"/>
              </a:spcBef>
              <a:buFont typeface="Arial" panose="020B0604020202020204" pitchFamily="34" charset="0"/>
              <a:buNone/>
            </a:pPr>
            <a:r>
              <a:rPr lang="en-US"/>
              <a:t>Click to edit Master text styles</a:t>
            </a:r>
          </a:p>
        </p:txBody>
      </p:sp>
      <p:sp>
        <p:nvSpPr>
          <p:cNvPr id="4" name="Date Placeholder 3">
            <a:extLst>
              <a:ext uri="{FF2B5EF4-FFF2-40B4-BE49-F238E27FC236}">
                <a16:creationId xmlns:a16="http://schemas.microsoft.com/office/drawing/2014/main" id="{74348851-37C0-478D-B722-D76C817DC49D}"/>
              </a:ext>
            </a:extLst>
          </p:cNvPr>
          <p:cNvSpPr>
            <a:spLocks noGrp="1"/>
          </p:cNvSpPr>
          <p:nvPr>
            <p:ph type="dt" sz="half" idx="10"/>
          </p:nvPr>
        </p:nvSpPr>
        <p:spPr/>
        <p:txBody>
          <a:bodyPr/>
          <a:lstStyle/>
          <a:p>
            <a:fld id="{81B8F32D-D8B6-4B9E-9CBF-DCAC30B7B93D}" type="datetimeFigureOut">
              <a:rPr lang="en-US" smtClean="0"/>
              <a:t>1/26/2022</a:t>
            </a:fld>
            <a:endParaRPr lang="en-US"/>
          </a:p>
        </p:txBody>
      </p:sp>
      <p:sp>
        <p:nvSpPr>
          <p:cNvPr id="5" name="Footer Placeholder 4">
            <a:extLst>
              <a:ext uri="{FF2B5EF4-FFF2-40B4-BE49-F238E27FC236}">
                <a16:creationId xmlns:a16="http://schemas.microsoft.com/office/drawing/2014/main" id="{263E063E-66CE-4C18-91FA-D14AE052D7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A66D3D-FD62-470C-BC3C-A03771A32F60}"/>
              </a:ext>
            </a:extLst>
          </p:cNvPr>
          <p:cNvSpPr>
            <a:spLocks noGrp="1"/>
          </p:cNvSpPr>
          <p:nvPr>
            <p:ph type="sldNum" sz="quarter" idx="12"/>
          </p:nvPr>
        </p:nvSpPr>
        <p:spPr/>
        <p:txBody>
          <a:bodyPr/>
          <a:lstStyle/>
          <a:p>
            <a:fld id="{60553ECD-7F6D-420D-93CA-D8D15EB427AC}" type="slidenum">
              <a:rPr lang="en-US" smtClean="0"/>
              <a:t>‹#›</a:t>
            </a:fld>
            <a:endParaRPr lang="en-US"/>
          </a:p>
        </p:txBody>
      </p:sp>
      <p:cxnSp>
        <p:nvCxnSpPr>
          <p:cNvPr id="11" name="Straight Connector 10">
            <a:extLst>
              <a:ext uri="{FF2B5EF4-FFF2-40B4-BE49-F238E27FC236}">
                <a16:creationId xmlns:a16="http://schemas.microsoft.com/office/drawing/2014/main" id="{DDFF0049-0231-4557-A707-569556F0CA83}"/>
              </a:ext>
              <a:ext uri="{C183D7F6-B498-43B3-948B-1728B52AA6E4}">
                <adec:decorative xmlns:adec="http://schemas.microsoft.com/office/drawing/2017/decorative" val="1"/>
              </a:ext>
            </a:extLst>
          </p:cNvPr>
          <p:cNvCxnSpPr>
            <a:cxnSpLocks/>
          </p:cNvCxnSpPr>
          <p:nvPr/>
        </p:nvCxnSpPr>
        <p:spPr>
          <a:xfrm>
            <a:off x="481007" y="3922232"/>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457A0DB1-87C8-4BF4-B2A2-F9CA6ED05AC4}"/>
              </a:ext>
              <a:ext uri="{C183D7F6-B498-43B3-948B-1728B52AA6E4}">
                <adec:decorative xmlns:adec="http://schemas.microsoft.com/office/drawing/2017/decorative" val="1"/>
              </a:ext>
            </a:extLst>
          </p:cNvPr>
          <p:cNvCxnSpPr>
            <a:cxnSpLocks/>
          </p:cNvCxnSpPr>
          <p:nvPr/>
        </p:nvCxnSpPr>
        <p:spPr>
          <a:xfrm>
            <a:off x="482600"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F6C29209-8A8F-48A7-8BA2-AFADA37CBD4F}"/>
              </a:ext>
              <a:ext uri="{C183D7F6-B498-43B3-948B-1728B52AA6E4}">
                <adec:decorative xmlns:adec="http://schemas.microsoft.com/office/drawing/2017/decorative" val="1"/>
              </a:ext>
            </a:extLst>
          </p:cNvPr>
          <p:cNvCxnSpPr>
            <a:cxnSpLocks/>
          </p:cNvCxnSpPr>
          <p:nvPr/>
        </p:nvCxnSpPr>
        <p:spPr>
          <a:xfrm>
            <a:off x="481007"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64666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166BE9C-AE7C-4C39-9694-C32D6939B965}"/>
              </a:ext>
              <a:ext uri="{C183D7F6-B498-43B3-948B-1728B52AA6E4}">
                <adec:decorative xmlns:adec="http://schemas.microsoft.com/office/drawing/2017/decorative" val="1"/>
              </a:ext>
            </a:extLst>
          </p:cNvPr>
          <p:cNvSpPr/>
          <p:nvPr/>
        </p:nvSpPr>
        <p:spPr>
          <a:xfrm>
            <a:off x="481007" y="483577"/>
            <a:ext cx="11147071" cy="2434824"/>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ACC42C-303A-4BDF-990A-2B07967BC9A9}"/>
              </a:ext>
            </a:extLst>
          </p:cNvPr>
          <p:cNvSpPr>
            <a:spLocks noGrp="1"/>
          </p:cNvSpPr>
          <p:nvPr>
            <p:ph type="title"/>
          </p:nvPr>
        </p:nvSpPr>
        <p:spPr>
          <a:xfrm>
            <a:off x="482599" y="978408"/>
            <a:ext cx="11147071" cy="1755263"/>
          </a:xfrm>
          <a:prstGeom prst="rect">
            <a:avLst/>
          </a:prstGeo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0C55CEF-353E-4E14-83AD-ACADDC08D943}"/>
              </a:ext>
            </a:extLst>
          </p:cNvPr>
          <p:cNvSpPr>
            <a:spLocks noGrp="1"/>
          </p:cNvSpPr>
          <p:nvPr>
            <p:ph sz="half" idx="1"/>
          </p:nvPr>
        </p:nvSpPr>
        <p:spPr>
          <a:xfrm>
            <a:off x="482600" y="3103131"/>
            <a:ext cx="5418551" cy="30738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2E55ECEF-9654-4AC1-BF77-7BC602BBD434}"/>
              </a:ext>
            </a:extLst>
          </p:cNvPr>
          <p:cNvSpPr>
            <a:spLocks noGrp="1"/>
          </p:cNvSpPr>
          <p:nvPr>
            <p:ph sz="half" idx="2"/>
          </p:nvPr>
        </p:nvSpPr>
        <p:spPr>
          <a:xfrm>
            <a:off x="6211120" y="3103131"/>
            <a:ext cx="5418551" cy="30738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4922FC8-BC06-407B-A82B-DA62B33A1CD4}"/>
              </a:ext>
            </a:extLst>
          </p:cNvPr>
          <p:cNvSpPr>
            <a:spLocks noGrp="1"/>
          </p:cNvSpPr>
          <p:nvPr>
            <p:ph type="dt" sz="half" idx="10"/>
          </p:nvPr>
        </p:nvSpPr>
        <p:spPr/>
        <p:txBody>
          <a:bodyPr/>
          <a:lstStyle/>
          <a:p>
            <a:fld id="{81B8F32D-D8B6-4B9E-9CBF-DCAC30B7B93D}" type="datetimeFigureOut">
              <a:rPr lang="en-US" smtClean="0"/>
              <a:t>1/26/2022</a:t>
            </a:fld>
            <a:endParaRPr lang="en-US"/>
          </a:p>
        </p:txBody>
      </p:sp>
      <p:sp>
        <p:nvSpPr>
          <p:cNvPr id="6" name="Footer Placeholder 5">
            <a:extLst>
              <a:ext uri="{FF2B5EF4-FFF2-40B4-BE49-F238E27FC236}">
                <a16:creationId xmlns:a16="http://schemas.microsoft.com/office/drawing/2014/main" id="{7915B701-4E1F-48AA-8A3C-ED5DD9151E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6BCA31-8AC7-46F5-BCAB-41D54DF83D78}"/>
              </a:ext>
            </a:extLst>
          </p:cNvPr>
          <p:cNvSpPr>
            <a:spLocks noGrp="1"/>
          </p:cNvSpPr>
          <p:nvPr>
            <p:ph type="sldNum" sz="quarter" idx="12"/>
          </p:nvPr>
        </p:nvSpPr>
        <p:spPr/>
        <p:txBody>
          <a:bodyPr/>
          <a:lstStyle/>
          <a:p>
            <a:fld id="{60553ECD-7F6D-420D-93CA-D8D15EB427AC}" type="slidenum">
              <a:rPr lang="en-US" smtClean="0"/>
              <a:t>‹#›</a:t>
            </a:fld>
            <a:endParaRPr lang="en-US"/>
          </a:p>
        </p:txBody>
      </p:sp>
      <p:cxnSp>
        <p:nvCxnSpPr>
          <p:cNvPr id="9" name="Straight Connector 8">
            <a:extLst>
              <a:ext uri="{FF2B5EF4-FFF2-40B4-BE49-F238E27FC236}">
                <a16:creationId xmlns:a16="http://schemas.microsoft.com/office/drawing/2014/main" id="{21BA86D8-2A29-4A0E-AEA0-39B41C4187DE}"/>
              </a:ext>
              <a:ext uri="{C183D7F6-B498-43B3-948B-1728B52AA6E4}">
                <adec:decorative xmlns:adec="http://schemas.microsoft.com/office/drawing/2017/decorative" val="1"/>
              </a:ext>
            </a:extLst>
          </p:cNvPr>
          <p:cNvCxnSpPr>
            <a:cxnSpLocks/>
          </p:cNvCxnSpPr>
          <p:nvPr/>
        </p:nvCxnSpPr>
        <p:spPr>
          <a:xfrm>
            <a:off x="482600" y="2918401"/>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F085E13E-918A-4D04-9E84-94148D7C878E}"/>
              </a:ext>
              <a:ext uri="{C183D7F6-B498-43B3-948B-1728B52AA6E4}">
                <adec:decorative xmlns:adec="http://schemas.microsoft.com/office/drawing/2017/decorative" val="1"/>
              </a:ext>
            </a:extLst>
          </p:cNvPr>
          <p:cNvCxnSpPr>
            <a:cxnSpLocks/>
          </p:cNvCxnSpPr>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16839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5E892-D975-4DD6-8583-A14DDBE85F0C}"/>
              </a:ext>
            </a:extLst>
          </p:cNvPr>
          <p:cNvSpPr>
            <a:spLocks noGrp="1"/>
          </p:cNvSpPr>
          <p:nvPr>
            <p:ph type="title"/>
          </p:nvPr>
        </p:nvSpPr>
        <p:spPr>
          <a:xfrm>
            <a:off x="484631" y="978407"/>
            <a:ext cx="11145039" cy="1339584"/>
          </a:xfrm>
          <a:prstGeom prst="rect">
            <a:avLst/>
          </a:prstGeom>
        </p:spPr>
        <p:txBody>
          <a:bodyPr anchor="b"/>
          <a:lstStyle/>
          <a:p>
            <a:r>
              <a:rPr lang="en-US"/>
              <a:t>Click to edit Master title style</a:t>
            </a:r>
            <a:endParaRPr lang="en-US" dirty="0"/>
          </a:p>
        </p:txBody>
      </p:sp>
      <p:sp>
        <p:nvSpPr>
          <p:cNvPr id="3" name="Text Placeholder 2">
            <a:extLst>
              <a:ext uri="{FF2B5EF4-FFF2-40B4-BE49-F238E27FC236}">
                <a16:creationId xmlns:a16="http://schemas.microsoft.com/office/drawing/2014/main" id="{7F1F7700-CECC-4881-BE5C-A13CD825B73B}"/>
              </a:ext>
            </a:extLst>
          </p:cNvPr>
          <p:cNvSpPr>
            <a:spLocks noGrp="1"/>
          </p:cNvSpPr>
          <p:nvPr>
            <p:ph type="body" idx="1"/>
          </p:nvPr>
        </p:nvSpPr>
        <p:spPr>
          <a:xfrm>
            <a:off x="484632" y="2500921"/>
            <a:ext cx="5346222" cy="823912"/>
          </a:xfrm>
        </p:spPr>
        <p:txBody>
          <a:bodyPr anchor="b">
            <a:normAutofit/>
          </a:bodyPr>
          <a:lstStyle>
            <a:lvl1pPr marL="0" indent="0">
              <a:buNone/>
              <a:defRPr lang="en-US" sz="2400" b="0" i="1" kern="1200" dirty="0"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10000"/>
              </a:lnSpc>
              <a:spcBef>
                <a:spcPts val="1000"/>
              </a:spcBef>
              <a:buFont typeface="Arial" panose="020B0604020202020204" pitchFamily="34" charset="0"/>
              <a:buNone/>
            </a:pPr>
            <a:r>
              <a:rPr lang="en-US"/>
              <a:t>Click to edit Master text styles</a:t>
            </a:r>
          </a:p>
        </p:txBody>
      </p:sp>
      <p:sp>
        <p:nvSpPr>
          <p:cNvPr id="4" name="Content Placeholder 3">
            <a:extLst>
              <a:ext uri="{FF2B5EF4-FFF2-40B4-BE49-F238E27FC236}">
                <a16:creationId xmlns:a16="http://schemas.microsoft.com/office/drawing/2014/main" id="{4CA50766-520A-44C5-943E-569222B74104}"/>
              </a:ext>
            </a:extLst>
          </p:cNvPr>
          <p:cNvSpPr>
            <a:spLocks noGrp="1"/>
          </p:cNvSpPr>
          <p:nvPr>
            <p:ph sz="half" idx="2"/>
          </p:nvPr>
        </p:nvSpPr>
        <p:spPr>
          <a:xfrm>
            <a:off x="484632" y="3428999"/>
            <a:ext cx="5346222" cy="2760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72F7E42-976A-4239-8006-D68538D4B71F}"/>
              </a:ext>
            </a:extLst>
          </p:cNvPr>
          <p:cNvSpPr>
            <a:spLocks noGrp="1"/>
          </p:cNvSpPr>
          <p:nvPr>
            <p:ph type="body" sz="quarter" idx="3"/>
          </p:nvPr>
        </p:nvSpPr>
        <p:spPr>
          <a:xfrm>
            <a:off x="6257120" y="2500921"/>
            <a:ext cx="5372551" cy="823912"/>
          </a:xfrm>
        </p:spPr>
        <p:txBody>
          <a:bodyPr anchor="b"/>
          <a:lstStyle>
            <a:lvl1pPr marL="0" indent="0">
              <a:buNone/>
              <a:defRPr lang="en-US" sz="2400" b="0" i="1" kern="1200"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8CA329-951F-4391-ADC5-7EA320B7782F}"/>
              </a:ext>
            </a:extLst>
          </p:cNvPr>
          <p:cNvSpPr>
            <a:spLocks noGrp="1"/>
          </p:cNvSpPr>
          <p:nvPr>
            <p:ph sz="quarter" idx="4"/>
          </p:nvPr>
        </p:nvSpPr>
        <p:spPr>
          <a:xfrm>
            <a:off x="6257120" y="3428999"/>
            <a:ext cx="5372551" cy="2760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9FBEC22A-DA46-460C-B865-D928C20AE763}"/>
              </a:ext>
            </a:extLst>
          </p:cNvPr>
          <p:cNvSpPr>
            <a:spLocks noGrp="1"/>
          </p:cNvSpPr>
          <p:nvPr>
            <p:ph type="dt" sz="half" idx="10"/>
          </p:nvPr>
        </p:nvSpPr>
        <p:spPr/>
        <p:txBody>
          <a:bodyPr/>
          <a:lstStyle/>
          <a:p>
            <a:fld id="{81B8F32D-D8B6-4B9E-9CBF-DCAC30B7B93D}" type="datetimeFigureOut">
              <a:rPr lang="en-US" smtClean="0"/>
              <a:t>1/26/2022</a:t>
            </a:fld>
            <a:endParaRPr lang="en-US"/>
          </a:p>
        </p:txBody>
      </p:sp>
      <p:sp>
        <p:nvSpPr>
          <p:cNvPr id="8" name="Footer Placeholder 7">
            <a:extLst>
              <a:ext uri="{FF2B5EF4-FFF2-40B4-BE49-F238E27FC236}">
                <a16:creationId xmlns:a16="http://schemas.microsoft.com/office/drawing/2014/main" id="{4EB2D647-42C5-4AB7-BB71-3A44065716E7}"/>
              </a:ext>
            </a:extLst>
          </p:cNvPr>
          <p:cNvSpPr>
            <a:spLocks noGrp="1"/>
          </p:cNvSpPr>
          <p:nvPr>
            <p:ph type="ftr" sz="quarter" idx="11"/>
          </p:nvPr>
        </p:nvSpPr>
        <p:spPr>
          <a:xfrm>
            <a:off x="484632" y="6419088"/>
            <a:ext cx="4114800" cy="365125"/>
          </a:xfrm>
        </p:spPr>
        <p:txBody>
          <a:bodyPr/>
          <a:lstStyle/>
          <a:p>
            <a:endParaRPr lang="en-US"/>
          </a:p>
        </p:txBody>
      </p:sp>
      <p:sp>
        <p:nvSpPr>
          <p:cNvPr id="9" name="Slide Number Placeholder 8">
            <a:extLst>
              <a:ext uri="{FF2B5EF4-FFF2-40B4-BE49-F238E27FC236}">
                <a16:creationId xmlns:a16="http://schemas.microsoft.com/office/drawing/2014/main" id="{590B2B67-714C-46DA-85E5-598B4244D3B0}"/>
              </a:ext>
            </a:extLst>
          </p:cNvPr>
          <p:cNvSpPr>
            <a:spLocks noGrp="1"/>
          </p:cNvSpPr>
          <p:nvPr>
            <p:ph type="sldNum" sz="quarter" idx="12"/>
          </p:nvPr>
        </p:nvSpPr>
        <p:spPr>
          <a:xfrm>
            <a:off x="10989591" y="-7190"/>
            <a:ext cx="640080" cy="365125"/>
          </a:xfrm>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129216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D4B6724-AB30-4E7C-BE2B-ECD94FF1B463}"/>
              </a:ext>
              <a:ext uri="{C183D7F6-B498-43B3-948B-1728B52AA6E4}">
                <adec:decorative xmlns:adec="http://schemas.microsoft.com/office/drawing/2017/decorative" val="1"/>
              </a:ext>
            </a:extLst>
          </p:cNvPr>
          <p:cNvSpPr/>
          <p:nvPr/>
        </p:nvSpPr>
        <p:spPr>
          <a:xfrm>
            <a:off x="481007" y="3933311"/>
            <a:ext cx="11147071" cy="2434825"/>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1D4BAB-2678-4A19-A575-C47CAF1446E5}"/>
              </a:ext>
            </a:extLst>
          </p:cNvPr>
          <p:cNvSpPr>
            <a:spLocks noGrp="1"/>
          </p:cNvSpPr>
          <p:nvPr>
            <p:ph type="title"/>
          </p:nvPr>
        </p:nvSpPr>
        <p:spPr>
          <a:xfrm>
            <a:off x="482600" y="978408"/>
            <a:ext cx="10634472" cy="2591509"/>
          </a:xfrm>
          <a:prstGeom prst="rect">
            <a:avLst/>
          </a:prstGeom>
        </p:spPr>
        <p:txBody>
          <a:bodyPr anchor="b"/>
          <a:lstStyle/>
          <a:p>
            <a:r>
              <a:rPr lang="en-US"/>
              <a:t>Click to edit Master title style</a:t>
            </a:r>
            <a:endParaRPr lang="en-US" dirty="0"/>
          </a:p>
        </p:txBody>
      </p:sp>
      <p:sp>
        <p:nvSpPr>
          <p:cNvPr id="3" name="Date Placeholder 2">
            <a:extLst>
              <a:ext uri="{FF2B5EF4-FFF2-40B4-BE49-F238E27FC236}">
                <a16:creationId xmlns:a16="http://schemas.microsoft.com/office/drawing/2014/main" id="{4047C89E-0ABD-4FD2-924C-894345ADFED8}"/>
              </a:ext>
            </a:extLst>
          </p:cNvPr>
          <p:cNvSpPr>
            <a:spLocks noGrp="1"/>
          </p:cNvSpPr>
          <p:nvPr>
            <p:ph type="dt" sz="half" idx="10"/>
          </p:nvPr>
        </p:nvSpPr>
        <p:spPr/>
        <p:txBody>
          <a:bodyPr/>
          <a:lstStyle/>
          <a:p>
            <a:fld id="{81B8F32D-D8B6-4B9E-9CBF-DCAC30B7B93D}" type="datetimeFigureOut">
              <a:rPr lang="en-US" smtClean="0"/>
              <a:t>1/26/2022</a:t>
            </a:fld>
            <a:endParaRPr lang="en-US"/>
          </a:p>
        </p:txBody>
      </p:sp>
      <p:sp>
        <p:nvSpPr>
          <p:cNvPr id="4" name="Footer Placeholder 3">
            <a:extLst>
              <a:ext uri="{FF2B5EF4-FFF2-40B4-BE49-F238E27FC236}">
                <a16:creationId xmlns:a16="http://schemas.microsoft.com/office/drawing/2014/main" id="{553026CE-9CC8-403B-88B1-184D16532A8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3B3D616-3C18-401B-A792-E75149FDFC47}"/>
              </a:ext>
            </a:extLst>
          </p:cNvPr>
          <p:cNvSpPr>
            <a:spLocks noGrp="1"/>
          </p:cNvSpPr>
          <p:nvPr>
            <p:ph type="sldNum" sz="quarter" idx="12"/>
          </p:nvPr>
        </p:nvSpPr>
        <p:spPr/>
        <p:txBody>
          <a:bodyPr/>
          <a:lstStyle/>
          <a:p>
            <a:fld id="{60553ECD-7F6D-420D-93CA-D8D15EB427AC}" type="slidenum">
              <a:rPr lang="en-US" smtClean="0"/>
              <a:t>‹#›</a:t>
            </a:fld>
            <a:endParaRPr lang="en-US"/>
          </a:p>
        </p:txBody>
      </p:sp>
      <p:cxnSp>
        <p:nvCxnSpPr>
          <p:cNvPr id="7" name="Straight Connector 6">
            <a:extLst>
              <a:ext uri="{FF2B5EF4-FFF2-40B4-BE49-F238E27FC236}">
                <a16:creationId xmlns:a16="http://schemas.microsoft.com/office/drawing/2014/main" id="{04EC6F70-D800-4067-A36A-5BBFC8018E2D}"/>
              </a:ext>
              <a:ext uri="{C183D7F6-B498-43B3-948B-1728B52AA6E4}">
                <adec:decorative xmlns:adec="http://schemas.microsoft.com/office/drawing/2017/decorative" val="1"/>
              </a:ext>
            </a:extLst>
          </p:cNvPr>
          <p:cNvCxnSpPr>
            <a:cxnSpLocks/>
          </p:cNvCxnSpPr>
          <p:nvPr/>
        </p:nvCxnSpPr>
        <p:spPr>
          <a:xfrm>
            <a:off x="482600" y="3933311"/>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42B66CB6-8988-4FBA-8524-726765A5F2AA}"/>
              </a:ext>
              <a:ext uri="{C183D7F6-B498-43B3-948B-1728B52AA6E4}">
                <adec:decorative xmlns:adec="http://schemas.microsoft.com/office/drawing/2017/decorative" val="1"/>
              </a:ext>
            </a:extLst>
          </p:cNvPr>
          <p:cNvCxnSpPr>
            <a:cxnSpLocks/>
          </p:cNvCxnSpPr>
          <p:nvPr/>
        </p:nvCxnSpPr>
        <p:spPr>
          <a:xfrm>
            <a:off x="481007"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75622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C73F84-0C6B-4EF4-9405-C389824999D4}"/>
              </a:ext>
            </a:extLst>
          </p:cNvPr>
          <p:cNvSpPr>
            <a:spLocks noGrp="1"/>
          </p:cNvSpPr>
          <p:nvPr>
            <p:ph type="dt" sz="half" idx="10"/>
          </p:nvPr>
        </p:nvSpPr>
        <p:spPr/>
        <p:txBody>
          <a:bodyPr/>
          <a:lstStyle/>
          <a:p>
            <a:fld id="{81B8F32D-D8B6-4B9E-9CBF-DCAC30B7B93D}" type="datetimeFigureOut">
              <a:rPr lang="en-US" smtClean="0"/>
              <a:t>1/26/2022</a:t>
            </a:fld>
            <a:endParaRPr lang="en-US"/>
          </a:p>
        </p:txBody>
      </p:sp>
      <p:sp>
        <p:nvSpPr>
          <p:cNvPr id="3" name="Footer Placeholder 2">
            <a:extLst>
              <a:ext uri="{FF2B5EF4-FFF2-40B4-BE49-F238E27FC236}">
                <a16:creationId xmlns:a16="http://schemas.microsoft.com/office/drawing/2014/main" id="{DCCEC807-744E-4C5C-8B15-09AED3E570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FBCB19-9F4B-474C-85C1-4A645A971827}"/>
              </a:ext>
            </a:extLst>
          </p:cNvPr>
          <p:cNvSpPr>
            <a:spLocks noGrp="1"/>
          </p:cNvSpPr>
          <p:nvPr>
            <p:ph type="sldNum" sz="quarter" idx="12"/>
          </p:nvPr>
        </p:nvSpPr>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1607125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A88B0-DD6B-449B-AE32-D3192081E76F}"/>
              </a:ext>
            </a:extLst>
          </p:cNvPr>
          <p:cNvSpPr>
            <a:spLocks noGrp="1"/>
          </p:cNvSpPr>
          <p:nvPr>
            <p:ph type="title"/>
          </p:nvPr>
        </p:nvSpPr>
        <p:spPr>
          <a:xfrm>
            <a:off x="484632" y="978408"/>
            <a:ext cx="4287393" cy="2450592"/>
          </a:xfrm>
          <a:prstGeom prst="rect">
            <a:avLst/>
          </a:prstGeom>
        </p:spPr>
        <p:txBody>
          <a:bodyPr anchor="b"/>
          <a:lstStyle>
            <a:lvl1pPr>
              <a:defRPr lang="en-US" sz="5400" kern="1200" smtClean="0">
                <a:solidFill>
                  <a:schemeClr val="tx1"/>
                </a:solidFill>
                <a:latin typeface="+mj-lt"/>
                <a:ea typeface="+mj-ea"/>
                <a:cs typeface="+mj-cs"/>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4F22ED6-5B69-4B3B-BF96-3A75F2107FA6}"/>
              </a:ext>
            </a:extLst>
          </p:cNvPr>
          <p:cNvSpPr>
            <a:spLocks noGrp="1"/>
          </p:cNvSpPr>
          <p:nvPr>
            <p:ph idx="1"/>
          </p:nvPr>
        </p:nvSpPr>
        <p:spPr>
          <a:xfrm>
            <a:off x="5183187" y="987425"/>
            <a:ext cx="6446484"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07704043-D45F-440A-A15D-2718A913E05A}"/>
              </a:ext>
            </a:extLst>
          </p:cNvPr>
          <p:cNvSpPr>
            <a:spLocks noGrp="1"/>
          </p:cNvSpPr>
          <p:nvPr>
            <p:ph type="body" sz="half" idx="2"/>
          </p:nvPr>
        </p:nvSpPr>
        <p:spPr>
          <a:xfrm>
            <a:off x="484632" y="3645074"/>
            <a:ext cx="4287393" cy="2223914"/>
          </a:xfrm>
        </p:spPr>
        <p:txBody>
          <a:bodyPr/>
          <a:lstStyle>
            <a:lvl1pPr marL="0" indent="0">
              <a:buNone/>
              <a:defRPr lang="en-US" sz="2400" i="1" kern="1200" dirty="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0072DC-7326-43E7-806C-B690C439E8A8}"/>
              </a:ext>
            </a:extLst>
          </p:cNvPr>
          <p:cNvSpPr>
            <a:spLocks noGrp="1"/>
          </p:cNvSpPr>
          <p:nvPr>
            <p:ph type="dt" sz="half" idx="10"/>
          </p:nvPr>
        </p:nvSpPr>
        <p:spPr/>
        <p:txBody>
          <a:bodyPr/>
          <a:lstStyle/>
          <a:p>
            <a:fld id="{81B8F32D-D8B6-4B9E-9CBF-DCAC30B7B93D}" type="datetimeFigureOut">
              <a:rPr lang="en-US" smtClean="0"/>
              <a:t>1/26/2022</a:t>
            </a:fld>
            <a:endParaRPr lang="en-US"/>
          </a:p>
        </p:txBody>
      </p:sp>
      <p:sp>
        <p:nvSpPr>
          <p:cNvPr id="6" name="Footer Placeholder 5">
            <a:extLst>
              <a:ext uri="{FF2B5EF4-FFF2-40B4-BE49-F238E27FC236}">
                <a16:creationId xmlns:a16="http://schemas.microsoft.com/office/drawing/2014/main" id="{73F89A0F-B8C6-4AA6-A9C4-4A454F4224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57A616-A4F2-4FC5-88DE-B4E6BA542895}"/>
              </a:ext>
            </a:extLst>
          </p:cNvPr>
          <p:cNvSpPr>
            <a:spLocks noGrp="1"/>
          </p:cNvSpPr>
          <p:nvPr>
            <p:ph type="sldNum" sz="quarter" idx="12"/>
          </p:nvPr>
        </p:nvSpPr>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542993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B773D-D007-4687-BA9C-9F229829B5EF}"/>
              </a:ext>
            </a:extLst>
          </p:cNvPr>
          <p:cNvSpPr>
            <a:spLocks noGrp="1"/>
          </p:cNvSpPr>
          <p:nvPr>
            <p:ph type="title"/>
          </p:nvPr>
        </p:nvSpPr>
        <p:spPr>
          <a:xfrm>
            <a:off x="484632" y="978407"/>
            <a:ext cx="4287393" cy="2450593"/>
          </a:xfrm>
          <a:prstGeom prst="rect">
            <a:avLst/>
          </a:prstGeom>
        </p:spPr>
        <p:txBody>
          <a:bodyPr anchor="b"/>
          <a:lstStyle>
            <a:lvl1pPr>
              <a:defRPr lang="en-US" sz="5400" kern="1200" smtClean="0">
                <a:solidFill>
                  <a:schemeClr val="tx1"/>
                </a:solidFill>
                <a:latin typeface="+mj-lt"/>
                <a:ea typeface="+mj-ea"/>
                <a:cs typeface="+mj-cs"/>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A3A75FC-78D2-4EF5-884F-11B7BACF799A}"/>
              </a:ext>
            </a:extLst>
          </p:cNvPr>
          <p:cNvSpPr>
            <a:spLocks noGrp="1"/>
          </p:cNvSpPr>
          <p:nvPr>
            <p:ph type="pic" idx="1"/>
          </p:nvPr>
        </p:nvSpPr>
        <p:spPr>
          <a:xfrm>
            <a:off x="5183187" y="987425"/>
            <a:ext cx="644648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CD7CE0BB-D335-4391-A23F-194C575CAF8F}"/>
              </a:ext>
            </a:extLst>
          </p:cNvPr>
          <p:cNvSpPr>
            <a:spLocks noGrp="1"/>
          </p:cNvSpPr>
          <p:nvPr>
            <p:ph type="body" sz="half" idx="2"/>
          </p:nvPr>
        </p:nvSpPr>
        <p:spPr>
          <a:xfrm>
            <a:off x="484632" y="3645074"/>
            <a:ext cx="4287393" cy="2223914"/>
          </a:xfrm>
        </p:spPr>
        <p:txBody>
          <a:bodyPr/>
          <a:lstStyle>
            <a:lvl1pPr marL="0" indent="0">
              <a:buNone/>
              <a:defRPr lang="en-US" sz="2400" i="1"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7701E1-B97B-4DA5-B9AD-07B7C12476AE}"/>
              </a:ext>
            </a:extLst>
          </p:cNvPr>
          <p:cNvSpPr>
            <a:spLocks noGrp="1"/>
          </p:cNvSpPr>
          <p:nvPr>
            <p:ph type="dt" sz="half" idx="10"/>
          </p:nvPr>
        </p:nvSpPr>
        <p:spPr/>
        <p:txBody>
          <a:bodyPr/>
          <a:lstStyle/>
          <a:p>
            <a:fld id="{81B8F32D-D8B6-4B9E-9CBF-DCAC30B7B93D}" type="datetimeFigureOut">
              <a:rPr lang="en-US" smtClean="0"/>
              <a:t>1/26/2022</a:t>
            </a:fld>
            <a:endParaRPr lang="en-US"/>
          </a:p>
        </p:txBody>
      </p:sp>
      <p:sp>
        <p:nvSpPr>
          <p:cNvPr id="6" name="Footer Placeholder 5">
            <a:extLst>
              <a:ext uri="{FF2B5EF4-FFF2-40B4-BE49-F238E27FC236}">
                <a16:creationId xmlns:a16="http://schemas.microsoft.com/office/drawing/2014/main" id="{076D9CF8-F42F-4618-9F26-8BFE56487A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CA2023-1ECA-4A96-BDC7-F7FA4368BE1B}"/>
              </a:ext>
            </a:extLst>
          </p:cNvPr>
          <p:cNvSpPr>
            <a:spLocks noGrp="1"/>
          </p:cNvSpPr>
          <p:nvPr>
            <p:ph type="sldNum" sz="quarter" idx="12"/>
          </p:nvPr>
        </p:nvSpPr>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3523607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87A535-3CAC-46BC-B2B2-3AE83EC3A561}"/>
              </a:ext>
            </a:extLst>
          </p:cNvPr>
          <p:cNvSpPr>
            <a:spLocks noGrp="1"/>
          </p:cNvSpPr>
          <p:nvPr>
            <p:ph type="title"/>
          </p:nvPr>
        </p:nvSpPr>
        <p:spPr>
          <a:xfrm>
            <a:off x="482600" y="978408"/>
            <a:ext cx="10506991" cy="2153099"/>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D8EBDBD-59EC-46ED-BE79-6D37B531D692}"/>
              </a:ext>
            </a:extLst>
          </p:cNvPr>
          <p:cNvSpPr>
            <a:spLocks noGrp="1"/>
          </p:cNvSpPr>
          <p:nvPr>
            <p:ph type="body" idx="1"/>
          </p:nvPr>
        </p:nvSpPr>
        <p:spPr>
          <a:xfrm>
            <a:off x="482600" y="3306870"/>
            <a:ext cx="10506991" cy="257272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5921F5C-FD3D-42C7-90F4-5ECE6FFCFE7F}"/>
              </a:ext>
            </a:extLst>
          </p:cNvPr>
          <p:cNvSpPr>
            <a:spLocks noGrp="1"/>
          </p:cNvSpPr>
          <p:nvPr>
            <p:ph type="dt" sz="half" idx="2"/>
          </p:nvPr>
        </p:nvSpPr>
        <p:spPr>
          <a:xfrm>
            <a:off x="484632" y="100584"/>
            <a:ext cx="2743200" cy="365125"/>
          </a:xfrm>
          <a:prstGeom prst="rect">
            <a:avLst/>
          </a:prstGeom>
        </p:spPr>
        <p:txBody>
          <a:bodyPr vert="horz" lIns="91440" tIns="45720" rIns="91440" bIns="45720" rtlCol="0" anchor="ctr"/>
          <a:lstStyle>
            <a:lvl1pPr algn="l">
              <a:defRPr sz="900">
                <a:solidFill>
                  <a:schemeClr val="tx1"/>
                </a:solidFill>
              </a:defRPr>
            </a:lvl1pPr>
          </a:lstStyle>
          <a:p>
            <a:fld id="{81B8F32D-D8B6-4B9E-9CBF-DCAC30B7B93D}" type="datetimeFigureOut">
              <a:rPr lang="en-US" smtClean="0"/>
              <a:pPr/>
              <a:t>1/26/2022</a:t>
            </a:fld>
            <a:endParaRPr lang="en-US" dirty="0"/>
          </a:p>
        </p:txBody>
      </p:sp>
      <p:sp>
        <p:nvSpPr>
          <p:cNvPr id="5" name="Footer Placeholder 4">
            <a:extLst>
              <a:ext uri="{FF2B5EF4-FFF2-40B4-BE49-F238E27FC236}">
                <a16:creationId xmlns:a16="http://schemas.microsoft.com/office/drawing/2014/main" id="{0FE63D50-6D0B-4963-97B9-A32AE63235B8}"/>
              </a:ext>
            </a:extLst>
          </p:cNvPr>
          <p:cNvSpPr>
            <a:spLocks noGrp="1"/>
          </p:cNvSpPr>
          <p:nvPr>
            <p:ph type="ftr" sz="quarter" idx="3"/>
          </p:nvPr>
        </p:nvSpPr>
        <p:spPr>
          <a:xfrm>
            <a:off x="484632" y="6419088"/>
            <a:ext cx="4114800"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826B5E08-CAC3-4C87-B143-5F8956AE905D}"/>
              </a:ext>
            </a:extLst>
          </p:cNvPr>
          <p:cNvSpPr>
            <a:spLocks noGrp="1"/>
          </p:cNvSpPr>
          <p:nvPr>
            <p:ph type="sldNum" sz="quarter" idx="4"/>
          </p:nvPr>
        </p:nvSpPr>
        <p:spPr>
          <a:xfrm>
            <a:off x="10989591" y="100584"/>
            <a:ext cx="640080" cy="365125"/>
          </a:xfrm>
          <a:prstGeom prst="rect">
            <a:avLst/>
          </a:prstGeom>
        </p:spPr>
        <p:txBody>
          <a:bodyPr vert="horz" lIns="91440" tIns="45720" rIns="91440" bIns="45720" rtlCol="0" anchor="ctr"/>
          <a:lstStyle>
            <a:lvl1pPr algn="r">
              <a:defRPr sz="900">
                <a:solidFill>
                  <a:schemeClr val="tx1"/>
                </a:solidFill>
              </a:defRPr>
            </a:lvl1pPr>
          </a:lstStyle>
          <a:p>
            <a:fld id="{60553ECD-7F6D-420D-93CA-D8D15EB427AC}" type="slidenum">
              <a:rPr lang="en-US" smtClean="0"/>
              <a:pPr/>
              <a:t>‹#›</a:t>
            </a:fld>
            <a:endParaRPr lang="en-US" dirty="0"/>
          </a:p>
        </p:txBody>
      </p:sp>
      <p:cxnSp>
        <p:nvCxnSpPr>
          <p:cNvPr id="8" name="Straight Connector 7">
            <a:extLst>
              <a:ext uri="{FF2B5EF4-FFF2-40B4-BE49-F238E27FC236}">
                <a16:creationId xmlns:a16="http://schemas.microsoft.com/office/drawing/2014/main" id="{108D74AC-B125-4E11-BA53-E9E383966DF8}"/>
              </a:ext>
              <a:ext uri="{C183D7F6-B498-43B3-948B-1728B52AA6E4}">
                <adec:decorative xmlns:adec="http://schemas.microsoft.com/office/drawing/2017/decorative" val="1"/>
              </a:ext>
            </a:extLst>
          </p:cNvPr>
          <p:cNvCxnSpPr>
            <a:cxnSpLocks/>
          </p:cNvCxnSpPr>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9DC76EBE-FB9D-4054-B5D8-19E3EAFE40B2}"/>
              </a:ext>
              <a:ext uri="{C183D7F6-B498-43B3-948B-1728B52AA6E4}">
                <adec:decorative xmlns:adec="http://schemas.microsoft.com/office/drawing/2017/decorative" val="1"/>
              </a:ext>
            </a:extLst>
          </p:cNvPr>
          <p:cNvCxnSpPr>
            <a:cxnSpLocks/>
          </p:cNvCxnSpPr>
          <p:nvPr/>
        </p:nvCxnSpPr>
        <p:spPr>
          <a:xfrm>
            <a:off x="482600"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92794814"/>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100000"/>
        </a:lnSpc>
        <a:spcBef>
          <a:spcPct val="0"/>
        </a:spcBef>
        <a:buNone/>
        <a:defRPr sz="66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tunnejataida.fi/blogi"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EA7E347D-B32A-4759-B7FF-FD25A9AEE6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48" y="-17141"/>
            <a:ext cx="12188952" cy="6875141"/>
          </a:xfrm>
          <a:custGeom>
            <a:avLst/>
            <a:gdLst>
              <a:gd name="connsiteX0" fmla="*/ 1488154 w 12188952"/>
              <a:gd name="connsiteY0" fmla="*/ 3508108 h 6875141"/>
              <a:gd name="connsiteX1" fmla="*/ 1292116 w 12188952"/>
              <a:gd name="connsiteY1" fmla="*/ 3704145 h 6875141"/>
              <a:gd name="connsiteX2" fmla="*/ 1488154 w 12188952"/>
              <a:gd name="connsiteY2" fmla="*/ 3900182 h 6875141"/>
              <a:gd name="connsiteX3" fmla="*/ 1684192 w 12188952"/>
              <a:gd name="connsiteY3" fmla="*/ 3704145 h 6875141"/>
              <a:gd name="connsiteX4" fmla="*/ 1488154 w 12188952"/>
              <a:gd name="connsiteY4" fmla="*/ 3508108 h 6875141"/>
              <a:gd name="connsiteX5" fmla="*/ 12188951 w 12188952"/>
              <a:gd name="connsiteY5" fmla="*/ 3213837 h 6875141"/>
              <a:gd name="connsiteX6" fmla="*/ 11900948 w 12188952"/>
              <a:gd name="connsiteY6" fmla="*/ 3213837 h 6875141"/>
              <a:gd name="connsiteX7" fmla="*/ 10063117 w 12188952"/>
              <a:gd name="connsiteY7" fmla="*/ 5051668 h 6875141"/>
              <a:gd name="connsiteX8" fmla="*/ 10063117 w 12188952"/>
              <a:gd name="connsiteY8" fmla="*/ 6875141 h 6875141"/>
              <a:gd name="connsiteX9" fmla="*/ 12073153 w 12188952"/>
              <a:gd name="connsiteY9" fmla="*/ 6875141 h 6875141"/>
              <a:gd name="connsiteX10" fmla="*/ 12083467 w 12188952"/>
              <a:gd name="connsiteY10" fmla="*/ 6874620 h 6875141"/>
              <a:gd name="connsiteX11" fmla="*/ 12188951 w 12188952"/>
              <a:gd name="connsiteY11" fmla="*/ 6858522 h 6875141"/>
              <a:gd name="connsiteX12" fmla="*/ 12188951 w 12188952"/>
              <a:gd name="connsiteY12" fmla="*/ 6280730 h 6875141"/>
              <a:gd name="connsiteX13" fmla="*/ 12188952 w 12188952"/>
              <a:gd name="connsiteY13" fmla="*/ 6280729 h 6875141"/>
              <a:gd name="connsiteX14" fmla="*/ 12188952 w 12188952"/>
              <a:gd name="connsiteY14" fmla="*/ 3832194 h 6875141"/>
              <a:gd name="connsiteX15" fmla="*/ 12188951 w 12188952"/>
              <a:gd name="connsiteY15" fmla="*/ 3832194 h 6875141"/>
              <a:gd name="connsiteX16" fmla="*/ 0 w 12188952"/>
              <a:gd name="connsiteY16" fmla="*/ 2798382 h 6875141"/>
              <a:gd name="connsiteX17" fmla="*/ 0 w 12188952"/>
              <a:gd name="connsiteY17" fmla="*/ 4217834 h 6875141"/>
              <a:gd name="connsiteX18" fmla="*/ 10291 w 12188952"/>
              <a:gd name="connsiteY18" fmla="*/ 4210345 h 6875141"/>
              <a:gd name="connsiteX19" fmla="*/ 460407 w 12188952"/>
              <a:gd name="connsiteY19" fmla="*/ 3508108 h 6875141"/>
              <a:gd name="connsiteX20" fmla="*/ 10291 w 12188952"/>
              <a:gd name="connsiteY20" fmla="*/ 2805871 h 6875141"/>
              <a:gd name="connsiteX21" fmla="*/ 11563230 w 12188952"/>
              <a:gd name="connsiteY21" fmla="*/ 603215 h 6875141"/>
              <a:gd name="connsiteX22" fmla="*/ 11381044 w 12188952"/>
              <a:gd name="connsiteY22" fmla="*/ 620944 h 6875141"/>
              <a:gd name="connsiteX23" fmla="*/ 11546600 w 12188952"/>
              <a:gd name="connsiteY23" fmla="*/ 1418331 h 6875141"/>
              <a:gd name="connsiteX24" fmla="*/ 12161801 w 12188952"/>
              <a:gd name="connsiteY24" fmla="*/ 1601617 h 6875141"/>
              <a:gd name="connsiteX25" fmla="*/ 12185891 w 12188952"/>
              <a:gd name="connsiteY25" fmla="*/ 1600043 h 6875141"/>
              <a:gd name="connsiteX26" fmla="*/ 12185891 w 12188952"/>
              <a:gd name="connsiteY26" fmla="*/ 795119 h 6875141"/>
              <a:gd name="connsiteX27" fmla="*/ 12178431 w 12188952"/>
              <a:gd name="connsiteY27" fmla="*/ 786500 h 6875141"/>
              <a:gd name="connsiteX28" fmla="*/ 11563230 w 12188952"/>
              <a:gd name="connsiteY28" fmla="*/ 603215 h 6875141"/>
              <a:gd name="connsiteX29" fmla="*/ 1368216 w 12188952"/>
              <a:gd name="connsiteY29" fmla="*/ 0 h 6875141"/>
              <a:gd name="connsiteX30" fmla="*/ 0 w 12188952"/>
              <a:gd name="connsiteY30" fmla="*/ 0 h 6875141"/>
              <a:gd name="connsiteX31" fmla="*/ 0 w 12188952"/>
              <a:gd name="connsiteY31" fmla="*/ 1368215 h 6875141"/>
              <a:gd name="connsiteX32" fmla="*/ 1372241 w 12188952"/>
              <a:gd name="connsiteY32" fmla="*/ 2740456 h 6875141"/>
              <a:gd name="connsiteX33" fmla="*/ 2740456 w 12188952"/>
              <a:gd name="connsiteY33" fmla="*/ 2740456 h 6875141"/>
              <a:gd name="connsiteX34" fmla="*/ 2740456 w 12188952"/>
              <a:gd name="connsiteY34" fmla="*/ 1372240 h 6875141"/>
              <a:gd name="connsiteX35" fmla="*/ 1368216 w 12188952"/>
              <a:gd name="connsiteY35" fmla="*/ 0 h 6875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188952" h="6875141">
                <a:moveTo>
                  <a:pt x="1488154" y="3508108"/>
                </a:moveTo>
                <a:cubicBezTo>
                  <a:pt x="1379885" y="3508108"/>
                  <a:pt x="1292116" y="3595877"/>
                  <a:pt x="1292116" y="3704145"/>
                </a:cubicBezTo>
                <a:cubicBezTo>
                  <a:pt x="1292116" y="3812413"/>
                  <a:pt x="1379885" y="3900182"/>
                  <a:pt x="1488154" y="3900182"/>
                </a:cubicBezTo>
                <a:cubicBezTo>
                  <a:pt x="1596423" y="3900182"/>
                  <a:pt x="1684192" y="3812413"/>
                  <a:pt x="1684192" y="3704145"/>
                </a:cubicBezTo>
                <a:cubicBezTo>
                  <a:pt x="1684192" y="3595877"/>
                  <a:pt x="1596423" y="3508108"/>
                  <a:pt x="1488154" y="3508108"/>
                </a:cubicBezTo>
                <a:close/>
                <a:moveTo>
                  <a:pt x="12188951" y="3213837"/>
                </a:moveTo>
                <a:lnTo>
                  <a:pt x="11900948" y="3213837"/>
                </a:lnTo>
                <a:cubicBezTo>
                  <a:pt x="10885931" y="3213837"/>
                  <a:pt x="10063117" y="4036651"/>
                  <a:pt x="10063117" y="5051668"/>
                </a:cubicBezTo>
                <a:lnTo>
                  <a:pt x="10063117" y="6875141"/>
                </a:lnTo>
                <a:lnTo>
                  <a:pt x="12073153" y="6875141"/>
                </a:lnTo>
                <a:lnTo>
                  <a:pt x="12083467" y="6874620"/>
                </a:lnTo>
                <a:lnTo>
                  <a:pt x="12188951" y="6858522"/>
                </a:lnTo>
                <a:lnTo>
                  <a:pt x="12188951" y="6280730"/>
                </a:lnTo>
                <a:lnTo>
                  <a:pt x="12188952" y="6280729"/>
                </a:lnTo>
                <a:lnTo>
                  <a:pt x="12188952" y="3832194"/>
                </a:lnTo>
                <a:lnTo>
                  <a:pt x="12188951" y="3832194"/>
                </a:lnTo>
                <a:close/>
                <a:moveTo>
                  <a:pt x="0" y="2798382"/>
                </a:moveTo>
                <a:lnTo>
                  <a:pt x="0" y="4217834"/>
                </a:lnTo>
                <a:lnTo>
                  <a:pt x="10291" y="4210345"/>
                </a:lnTo>
                <a:cubicBezTo>
                  <a:pt x="100314" y="4143505"/>
                  <a:pt x="460407" y="3854496"/>
                  <a:pt x="460407" y="3508108"/>
                </a:cubicBezTo>
                <a:cubicBezTo>
                  <a:pt x="460407" y="3161721"/>
                  <a:pt x="100314" y="2872711"/>
                  <a:pt x="10291" y="2805871"/>
                </a:cubicBezTo>
                <a:close/>
                <a:moveTo>
                  <a:pt x="11563230" y="603215"/>
                </a:moveTo>
                <a:cubicBezTo>
                  <a:pt x="11455784" y="606833"/>
                  <a:pt x="11381044" y="620944"/>
                  <a:pt x="11381044" y="620944"/>
                </a:cubicBezTo>
                <a:cubicBezTo>
                  <a:pt x="11381044" y="620944"/>
                  <a:pt x="11280695" y="1152426"/>
                  <a:pt x="11546600" y="1418331"/>
                </a:cubicBezTo>
                <a:cubicBezTo>
                  <a:pt x="11712792" y="1584523"/>
                  <a:pt x="11982723" y="1607645"/>
                  <a:pt x="12161801" y="1601617"/>
                </a:cubicBezTo>
                <a:lnTo>
                  <a:pt x="12185891" y="1600043"/>
                </a:lnTo>
                <a:lnTo>
                  <a:pt x="12185891" y="795119"/>
                </a:lnTo>
                <a:lnTo>
                  <a:pt x="12178431" y="786500"/>
                </a:lnTo>
                <a:cubicBezTo>
                  <a:pt x="12012240" y="620309"/>
                  <a:pt x="11742309" y="597187"/>
                  <a:pt x="11563230" y="603215"/>
                </a:cubicBezTo>
                <a:close/>
                <a:moveTo>
                  <a:pt x="1368216" y="0"/>
                </a:moveTo>
                <a:lnTo>
                  <a:pt x="0" y="0"/>
                </a:lnTo>
                <a:lnTo>
                  <a:pt x="0" y="1368215"/>
                </a:lnTo>
                <a:cubicBezTo>
                  <a:pt x="0" y="2126091"/>
                  <a:pt x="614365" y="2740456"/>
                  <a:pt x="1372241" y="2740456"/>
                </a:cubicBezTo>
                <a:lnTo>
                  <a:pt x="2740456" y="2740456"/>
                </a:lnTo>
                <a:lnTo>
                  <a:pt x="2740456" y="1372240"/>
                </a:lnTo>
                <a:cubicBezTo>
                  <a:pt x="2740456" y="614365"/>
                  <a:pt x="2126092" y="0"/>
                  <a:pt x="1368216" y="0"/>
                </a:cubicBezTo>
                <a:close/>
              </a:path>
            </a:pathLst>
          </a:cu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useBgFill="1">
        <p:nvSpPr>
          <p:cNvPr id="22" name="Background Fill">
            <a:extLst>
              <a:ext uri="{FF2B5EF4-FFF2-40B4-BE49-F238E27FC236}">
                <a16:creationId xmlns:a16="http://schemas.microsoft.com/office/drawing/2014/main" id="{681F9FCB-1E38-43E9-8567-6292F4842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pic>
        <p:nvPicPr>
          <p:cNvPr id="4" name="Picture 3" descr="Sininen ja punainen tupakka colliding">
            <a:extLst>
              <a:ext uri="{FF2B5EF4-FFF2-40B4-BE49-F238E27FC236}">
                <a16:creationId xmlns:a16="http://schemas.microsoft.com/office/drawing/2014/main" id="{857401BD-263F-422A-BAD0-7E684A45B19A}"/>
              </a:ext>
            </a:extLst>
          </p:cNvPr>
          <p:cNvPicPr>
            <a:picLocks noChangeAspect="1"/>
          </p:cNvPicPr>
          <p:nvPr/>
        </p:nvPicPr>
        <p:blipFill rotWithShape="1">
          <a:blip r:embed="rId3">
            <a:alphaModFix/>
          </a:blip>
          <a:srcRect t="15073" r="-1" b="-1"/>
          <a:stretch/>
        </p:blipFill>
        <p:spPr>
          <a:xfrm>
            <a:off x="20" y="10"/>
            <a:ext cx="12188932" cy="6857990"/>
          </a:xfrm>
          <a:prstGeom prst="rect">
            <a:avLst/>
          </a:prstGeom>
        </p:spPr>
      </p:pic>
      <p:sp>
        <p:nvSpPr>
          <p:cNvPr id="24" name="Rectangle 23">
            <a:extLst>
              <a:ext uri="{FF2B5EF4-FFF2-40B4-BE49-F238E27FC236}">
                <a16:creationId xmlns:a16="http://schemas.microsoft.com/office/drawing/2014/main" id="{E687037D-D197-4CDD-BB5E-43AEE9E534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4" y="3205874"/>
            <a:ext cx="12188952" cy="3652125"/>
          </a:xfrm>
          <a:prstGeom prst="rect">
            <a:avLst/>
          </a:prstGeom>
          <a:gradFill>
            <a:gsLst>
              <a:gs pos="100000">
                <a:srgbClr val="000000">
                  <a:alpha val="0"/>
                </a:srgbClr>
              </a:gs>
              <a:gs pos="0">
                <a:schemeClr val="tx1"/>
              </a:gs>
              <a:gs pos="0">
                <a:srgbClr val="0000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A50FADAB-9685-487B-99A4-30880656D6B2}"/>
              </a:ext>
            </a:extLst>
          </p:cNvPr>
          <p:cNvSpPr>
            <a:spLocks noGrp="1"/>
          </p:cNvSpPr>
          <p:nvPr>
            <p:ph type="ctrTitle"/>
          </p:nvPr>
        </p:nvSpPr>
        <p:spPr>
          <a:xfrm>
            <a:off x="482599" y="4114799"/>
            <a:ext cx="6717129" cy="2013995"/>
          </a:xfrm>
        </p:spPr>
        <p:txBody>
          <a:bodyPr anchor="b">
            <a:normAutofit/>
          </a:bodyPr>
          <a:lstStyle/>
          <a:p>
            <a:r>
              <a:rPr lang="fi-FI">
                <a:solidFill>
                  <a:srgbClr val="FFFFFF"/>
                </a:solidFill>
              </a:rPr>
              <a:t>TUNTEET</a:t>
            </a:r>
          </a:p>
        </p:txBody>
      </p:sp>
      <p:sp>
        <p:nvSpPr>
          <p:cNvPr id="3" name="Alaotsikko 2">
            <a:extLst>
              <a:ext uri="{FF2B5EF4-FFF2-40B4-BE49-F238E27FC236}">
                <a16:creationId xmlns:a16="http://schemas.microsoft.com/office/drawing/2014/main" id="{DBBCB9C9-DD5A-41F9-999F-E9F107E18719}"/>
              </a:ext>
            </a:extLst>
          </p:cNvPr>
          <p:cNvSpPr>
            <a:spLocks noGrp="1"/>
          </p:cNvSpPr>
          <p:nvPr>
            <p:ph type="subTitle" idx="1"/>
          </p:nvPr>
        </p:nvSpPr>
        <p:spPr>
          <a:xfrm>
            <a:off x="7348053" y="4114799"/>
            <a:ext cx="4262260" cy="2013995"/>
          </a:xfrm>
        </p:spPr>
        <p:txBody>
          <a:bodyPr anchor="b">
            <a:normAutofit/>
          </a:bodyPr>
          <a:lstStyle/>
          <a:p>
            <a:endParaRPr lang="fi-FI">
              <a:solidFill>
                <a:srgbClr val="FFFFFF"/>
              </a:solidFill>
            </a:endParaRPr>
          </a:p>
        </p:txBody>
      </p:sp>
      <p:cxnSp>
        <p:nvCxnSpPr>
          <p:cNvPr id="26" name="Straight Connector 25">
            <a:extLst>
              <a:ext uri="{FF2B5EF4-FFF2-40B4-BE49-F238E27FC236}">
                <a16:creationId xmlns:a16="http://schemas.microsoft.com/office/drawing/2014/main" id="{50E49A7D-8FD9-436A-B77B-246CE50310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rgbClr val="FFFFFF"/>
            </a:solidFill>
          </a:ln>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7C773C5F-88DC-4BF1-8396-4EFD489005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rgbClr val="FFFFFF"/>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34922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A812DEE-9A49-4678-94B5-37E85A3D2D38}"/>
              </a:ext>
            </a:extLst>
          </p:cNvPr>
          <p:cNvSpPr>
            <a:spLocks noGrp="1"/>
          </p:cNvSpPr>
          <p:nvPr>
            <p:ph type="title"/>
          </p:nvPr>
        </p:nvSpPr>
        <p:spPr>
          <a:xfrm>
            <a:off x="482600" y="978408"/>
            <a:ext cx="10634472" cy="1052523"/>
          </a:xfrm>
        </p:spPr>
        <p:txBody>
          <a:bodyPr/>
          <a:lstStyle/>
          <a:p>
            <a:r>
              <a:rPr lang="fi-FI" b="1" dirty="0"/>
              <a:t>Tunnista ja sanoita tunteita</a:t>
            </a:r>
            <a:br>
              <a:rPr lang="fi-FI" b="1" dirty="0"/>
            </a:br>
            <a:endParaRPr lang="fi-FI" dirty="0"/>
          </a:p>
        </p:txBody>
      </p:sp>
      <p:sp>
        <p:nvSpPr>
          <p:cNvPr id="3" name="Sisällön paikkamerkki 2">
            <a:extLst>
              <a:ext uri="{FF2B5EF4-FFF2-40B4-BE49-F238E27FC236}">
                <a16:creationId xmlns:a16="http://schemas.microsoft.com/office/drawing/2014/main" id="{52BB2C6C-B25F-4A76-B9BD-A88DF42325C8}"/>
              </a:ext>
            </a:extLst>
          </p:cNvPr>
          <p:cNvSpPr>
            <a:spLocks noGrp="1"/>
          </p:cNvSpPr>
          <p:nvPr>
            <p:ph idx="1"/>
          </p:nvPr>
        </p:nvSpPr>
        <p:spPr>
          <a:xfrm>
            <a:off x="482600" y="1636296"/>
            <a:ext cx="10506991" cy="4243296"/>
          </a:xfrm>
        </p:spPr>
        <p:txBody>
          <a:bodyPr>
            <a:normAutofit lnSpcReduction="10000"/>
          </a:bodyPr>
          <a:lstStyle/>
          <a:p>
            <a:pPr marL="342900" indent="-342900">
              <a:buFont typeface="Arial" panose="020B0604020202020204" pitchFamily="34" charset="0"/>
              <a:buChar char="•"/>
            </a:pPr>
            <a:r>
              <a:rPr lang="fi-FI" dirty="0"/>
              <a:t>Empatian lisäksi nuoret tarvitsevat myös asiallista tunteisiin liittyvää tietoa ja taitoja oppiakseen sietämään myös vaikeita tunteita. </a:t>
            </a:r>
          </a:p>
          <a:p>
            <a:pPr marL="342900" indent="-342900">
              <a:buFont typeface="Arial" panose="020B0604020202020204" pitchFamily="34" charset="0"/>
              <a:buChar char="•"/>
            </a:pPr>
            <a:r>
              <a:rPr lang="fi-FI" dirty="0"/>
              <a:t>Tunnetaitoja voi alkaa harjoitella esimerkiksi tunteisiin liittyvää sanavarastoa kasvattamalla. </a:t>
            </a:r>
          </a:p>
          <a:p>
            <a:pPr marL="342900" indent="-342900">
              <a:buFont typeface="Arial" panose="020B0604020202020204" pitchFamily="34" charset="0"/>
              <a:buChar char="•"/>
            </a:pPr>
            <a:r>
              <a:rPr lang="fi-FI" dirty="0"/>
              <a:t>Tämä helpottaa tunteiden tunnistamista ja niistä kertomista. </a:t>
            </a:r>
          </a:p>
          <a:p>
            <a:pPr marL="342900" indent="-342900">
              <a:buFont typeface="Arial" panose="020B0604020202020204" pitchFamily="34" charset="0"/>
              <a:buChar char="•"/>
            </a:pPr>
            <a:r>
              <a:rPr lang="fi-FI" dirty="0"/>
              <a:t>Tunteet ovat polttoainetta kaikelle, mitä teemme, mutta tarvitsemme niiden antaman energian tueksi myös järjen ohjausta. </a:t>
            </a:r>
          </a:p>
          <a:p>
            <a:pPr marL="342900" indent="-342900">
              <a:buFont typeface="Arial" panose="020B0604020202020204" pitchFamily="34" charset="0"/>
              <a:buChar char="•"/>
            </a:pPr>
            <a:r>
              <a:rPr lang="fi-FI" dirty="0"/>
              <a:t>Mitä paremmin ja vivahteikkaammin nuori pystyy tunnistamaan ja kertomaan tunteistaan, sitä tarkemmin hän osaa kertoa myös omista tarpeistaan ja saa luotua yhteyksiä järjen ja tunteiden välille.</a:t>
            </a:r>
          </a:p>
          <a:p>
            <a:endParaRPr lang="fi-FI" dirty="0"/>
          </a:p>
        </p:txBody>
      </p:sp>
    </p:spTree>
    <p:extLst>
      <p:ext uri="{BB962C8B-B14F-4D97-AF65-F5344CB8AC3E}">
        <p14:creationId xmlns:p14="http://schemas.microsoft.com/office/powerpoint/2010/main" val="2056993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5A1808E-1077-4440-88E2-13A40F9AC58B}"/>
              </a:ext>
            </a:extLst>
          </p:cNvPr>
          <p:cNvSpPr>
            <a:spLocks noGrp="1"/>
          </p:cNvSpPr>
          <p:nvPr>
            <p:ph type="title"/>
          </p:nvPr>
        </p:nvSpPr>
        <p:spPr>
          <a:xfrm>
            <a:off x="482600" y="978408"/>
            <a:ext cx="10634472" cy="840767"/>
          </a:xfrm>
        </p:spPr>
        <p:txBody>
          <a:bodyPr/>
          <a:lstStyle/>
          <a:p>
            <a:r>
              <a:rPr lang="fi-FI" b="1" dirty="0"/>
              <a:t>Tunteiden viesti</a:t>
            </a:r>
            <a:endParaRPr lang="fi-FI" dirty="0"/>
          </a:p>
        </p:txBody>
      </p:sp>
      <p:sp>
        <p:nvSpPr>
          <p:cNvPr id="3" name="Sisällön paikkamerkki 2">
            <a:extLst>
              <a:ext uri="{FF2B5EF4-FFF2-40B4-BE49-F238E27FC236}">
                <a16:creationId xmlns:a16="http://schemas.microsoft.com/office/drawing/2014/main" id="{563ED0CC-A85A-4E18-8775-5F6C290CD94D}"/>
              </a:ext>
            </a:extLst>
          </p:cNvPr>
          <p:cNvSpPr>
            <a:spLocks noGrp="1"/>
          </p:cNvSpPr>
          <p:nvPr>
            <p:ph idx="1"/>
          </p:nvPr>
        </p:nvSpPr>
        <p:spPr>
          <a:xfrm>
            <a:off x="482600" y="1925054"/>
            <a:ext cx="10506991" cy="3954538"/>
          </a:xfrm>
        </p:spPr>
        <p:txBody>
          <a:bodyPr>
            <a:normAutofit/>
          </a:bodyPr>
          <a:lstStyle/>
          <a:p>
            <a:endParaRPr lang="fi-FI" b="1" dirty="0"/>
          </a:p>
          <a:p>
            <a:pPr marL="342900" indent="-342900">
              <a:buFont typeface="Arial" panose="020B0604020202020204" pitchFamily="34" charset="0"/>
              <a:buChar char="•"/>
            </a:pPr>
            <a:r>
              <a:rPr lang="fi-FI" dirty="0"/>
              <a:t>Tunnetaidot auttavat vuorovaikutuksessa muiden ihmisten kanssa. </a:t>
            </a:r>
          </a:p>
          <a:p>
            <a:pPr marL="342900" indent="-342900">
              <a:buFont typeface="Arial" panose="020B0604020202020204" pitchFamily="34" charset="0"/>
              <a:buChar char="•"/>
            </a:pPr>
            <a:r>
              <a:rPr lang="fi-FI" dirty="0"/>
              <a:t>Niiden avulla ymmärrämme muiden tunteita, koemme empatiaa ja pystymme kertomaan tarpeistamme toisille. </a:t>
            </a:r>
          </a:p>
          <a:p>
            <a:pPr marL="342900" indent="-342900">
              <a:buFont typeface="Arial" panose="020B0604020202020204" pitchFamily="34" charset="0"/>
              <a:buChar char="•"/>
            </a:pPr>
            <a:r>
              <a:rPr lang="fi-FI" dirty="0"/>
              <a:t>Tunteisiin voi tutustua myös pohtimalla niiden tarkoitusta. </a:t>
            </a:r>
          </a:p>
          <a:p>
            <a:pPr marL="342900" indent="-342900">
              <a:buFont typeface="Arial" panose="020B0604020202020204" pitchFamily="34" charset="0"/>
              <a:buChar char="•"/>
            </a:pPr>
            <a:r>
              <a:rPr lang="fi-FI" dirty="0"/>
              <a:t>Tunteet eivät ole hyviä tai pahoja vaan niillä on erilaisia viestejä kerrottavanaan.</a:t>
            </a:r>
          </a:p>
          <a:p>
            <a:pPr marL="342900" indent="-342900">
              <a:buFont typeface="Arial" panose="020B0604020202020204" pitchFamily="34" charset="0"/>
              <a:buChar char="•"/>
            </a:pPr>
            <a:r>
              <a:rPr lang="fi-FI" dirty="0"/>
              <a:t>Tunteet kertovat suhteemme ympärillä oleviin asioihin, ilmiöihin, tapahtumiin, ihmisiin</a:t>
            </a:r>
          </a:p>
        </p:txBody>
      </p:sp>
    </p:spTree>
    <p:extLst>
      <p:ext uri="{BB962C8B-B14F-4D97-AF65-F5344CB8AC3E}">
        <p14:creationId xmlns:p14="http://schemas.microsoft.com/office/powerpoint/2010/main" val="33755475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80697327-41AF-44B1-9F90-7599E13E75EB}"/>
              </a:ext>
            </a:extLst>
          </p:cNvPr>
          <p:cNvSpPr>
            <a:spLocks noGrp="1"/>
          </p:cNvSpPr>
          <p:nvPr>
            <p:ph idx="1"/>
          </p:nvPr>
        </p:nvSpPr>
        <p:spPr>
          <a:xfrm>
            <a:off x="482600" y="789272"/>
            <a:ext cx="10506991" cy="5090319"/>
          </a:xfrm>
        </p:spPr>
        <p:txBody>
          <a:bodyPr/>
          <a:lstStyle/>
          <a:p>
            <a:pPr marL="342900" indent="-342900">
              <a:buFont typeface="Arial" panose="020B0604020202020204" pitchFamily="34" charset="0"/>
              <a:buChar char="•"/>
            </a:pPr>
            <a:r>
              <a:rPr lang="fi-FI" dirty="0"/>
              <a:t>Vihalla, surulla, ilolla ja vaikkapa kateuden tunteilla on kullakin omanlaisensa viesti. </a:t>
            </a:r>
          </a:p>
          <a:p>
            <a:pPr marL="342900" indent="-342900">
              <a:buFont typeface="Arial" panose="020B0604020202020204" pitchFamily="34" charset="0"/>
              <a:buChar char="•"/>
            </a:pPr>
            <a:r>
              <a:rPr lang="fi-FI" dirty="0"/>
              <a:t>Niitä on hyvä oppia ymmärtämään. </a:t>
            </a:r>
          </a:p>
          <a:p>
            <a:pPr marL="342900" indent="-342900">
              <a:buFont typeface="Arial" panose="020B0604020202020204" pitchFamily="34" charset="0"/>
              <a:buChar char="•"/>
            </a:pPr>
            <a:r>
              <a:rPr lang="fi-FI" dirty="0"/>
              <a:t>Kateuden tunnetta tutkimalla voi vaikkapa löytää unelma-ammatin, mitä ei pelkästään järjen avulla päättelemällä olisi löytänyt.</a:t>
            </a:r>
          </a:p>
          <a:p>
            <a:pPr marL="342900" indent="-342900">
              <a:buFont typeface="Arial" panose="020B0604020202020204" pitchFamily="34" charset="0"/>
              <a:buChar char="•"/>
            </a:pPr>
            <a:r>
              <a:rPr lang="fi-FI" dirty="0"/>
              <a:t>Ilon, hauskuuden ja optimismin kaltaiset tunteet kuuluvat myös nuoruuteen. </a:t>
            </a:r>
          </a:p>
          <a:p>
            <a:pPr marL="342900" indent="-342900">
              <a:buFont typeface="Arial" panose="020B0604020202020204" pitchFamily="34" charset="0"/>
              <a:buChar char="•"/>
            </a:pPr>
            <a:r>
              <a:rPr lang="fi-FI" dirty="0"/>
              <a:t>nuoret nauravat jopa 70% enemmän kuin aikuiset. Tunteiden säätely tarkoittaa myös myönteisten tunteiden vahvistamisen taitoa. Jokainen varmasti muistaa nuoruudesta hetkiä, kun on nauranut itsensä tärviölle ja aikuisten hölmistyneet katseet, kun he ovat ihmetelleet, mikä nyt on niin hauskaa.</a:t>
            </a:r>
          </a:p>
          <a:p>
            <a:endParaRPr lang="fi-FI" dirty="0"/>
          </a:p>
        </p:txBody>
      </p:sp>
    </p:spTree>
    <p:extLst>
      <p:ext uri="{BB962C8B-B14F-4D97-AF65-F5344CB8AC3E}">
        <p14:creationId xmlns:p14="http://schemas.microsoft.com/office/powerpoint/2010/main" val="2239192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2B0CFF1-78D7-4A83-A95E-71F9E3831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C12927E5-081D-440D-A775-C0AE9DA1E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07" y="489856"/>
            <a:ext cx="11147071" cy="1476642"/>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21EA453B-2E19-499F-AEF0-A8F2854AF2F0}"/>
              </a:ext>
            </a:extLst>
          </p:cNvPr>
          <p:cNvSpPr>
            <a:spLocks noGrp="1"/>
          </p:cNvSpPr>
          <p:nvPr>
            <p:ph type="title"/>
          </p:nvPr>
        </p:nvSpPr>
        <p:spPr>
          <a:xfrm>
            <a:off x="482601" y="721946"/>
            <a:ext cx="10813250" cy="1022100"/>
          </a:xfrm>
        </p:spPr>
        <p:txBody>
          <a:bodyPr>
            <a:normAutofit/>
          </a:bodyPr>
          <a:lstStyle/>
          <a:p>
            <a:pPr>
              <a:lnSpc>
                <a:spcPct val="90000"/>
              </a:lnSpc>
            </a:pPr>
            <a:r>
              <a:rPr lang="fi-FI" dirty="0"/>
              <a:t>Tunteiden säätely</a:t>
            </a:r>
            <a:endParaRPr lang="fi-FI"/>
          </a:p>
        </p:txBody>
      </p:sp>
      <p:cxnSp>
        <p:nvCxnSpPr>
          <p:cNvPr id="75" name="Straight Connector 74">
            <a:extLst>
              <a:ext uri="{FF2B5EF4-FFF2-40B4-BE49-F238E27FC236}">
                <a16:creationId xmlns:a16="http://schemas.microsoft.com/office/drawing/2014/main" id="{22CDD0E7-BDD6-41F4-8AAB-088A2E8D036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pic>
        <p:nvPicPr>
          <p:cNvPr id="1026" name="Picture 2" descr="Koira, Nauraa, Jack Russel, Kotieläin, Onnellinen, Söpö">
            <a:extLst>
              <a:ext uri="{FF2B5EF4-FFF2-40B4-BE49-F238E27FC236}">
                <a16:creationId xmlns:a16="http://schemas.microsoft.com/office/drawing/2014/main" id="{74D59989-4656-4859-AFEF-840C6BB0FCA3}"/>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5507" r="-1" b="-1"/>
          <a:stretch/>
        </p:blipFill>
        <p:spPr bwMode="auto">
          <a:xfrm>
            <a:off x="481007" y="1993515"/>
            <a:ext cx="5511628" cy="4374624"/>
          </a:xfrm>
          <a:prstGeom prst="rect">
            <a:avLst/>
          </a:prstGeom>
          <a:noFill/>
          <a:extLst>
            <a:ext uri="{909E8E84-426E-40DD-AFC4-6F175D3DCCD1}">
              <a14:hiddenFill xmlns:a14="http://schemas.microsoft.com/office/drawing/2010/main">
                <a:solidFill>
                  <a:srgbClr val="FFFFFF"/>
                </a:solidFill>
              </a14:hiddenFill>
            </a:ext>
          </a:extLst>
        </p:spPr>
      </p:pic>
      <p:cxnSp>
        <p:nvCxnSpPr>
          <p:cNvPr id="77" name="Straight Connector 76">
            <a:extLst>
              <a:ext uri="{FF2B5EF4-FFF2-40B4-BE49-F238E27FC236}">
                <a16:creationId xmlns:a16="http://schemas.microsoft.com/office/drawing/2014/main" id="{C4558310-C928-4426-BFAC-68450D291D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1993515"/>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3" name="Sisällön paikkamerkki 2">
            <a:extLst>
              <a:ext uri="{FF2B5EF4-FFF2-40B4-BE49-F238E27FC236}">
                <a16:creationId xmlns:a16="http://schemas.microsoft.com/office/drawing/2014/main" id="{CFEE211D-AC65-4724-97B8-86FF42A45D1D}"/>
              </a:ext>
            </a:extLst>
          </p:cNvPr>
          <p:cNvSpPr>
            <a:spLocks noGrp="1"/>
          </p:cNvSpPr>
          <p:nvPr>
            <p:ph idx="1"/>
          </p:nvPr>
        </p:nvSpPr>
        <p:spPr>
          <a:xfrm>
            <a:off x="6216171" y="2247497"/>
            <a:ext cx="5394141" cy="3888557"/>
          </a:xfrm>
        </p:spPr>
        <p:txBody>
          <a:bodyPr anchor="ctr">
            <a:normAutofit/>
          </a:bodyPr>
          <a:lstStyle/>
          <a:p>
            <a:pPr marL="285750" indent="-285750">
              <a:buFont typeface="Arial" panose="020B0604020202020204" pitchFamily="34" charset="0"/>
              <a:buChar char="•"/>
            </a:pPr>
            <a:r>
              <a:rPr lang="fi-FI" sz="1800" dirty="0"/>
              <a:t>Tunteita voi opetella säätelemään saadakseen aikaan jonkin tietyn tunteen, ylläpitääkseen jotain tunnetta tai yrittääkseen muuttaa sitä. </a:t>
            </a:r>
          </a:p>
          <a:p>
            <a:pPr marL="285750" indent="-285750">
              <a:buFont typeface="Arial" panose="020B0604020202020204" pitchFamily="34" charset="0"/>
              <a:buChar char="•"/>
            </a:pPr>
            <a:r>
              <a:rPr lang="fi-FI" sz="1800" dirty="0"/>
              <a:t>Tunteiden säätely tarkoittaa myös myönteisten tunteiden vahvistamisen taitoa.</a:t>
            </a:r>
          </a:p>
          <a:p>
            <a:endParaRPr lang="fi-FI" sz="2000" dirty="0"/>
          </a:p>
        </p:txBody>
      </p:sp>
      <p:cxnSp>
        <p:nvCxnSpPr>
          <p:cNvPr id="79" name="Straight Connector 78">
            <a:extLst>
              <a:ext uri="{FF2B5EF4-FFF2-40B4-BE49-F238E27FC236}">
                <a16:creationId xmlns:a16="http://schemas.microsoft.com/office/drawing/2014/main" id="{B58B45F5-E162-4AF7-9E46-A4290969B4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8036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464FE7A1-B921-401C-9AC4-D7FE01F6814A}"/>
              </a:ext>
            </a:extLst>
          </p:cNvPr>
          <p:cNvPicPr>
            <a:picLocks noChangeAspect="1"/>
          </p:cNvPicPr>
          <p:nvPr/>
        </p:nvPicPr>
        <p:blipFill>
          <a:blip r:embed="rId2"/>
          <a:stretch>
            <a:fillRect/>
          </a:stretch>
        </p:blipFill>
        <p:spPr>
          <a:xfrm>
            <a:off x="2367814" y="4066915"/>
            <a:ext cx="7456371" cy="2347120"/>
          </a:xfrm>
          <a:prstGeom prst="rect">
            <a:avLst/>
          </a:prstGeom>
        </p:spPr>
      </p:pic>
      <p:sp>
        <p:nvSpPr>
          <p:cNvPr id="2" name="Otsikko 1">
            <a:extLst>
              <a:ext uri="{FF2B5EF4-FFF2-40B4-BE49-F238E27FC236}">
                <a16:creationId xmlns:a16="http://schemas.microsoft.com/office/drawing/2014/main" id="{824199ED-F4D8-4DF2-9969-0A95BD3704A5}"/>
              </a:ext>
            </a:extLst>
          </p:cNvPr>
          <p:cNvSpPr>
            <a:spLocks noGrp="1"/>
          </p:cNvSpPr>
          <p:nvPr>
            <p:ph type="title"/>
          </p:nvPr>
        </p:nvSpPr>
        <p:spPr>
          <a:xfrm>
            <a:off x="482600" y="64008"/>
            <a:ext cx="10634472" cy="2157984"/>
          </a:xfrm>
        </p:spPr>
        <p:txBody>
          <a:bodyPr/>
          <a:lstStyle/>
          <a:p>
            <a:r>
              <a:rPr lang="fi-FI" dirty="0"/>
              <a:t>Tunteiden säätelykeinot </a:t>
            </a:r>
          </a:p>
        </p:txBody>
      </p:sp>
      <p:sp>
        <p:nvSpPr>
          <p:cNvPr id="3" name="Sisällön paikkamerkki 2">
            <a:extLst>
              <a:ext uri="{FF2B5EF4-FFF2-40B4-BE49-F238E27FC236}">
                <a16:creationId xmlns:a16="http://schemas.microsoft.com/office/drawing/2014/main" id="{C71952B6-5000-4A7E-BE37-97D7A43F3C05}"/>
              </a:ext>
            </a:extLst>
          </p:cNvPr>
          <p:cNvSpPr>
            <a:spLocks noGrp="1"/>
          </p:cNvSpPr>
          <p:nvPr>
            <p:ph idx="1"/>
          </p:nvPr>
        </p:nvSpPr>
        <p:spPr>
          <a:xfrm>
            <a:off x="482600" y="1908931"/>
            <a:ext cx="10506991" cy="3040138"/>
          </a:xfrm>
        </p:spPr>
        <p:txBody>
          <a:bodyPr/>
          <a:lstStyle/>
          <a:p>
            <a:pPr marL="342900" indent="-342900">
              <a:buFont typeface="Arial" panose="020B0604020202020204" pitchFamily="34" charset="0"/>
              <a:buChar char="•"/>
            </a:pPr>
            <a:r>
              <a:rPr lang="fi-FI" dirty="0"/>
              <a:t> voivat olla myös osittain tiedostamattomia</a:t>
            </a:r>
          </a:p>
          <a:p>
            <a:pPr marL="342900" indent="-342900">
              <a:buFont typeface="Arial" panose="020B0604020202020204" pitchFamily="34" charset="0"/>
              <a:buChar char="•"/>
            </a:pPr>
            <a:r>
              <a:rPr lang="fi-FI" dirty="0"/>
              <a:t>Haitallisia säätelykeinoja ovat esimerkiksi </a:t>
            </a:r>
          </a:p>
          <a:p>
            <a:pPr marL="1028700" lvl="1" indent="-342900"/>
            <a:r>
              <a:rPr lang="fi-FI" dirty="0"/>
              <a:t>ongelmasyöminen (ahmiminen esim. suruun tai vaihtoehtoisesti syömättömyys)</a:t>
            </a:r>
          </a:p>
          <a:p>
            <a:pPr marL="1028700" lvl="1" indent="-342900"/>
            <a:r>
              <a:rPr lang="fi-FI" dirty="0"/>
              <a:t> kielteisen tunteiden vatvominen ja </a:t>
            </a:r>
          </a:p>
          <a:p>
            <a:pPr marL="1028700" lvl="1" indent="-342900"/>
            <a:r>
              <a:rPr lang="fi-FI" dirty="0"/>
              <a:t>tukahduttaminen sekä </a:t>
            </a:r>
          </a:p>
          <a:p>
            <a:pPr marL="1028700" lvl="1" indent="-342900"/>
            <a:r>
              <a:rPr lang="fi-FI" dirty="0"/>
              <a:t>päihteiden väärinkäyttö.</a:t>
            </a:r>
          </a:p>
        </p:txBody>
      </p:sp>
    </p:spTree>
    <p:extLst>
      <p:ext uri="{BB962C8B-B14F-4D97-AF65-F5344CB8AC3E}">
        <p14:creationId xmlns:p14="http://schemas.microsoft.com/office/powerpoint/2010/main" val="3528187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B55B220F-4F5F-46D6-AE84-746AAECF75B9}"/>
              </a:ext>
            </a:extLst>
          </p:cNvPr>
          <p:cNvPicPr>
            <a:picLocks noChangeAspect="1"/>
          </p:cNvPicPr>
          <p:nvPr/>
        </p:nvPicPr>
        <p:blipFill>
          <a:blip r:embed="rId2"/>
          <a:stretch>
            <a:fillRect/>
          </a:stretch>
        </p:blipFill>
        <p:spPr>
          <a:xfrm>
            <a:off x="2521819" y="0"/>
            <a:ext cx="6333423" cy="6858000"/>
          </a:xfrm>
          <a:prstGeom prst="rect">
            <a:avLst/>
          </a:prstGeom>
        </p:spPr>
      </p:pic>
    </p:spTree>
    <p:extLst>
      <p:ext uri="{BB962C8B-B14F-4D97-AF65-F5344CB8AC3E}">
        <p14:creationId xmlns:p14="http://schemas.microsoft.com/office/powerpoint/2010/main" val="29026396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DA1839E-7341-450E-A542-B4E0F4C1EFD3}"/>
              </a:ext>
            </a:extLst>
          </p:cNvPr>
          <p:cNvSpPr>
            <a:spLocks noGrp="1"/>
          </p:cNvSpPr>
          <p:nvPr>
            <p:ph type="title"/>
          </p:nvPr>
        </p:nvSpPr>
        <p:spPr>
          <a:xfrm>
            <a:off x="482600" y="978408"/>
            <a:ext cx="10634472" cy="1261209"/>
          </a:xfrm>
        </p:spPr>
        <p:txBody>
          <a:bodyPr/>
          <a:lstStyle/>
          <a:p>
            <a:r>
              <a:rPr lang="fi-FI" dirty="0"/>
              <a:t>Materiaalia tunteista</a:t>
            </a:r>
          </a:p>
        </p:txBody>
      </p:sp>
      <p:sp>
        <p:nvSpPr>
          <p:cNvPr id="3" name="Sisällön paikkamerkki 2">
            <a:extLst>
              <a:ext uri="{FF2B5EF4-FFF2-40B4-BE49-F238E27FC236}">
                <a16:creationId xmlns:a16="http://schemas.microsoft.com/office/drawing/2014/main" id="{3682245F-BCF2-4CDB-87B5-2E0FF65ECB6E}"/>
              </a:ext>
            </a:extLst>
          </p:cNvPr>
          <p:cNvSpPr>
            <a:spLocks noGrp="1"/>
          </p:cNvSpPr>
          <p:nvPr>
            <p:ph idx="1"/>
          </p:nvPr>
        </p:nvSpPr>
        <p:spPr>
          <a:xfrm>
            <a:off x="482600" y="2578000"/>
            <a:ext cx="10506991" cy="3637270"/>
          </a:xfrm>
        </p:spPr>
        <p:txBody>
          <a:bodyPr>
            <a:normAutofit fontScale="92500" lnSpcReduction="20000"/>
          </a:bodyPr>
          <a:lstStyle/>
          <a:p>
            <a:r>
              <a:rPr lang="fi-FI" dirty="0">
                <a:hlinkClick r:id="rId2"/>
              </a:rPr>
              <a:t>Blogi - Tunne ja Taida</a:t>
            </a:r>
            <a:endParaRPr lang="fi-FI" dirty="0"/>
          </a:p>
          <a:p>
            <a:r>
              <a:rPr lang="fi-FI" dirty="0"/>
              <a:t>Mieli.fi</a:t>
            </a:r>
          </a:p>
          <a:p>
            <a:r>
              <a:rPr lang="fi-FI" dirty="0"/>
              <a:t>Oph.fi/tunteet</a:t>
            </a:r>
          </a:p>
          <a:p>
            <a:r>
              <a:rPr lang="fi-FI" dirty="0"/>
              <a:t>Myllyviita Katja; Tunne tunteesi</a:t>
            </a:r>
          </a:p>
          <a:p>
            <a:r>
              <a:rPr lang="fi-FI" dirty="0"/>
              <a:t>Erikson Thomas: Idiootit ympärilläni</a:t>
            </a:r>
          </a:p>
          <a:p>
            <a:r>
              <a:rPr lang="fi-FI" dirty="0"/>
              <a:t>Kujala Emilia: Tunteella, kateus</a:t>
            </a:r>
          </a:p>
          <a:p>
            <a:r>
              <a:rPr lang="fi-FI" dirty="0"/>
              <a:t>Takanen Kimmo: Parisuhteen tunnelukot</a:t>
            </a:r>
          </a:p>
          <a:p>
            <a:r>
              <a:rPr lang="fi-FI" dirty="0"/>
              <a:t>Nummenmaa Lauri: Tunnekartasto</a:t>
            </a:r>
          </a:p>
          <a:p>
            <a:r>
              <a:rPr lang="fi-FI" dirty="0"/>
              <a:t>PS-kustannuksen Tunne-hetket, </a:t>
            </a:r>
            <a:r>
              <a:rPr lang="fi-FI"/>
              <a:t>tehtäviä tunnetaitokasvatukseen</a:t>
            </a:r>
            <a:endParaRPr lang="fi-FI" dirty="0"/>
          </a:p>
        </p:txBody>
      </p:sp>
    </p:spTree>
    <p:extLst>
      <p:ext uri="{BB962C8B-B14F-4D97-AF65-F5344CB8AC3E}">
        <p14:creationId xmlns:p14="http://schemas.microsoft.com/office/powerpoint/2010/main" val="1838356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DF9E2B79-3B2D-4DAF-8C4D-97710BED443F}"/>
              </a:ext>
            </a:extLst>
          </p:cNvPr>
          <p:cNvSpPr>
            <a:spLocks noGrp="1"/>
          </p:cNvSpPr>
          <p:nvPr>
            <p:ph idx="1"/>
          </p:nvPr>
        </p:nvSpPr>
        <p:spPr>
          <a:xfrm>
            <a:off x="482600" y="673768"/>
            <a:ext cx="10506991" cy="5205823"/>
          </a:xfrm>
        </p:spPr>
        <p:txBody>
          <a:bodyPr/>
          <a:lstStyle/>
          <a:p>
            <a:pPr algn="ctr"/>
            <a:r>
              <a:rPr lang="fi-FI" dirty="0"/>
              <a:t>Tunteet ovat mukana kaikessa tekemisessämme. </a:t>
            </a:r>
          </a:p>
          <a:p>
            <a:pPr algn="ctr"/>
            <a:r>
              <a:rPr lang="fi-FI" dirty="0"/>
              <a:t>Kuten ajatuksemme, myös tunteet tulevat ja menevät.</a:t>
            </a:r>
          </a:p>
          <a:p>
            <a:pPr algn="ctr"/>
            <a:r>
              <a:rPr lang="fi-FI" dirty="0"/>
              <a:t> Jotkut tunteet voivat olla niin heikkoja, ettei niitä edes huomaa. </a:t>
            </a:r>
          </a:p>
          <a:p>
            <a:pPr algn="ctr"/>
            <a:r>
              <a:rPr lang="fi-FI" dirty="0"/>
              <a:t>Toiset tunteet pysyvät pitkään. </a:t>
            </a:r>
          </a:p>
          <a:p>
            <a:pPr algn="ctr"/>
            <a:r>
              <a:rPr lang="fi-FI" dirty="0"/>
              <a:t>Tunteet saattavat olla kuluttavia, tai ne voivat antaa energiaa.</a:t>
            </a:r>
          </a:p>
        </p:txBody>
      </p:sp>
      <p:pic>
        <p:nvPicPr>
          <p:cNvPr id="4" name="Kuva 3">
            <a:extLst>
              <a:ext uri="{FF2B5EF4-FFF2-40B4-BE49-F238E27FC236}">
                <a16:creationId xmlns:a16="http://schemas.microsoft.com/office/drawing/2014/main" id="{0F1E75E7-8400-4981-8BDD-2C62D82CA6F4}"/>
              </a:ext>
            </a:extLst>
          </p:cNvPr>
          <p:cNvPicPr>
            <a:picLocks noChangeAspect="1"/>
          </p:cNvPicPr>
          <p:nvPr/>
        </p:nvPicPr>
        <p:blipFill>
          <a:blip r:embed="rId2"/>
          <a:stretch>
            <a:fillRect/>
          </a:stretch>
        </p:blipFill>
        <p:spPr>
          <a:xfrm>
            <a:off x="3771348" y="3429000"/>
            <a:ext cx="4649303" cy="2797997"/>
          </a:xfrm>
          <a:prstGeom prst="rect">
            <a:avLst/>
          </a:prstGeom>
        </p:spPr>
      </p:pic>
    </p:spTree>
    <p:extLst>
      <p:ext uri="{BB962C8B-B14F-4D97-AF65-F5344CB8AC3E}">
        <p14:creationId xmlns:p14="http://schemas.microsoft.com/office/powerpoint/2010/main" val="3190795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7" name="Straight Connector 26">
            <a:extLst>
              <a:ext uri="{FF2B5EF4-FFF2-40B4-BE49-F238E27FC236}">
                <a16:creationId xmlns:a16="http://schemas.microsoft.com/office/drawing/2014/main" id="{108D74AC-B125-4E11-BA53-E9E383966D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9DC76EBE-FB9D-4054-B5D8-19E3EAFE40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E48FA233-30DB-4D0A-BF51-78D03F79F2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 useBgFill="1">
        <p:nvSpPr>
          <p:cNvPr id="33" name="Rectangle 32">
            <a:extLst>
              <a:ext uri="{FF2B5EF4-FFF2-40B4-BE49-F238E27FC236}">
                <a16:creationId xmlns:a16="http://schemas.microsoft.com/office/drawing/2014/main" id="{92B0CFF1-78D7-4A83-A95E-71F9E3831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uorakulmio 6">
            <a:extLst>
              <a:ext uri="{FF2B5EF4-FFF2-40B4-BE49-F238E27FC236}">
                <a16:creationId xmlns:a16="http://schemas.microsoft.com/office/drawing/2014/main" id="{DEBABF75-FEBB-4BB7-9B2F-518D27D08A63}"/>
              </a:ext>
            </a:extLst>
          </p:cNvPr>
          <p:cNvSpPr/>
          <p:nvPr/>
        </p:nvSpPr>
        <p:spPr>
          <a:xfrm>
            <a:off x="482600" y="1259846"/>
            <a:ext cx="5429061" cy="4618440"/>
          </a:xfrm>
          <a:prstGeom prst="rect">
            <a:avLst/>
          </a:prstGeom>
        </p:spPr>
        <p:txBody>
          <a:bodyPr vert="horz" lIns="91440" tIns="45720" rIns="91440" bIns="45720" rtlCol="0">
            <a:normAutofit/>
          </a:bodyPr>
          <a:lstStyle/>
          <a:p>
            <a:pPr algn="ctr">
              <a:lnSpc>
                <a:spcPct val="90000"/>
              </a:lnSpc>
              <a:spcAft>
                <a:spcPts val="600"/>
              </a:spcAft>
              <a:buFont typeface="Arial" panose="020B0604020202020204" pitchFamily="34" charset="0"/>
            </a:pPr>
            <a:r>
              <a:rPr lang="en-US" sz="2800" dirty="0" err="1"/>
              <a:t>Tunteet</a:t>
            </a:r>
            <a:r>
              <a:rPr lang="en-US" sz="2800" dirty="0"/>
              <a:t> </a:t>
            </a:r>
            <a:r>
              <a:rPr lang="en-US" sz="2800" dirty="0" err="1"/>
              <a:t>ovat</a:t>
            </a:r>
            <a:r>
              <a:rPr lang="en-US" sz="2800" dirty="0"/>
              <a:t> </a:t>
            </a:r>
            <a:r>
              <a:rPr lang="en-US" sz="2800" dirty="0" err="1"/>
              <a:t>tärkeä</a:t>
            </a:r>
            <a:r>
              <a:rPr lang="en-US" sz="2800" dirty="0"/>
              <a:t> </a:t>
            </a:r>
            <a:r>
              <a:rPr lang="en-US" sz="2800" dirty="0" err="1"/>
              <a:t>osa</a:t>
            </a:r>
            <a:r>
              <a:rPr lang="en-US" sz="2800" dirty="0"/>
              <a:t> </a:t>
            </a:r>
            <a:r>
              <a:rPr lang="en-US" sz="2800" dirty="0" err="1"/>
              <a:t>sinua</a:t>
            </a:r>
            <a:r>
              <a:rPr lang="en-US" sz="2800" dirty="0"/>
              <a:t>. </a:t>
            </a:r>
            <a:r>
              <a:rPr lang="en-US" sz="2800" dirty="0" err="1"/>
              <a:t>Mitä</a:t>
            </a:r>
            <a:r>
              <a:rPr lang="en-US" sz="2800" dirty="0"/>
              <a:t> </a:t>
            </a:r>
            <a:r>
              <a:rPr lang="en-US" sz="2800" dirty="0" err="1"/>
              <a:t>paremmin</a:t>
            </a:r>
            <a:r>
              <a:rPr lang="en-US" sz="2800" dirty="0"/>
              <a:t> </a:t>
            </a:r>
            <a:r>
              <a:rPr lang="en-US" sz="2800" dirty="0" err="1"/>
              <a:t>tunnistat</a:t>
            </a:r>
            <a:r>
              <a:rPr lang="en-US" sz="2800" dirty="0"/>
              <a:t>, </a:t>
            </a:r>
            <a:r>
              <a:rPr lang="en-US" sz="2800" dirty="0" err="1"/>
              <a:t>ymmärrät</a:t>
            </a:r>
            <a:r>
              <a:rPr lang="en-US" sz="2800" dirty="0"/>
              <a:t> ja </a:t>
            </a:r>
            <a:r>
              <a:rPr lang="en-US" sz="2800" dirty="0" err="1"/>
              <a:t>ilmaiset</a:t>
            </a:r>
            <a:r>
              <a:rPr lang="en-US" sz="2800" dirty="0"/>
              <a:t> </a:t>
            </a:r>
            <a:r>
              <a:rPr lang="en-US" sz="2800" dirty="0" err="1"/>
              <a:t>tunteitasi</a:t>
            </a:r>
            <a:r>
              <a:rPr lang="en-US" sz="2800" dirty="0"/>
              <a:t>, </a:t>
            </a:r>
            <a:r>
              <a:rPr lang="en-US" sz="2800" dirty="0" err="1"/>
              <a:t>sitä</a:t>
            </a:r>
            <a:r>
              <a:rPr lang="en-US" sz="2800" dirty="0"/>
              <a:t> </a:t>
            </a:r>
            <a:r>
              <a:rPr lang="en-US" sz="2800" dirty="0" err="1"/>
              <a:t>paremman</a:t>
            </a:r>
            <a:r>
              <a:rPr lang="en-US" sz="2800" dirty="0"/>
              <a:t> </a:t>
            </a:r>
            <a:r>
              <a:rPr lang="en-US" sz="2800" dirty="0" err="1"/>
              <a:t>yhteyden</a:t>
            </a:r>
            <a:r>
              <a:rPr lang="en-US" sz="2800" dirty="0"/>
              <a:t> </a:t>
            </a:r>
            <a:r>
              <a:rPr lang="en-US" sz="2800" dirty="0" err="1"/>
              <a:t>saat</a:t>
            </a:r>
            <a:r>
              <a:rPr lang="en-US" sz="2800" dirty="0"/>
              <a:t> </a:t>
            </a:r>
            <a:r>
              <a:rPr lang="en-US" sz="2800" dirty="0" err="1"/>
              <a:t>itseesi</a:t>
            </a:r>
            <a:r>
              <a:rPr lang="en-US" sz="2800" dirty="0"/>
              <a:t>.</a:t>
            </a:r>
          </a:p>
          <a:p>
            <a:pPr algn="ctr">
              <a:lnSpc>
                <a:spcPct val="90000"/>
              </a:lnSpc>
              <a:spcAft>
                <a:spcPts val="600"/>
              </a:spcAft>
              <a:buFont typeface="Arial" panose="020B0604020202020204" pitchFamily="34" charset="0"/>
            </a:pPr>
            <a:endParaRPr lang="en-US" sz="2800" dirty="0"/>
          </a:p>
          <a:p>
            <a:pPr algn="ctr">
              <a:lnSpc>
                <a:spcPct val="90000"/>
              </a:lnSpc>
              <a:spcAft>
                <a:spcPts val="600"/>
              </a:spcAft>
              <a:buFont typeface="Arial" panose="020B0604020202020204" pitchFamily="34" charset="0"/>
            </a:pPr>
            <a:r>
              <a:rPr lang="en-US" sz="2800" dirty="0" err="1"/>
              <a:t>Kun</a:t>
            </a:r>
            <a:r>
              <a:rPr lang="en-US" sz="2800" dirty="0"/>
              <a:t> </a:t>
            </a:r>
            <a:r>
              <a:rPr lang="en-US" sz="2800" dirty="0" err="1"/>
              <a:t>olet</a:t>
            </a:r>
            <a:r>
              <a:rPr lang="en-US" sz="2800" dirty="0"/>
              <a:t> </a:t>
            </a:r>
            <a:r>
              <a:rPr lang="en-US" sz="2800" dirty="0" err="1"/>
              <a:t>yhteydessä</a:t>
            </a:r>
            <a:r>
              <a:rPr lang="en-US" sz="2800" dirty="0"/>
              <a:t> </a:t>
            </a:r>
            <a:r>
              <a:rPr lang="en-US" sz="2800" dirty="0" err="1"/>
              <a:t>itseesi</a:t>
            </a:r>
            <a:r>
              <a:rPr lang="en-US" sz="2800" dirty="0"/>
              <a:t>, </a:t>
            </a:r>
            <a:r>
              <a:rPr lang="en-US" sz="2800" dirty="0" err="1"/>
              <a:t>pystyt</a:t>
            </a:r>
            <a:r>
              <a:rPr lang="en-US" sz="2800" dirty="0"/>
              <a:t> </a:t>
            </a:r>
            <a:r>
              <a:rPr lang="en-US" sz="2800" dirty="0" err="1"/>
              <a:t>kuulemaan</a:t>
            </a:r>
            <a:r>
              <a:rPr lang="en-US" sz="2800" dirty="0"/>
              <a:t> </a:t>
            </a:r>
            <a:r>
              <a:rPr lang="en-US" sz="2800" dirty="0" err="1"/>
              <a:t>myös</a:t>
            </a:r>
            <a:r>
              <a:rPr lang="en-US" sz="2800" dirty="0"/>
              <a:t> </a:t>
            </a:r>
            <a:r>
              <a:rPr lang="en-US" sz="2800" dirty="0" err="1"/>
              <a:t>tarpeitasi</a:t>
            </a:r>
            <a:r>
              <a:rPr lang="en-US" sz="2800" dirty="0"/>
              <a:t>. </a:t>
            </a:r>
            <a:r>
              <a:rPr lang="en-US" sz="2800" dirty="0" err="1"/>
              <a:t>Siten</a:t>
            </a:r>
            <a:r>
              <a:rPr lang="en-US" sz="2800" dirty="0"/>
              <a:t> </a:t>
            </a:r>
            <a:r>
              <a:rPr lang="en-US" sz="2800" dirty="0" err="1"/>
              <a:t>avautuu</a:t>
            </a:r>
            <a:r>
              <a:rPr lang="en-US" sz="2800" dirty="0"/>
              <a:t> </a:t>
            </a:r>
            <a:r>
              <a:rPr lang="en-US" sz="2800" dirty="0" err="1"/>
              <a:t>mahdollisuus</a:t>
            </a:r>
            <a:r>
              <a:rPr lang="en-US" sz="2800" dirty="0"/>
              <a:t> </a:t>
            </a:r>
            <a:r>
              <a:rPr lang="en-US" sz="2800" dirty="0" err="1"/>
              <a:t>tehdä</a:t>
            </a:r>
            <a:r>
              <a:rPr lang="en-US" sz="2800" dirty="0"/>
              <a:t> </a:t>
            </a:r>
            <a:r>
              <a:rPr lang="en-US" sz="2800" dirty="0" err="1"/>
              <a:t>tietoisemmin</a:t>
            </a:r>
            <a:r>
              <a:rPr lang="en-US" sz="2800" dirty="0"/>
              <a:t> </a:t>
            </a:r>
            <a:r>
              <a:rPr lang="en-US" sz="2800" dirty="0" err="1"/>
              <a:t>hyvinvointiasi</a:t>
            </a:r>
            <a:r>
              <a:rPr lang="en-US" sz="2800" dirty="0"/>
              <a:t> </a:t>
            </a:r>
            <a:r>
              <a:rPr lang="en-US" sz="2800" dirty="0" err="1"/>
              <a:t>tukevia</a:t>
            </a:r>
            <a:r>
              <a:rPr lang="en-US" sz="2800" dirty="0"/>
              <a:t> </a:t>
            </a:r>
            <a:r>
              <a:rPr lang="en-US" sz="2800" dirty="0" err="1"/>
              <a:t>valintoja</a:t>
            </a:r>
            <a:r>
              <a:rPr lang="en-US" sz="2800" dirty="0"/>
              <a:t>.</a:t>
            </a:r>
          </a:p>
        </p:txBody>
      </p:sp>
      <p:pic>
        <p:nvPicPr>
          <p:cNvPr id="9" name="Kuva 8">
            <a:extLst>
              <a:ext uri="{FF2B5EF4-FFF2-40B4-BE49-F238E27FC236}">
                <a16:creationId xmlns:a16="http://schemas.microsoft.com/office/drawing/2014/main" id="{1A2C5632-C2BE-45A2-90B2-BF30C5AE2407}"/>
              </a:ext>
            </a:extLst>
          </p:cNvPr>
          <p:cNvPicPr>
            <a:picLocks noChangeAspect="1"/>
          </p:cNvPicPr>
          <p:nvPr/>
        </p:nvPicPr>
        <p:blipFill rotWithShape="1">
          <a:blip r:embed="rId2">
            <a:alphaModFix/>
          </a:blip>
          <a:srcRect t="7377" r="-1" b="14876"/>
          <a:stretch/>
        </p:blipFill>
        <p:spPr>
          <a:xfrm>
            <a:off x="6280340" y="489856"/>
            <a:ext cx="5349331" cy="5878282"/>
          </a:xfrm>
          <a:prstGeom prst="rect">
            <a:avLst/>
          </a:prstGeom>
        </p:spPr>
      </p:pic>
      <p:cxnSp>
        <p:nvCxnSpPr>
          <p:cNvPr id="35" name="Straight Connector 34">
            <a:extLst>
              <a:ext uri="{FF2B5EF4-FFF2-40B4-BE49-F238E27FC236}">
                <a16:creationId xmlns:a16="http://schemas.microsoft.com/office/drawing/2014/main" id="{0BE13636-D998-4A75-8C1B-EDBD9E57DC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6672E4D5-7CCB-4D76-86FF-83359027DB6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65111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E9CC955-EA18-4A3C-BF1B-0AEA9DAD321F}"/>
              </a:ext>
            </a:extLst>
          </p:cNvPr>
          <p:cNvSpPr>
            <a:spLocks noGrp="1"/>
          </p:cNvSpPr>
          <p:nvPr>
            <p:ph type="title"/>
          </p:nvPr>
        </p:nvSpPr>
        <p:spPr/>
        <p:txBody>
          <a:bodyPr/>
          <a:lstStyle/>
          <a:p>
            <a:r>
              <a:rPr lang="fi-FI" dirty="0"/>
              <a:t>Perustunteet</a:t>
            </a:r>
          </a:p>
        </p:txBody>
      </p:sp>
      <p:sp>
        <p:nvSpPr>
          <p:cNvPr id="3" name="Sisällön paikkamerkki 2">
            <a:extLst>
              <a:ext uri="{FF2B5EF4-FFF2-40B4-BE49-F238E27FC236}">
                <a16:creationId xmlns:a16="http://schemas.microsoft.com/office/drawing/2014/main" id="{7A3A27B0-DFC6-4B32-ADC6-6FF59F70737A}"/>
              </a:ext>
            </a:extLst>
          </p:cNvPr>
          <p:cNvSpPr>
            <a:spLocks noGrp="1"/>
          </p:cNvSpPr>
          <p:nvPr>
            <p:ph idx="1"/>
          </p:nvPr>
        </p:nvSpPr>
        <p:spPr/>
        <p:txBody>
          <a:bodyPr/>
          <a:lstStyle/>
          <a:p>
            <a:pPr algn="ctr"/>
            <a:r>
              <a:rPr lang="fi-FI" b="1" dirty="0"/>
              <a:t> Niin sanotuiksi perustunteiksi kutsutaan iloa, surua, pelkoa, vihaa ja hämmästystä. </a:t>
            </a:r>
          </a:p>
          <a:p>
            <a:pPr algn="ctr"/>
            <a:r>
              <a:rPr lang="fi-FI" b="1" dirty="0"/>
              <a:t>Nämä tunteet kohdistuvat yleensä johonkin, ja niitä tunnetaan tässä hetkessä.</a:t>
            </a:r>
          </a:p>
          <a:p>
            <a:endParaRPr lang="fi-FI" dirty="0"/>
          </a:p>
        </p:txBody>
      </p:sp>
    </p:spTree>
    <p:extLst>
      <p:ext uri="{BB962C8B-B14F-4D97-AF65-F5344CB8AC3E}">
        <p14:creationId xmlns:p14="http://schemas.microsoft.com/office/powerpoint/2010/main" val="3864507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9B2CE112-B3DA-4E71-8BBB-7BBE30AE07B4}"/>
              </a:ext>
            </a:extLst>
          </p:cNvPr>
          <p:cNvPicPr>
            <a:picLocks noChangeAspect="1"/>
          </p:cNvPicPr>
          <p:nvPr/>
        </p:nvPicPr>
        <p:blipFill>
          <a:blip r:embed="rId2"/>
          <a:stretch>
            <a:fillRect/>
          </a:stretch>
        </p:blipFill>
        <p:spPr>
          <a:xfrm>
            <a:off x="2203383" y="283677"/>
            <a:ext cx="7785234" cy="6487695"/>
          </a:xfrm>
          <a:prstGeom prst="rect">
            <a:avLst/>
          </a:prstGeom>
        </p:spPr>
      </p:pic>
    </p:spTree>
    <p:extLst>
      <p:ext uri="{BB962C8B-B14F-4D97-AF65-F5344CB8AC3E}">
        <p14:creationId xmlns:p14="http://schemas.microsoft.com/office/powerpoint/2010/main" val="1485401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B300D481-90A0-4C0D-A0D2-A9AC36475AA8}"/>
              </a:ext>
            </a:extLst>
          </p:cNvPr>
          <p:cNvPicPr>
            <a:picLocks noChangeAspect="1"/>
          </p:cNvPicPr>
          <p:nvPr/>
        </p:nvPicPr>
        <p:blipFill>
          <a:blip r:embed="rId2"/>
          <a:stretch>
            <a:fillRect/>
          </a:stretch>
        </p:blipFill>
        <p:spPr>
          <a:xfrm>
            <a:off x="1434164" y="0"/>
            <a:ext cx="8499107" cy="6858000"/>
          </a:xfrm>
          <a:prstGeom prst="rect">
            <a:avLst/>
          </a:prstGeom>
        </p:spPr>
      </p:pic>
    </p:spTree>
    <p:extLst>
      <p:ext uri="{BB962C8B-B14F-4D97-AF65-F5344CB8AC3E}">
        <p14:creationId xmlns:p14="http://schemas.microsoft.com/office/powerpoint/2010/main" val="2026762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2B0CFF1-78D7-4A83-A95E-71F9E3831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tsikko 1">
            <a:extLst>
              <a:ext uri="{FF2B5EF4-FFF2-40B4-BE49-F238E27FC236}">
                <a16:creationId xmlns:a16="http://schemas.microsoft.com/office/drawing/2014/main" id="{125510E4-9B09-4421-929F-F3CE642883A0}"/>
              </a:ext>
            </a:extLst>
          </p:cNvPr>
          <p:cNvSpPr>
            <a:spLocks noGrp="1"/>
          </p:cNvSpPr>
          <p:nvPr>
            <p:ph type="title"/>
          </p:nvPr>
        </p:nvSpPr>
        <p:spPr>
          <a:xfrm>
            <a:off x="752437" y="340893"/>
            <a:ext cx="3964251" cy="1978796"/>
          </a:xfrm>
        </p:spPr>
        <p:txBody>
          <a:bodyPr>
            <a:normAutofit/>
          </a:bodyPr>
          <a:lstStyle/>
          <a:p>
            <a:pPr>
              <a:lnSpc>
                <a:spcPct val="90000"/>
              </a:lnSpc>
            </a:pPr>
            <a:r>
              <a:rPr lang="fi-FI" sz="3600" b="1" dirty="0"/>
              <a:t>Nuorten tunteet ja tunnetaidot</a:t>
            </a:r>
            <a:br>
              <a:rPr lang="fi-FI" sz="3600" b="1" dirty="0"/>
            </a:br>
            <a:endParaRPr lang="fi-FI" sz="3600" dirty="0"/>
          </a:p>
        </p:txBody>
      </p:sp>
      <p:sp>
        <p:nvSpPr>
          <p:cNvPr id="3" name="Sisällön paikkamerkki 2">
            <a:extLst>
              <a:ext uri="{FF2B5EF4-FFF2-40B4-BE49-F238E27FC236}">
                <a16:creationId xmlns:a16="http://schemas.microsoft.com/office/drawing/2014/main" id="{AE57F41C-D6C3-4569-8CA4-4C3ED3AE29FD}"/>
              </a:ext>
            </a:extLst>
          </p:cNvPr>
          <p:cNvSpPr>
            <a:spLocks noGrp="1"/>
          </p:cNvSpPr>
          <p:nvPr>
            <p:ph idx="1"/>
          </p:nvPr>
        </p:nvSpPr>
        <p:spPr>
          <a:xfrm>
            <a:off x="482600" y="2040557"/>
            <a:ext cx="6052954" cy="4183725"/>
          </a:xfrm>
        </p:spPr>
        <p:txBody>
          <a:bodyPr>
            <a:normAutofit/>
          </a:bodyPr>
          <a:lstStyle/>
          <a:p>
            <a:pPr marL="342900" indent="-342900">
              <a:lnSpc>
                <a:spcPct val="90000"/>
              </a:lnSpc>
              <a:buFontTx/>
              <a:buChar char="-"/>
            </a:pPr>
            <a:r>
              <a:rPr lang="fi-FI" dirty="0"/>
              <a:t>Tunnetaidot alkavat kasvaa ja kehittyä jo ihan pienestä pitäen</a:t>
            </a:r>
          </a:p>
          <a:p>
            <a:pPr marL="342900" indent="-342900">
              <a:lnSpc>
                <a:spcPct val="90000"/>
              </a:lnSpc>
              <a:buFontTx/>
              <a:buChar char="-"/>
            </a:pPr>
            <a:r>
              <a:rPr lang="fi-FI" dirty="0"/>
              <a:t>Nuoruus on tunteiden ja tunnetaitojen kehittymisen kannalta yhtä aikaa sekä ihanaa että kamalaa. </a:t>
            </a:r>
          </a:p>
          <a:p>
            <a:pPr marL="342900" indent="-342900">
              <a:lnSpc>
                <a:spcPct val="90000"/>
              </a:lnSpc>
              <a:buFontTx/>
              <a:buChar char="-"/>
            </a:pPr>
            <a:r>
              <a:rPr lang="fi-FI" dirty="0"/>
              <a:t>Nuoruudessa ja teini-iässä tunteet tuntuvat kaikkein voimakkaimmin ja haastetta lisää se, että samaan aikaan heikkenevät tunteiden tunnistamisen ja säätelemisen taidot.</a:t>
            </a:r>
          </a:p>
          <a:p>
            <a:pPr>
              <a:lnSpc>
                <a:spcPct val="90000"/>
              </a:lnSpc>
            </a:pPr>
            <a:endParaRPr lang="fi-FI" sz="1400" dirty="0"/>
          </a:p>
        </p:txBody>
      </p:sp>
      <p:pic>
        <p:nvPicPr>
          <p:cNvPr id="4" name="Kuva 3">
            <a:extLst>
              <a:ext uri="{FF2B5EF4-FFF2-40B4-BE49-F238E27FC236}">
                <a16:creationId xmlns:a16="http://schemas.microsoft.com/office/drawing/2014/main" id="{11EEB3CA-3737-474F-AE2B-5E5671C4294B}"/>
              </a:ext>
            </a:extLst>
          </p:cNvPr>
          <p:cNvPicPr>
            <a:picLocks noChangeAspect="1"/>
          </p:cNvPicPr>
          <p:nvPr/>
        </p:nvPicPr>
        <p:blipFill rotWithShape="1">
          <a:blip r:embed="rId2">
            <a:alphaModFix/>
          </a:blip>
          <a:srcRect l="12590" r="12590"/>
          <a:stretch/>
        </p:blipFill>
        <p:spPr>
          <a:xfrm>
            <a:off x="6940113" y="2184400"/>
            <a:ext cx="4689558" cy="4183737"/>
          </a:xfrm>
          <a:prstGeom prst="rect">
            <a:avLst/>
          </a:prstGeom>
        </p:spPr>
      </p:pic>
      <p:cxnSp>
        <p:nvCxnSpPr>
          <p:cNvPr id="24" name="Straight Connector 23">
            <a:extLst>
              <a:ext uri="{FF2B5EF4-FFF2-40B4-BE49-F238E27FC236}">
                <a16:creationId xmlns:a16="http://schemas.microsoft.com/office/drawing/2014/main" id="{06A9FE31-8E40-4AAC-8B90-1AD6D75205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52CE755F-6139-4A64-8874-30A9A3EFB8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48620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48C5056-0EDD-4518-9134-F8583912B2E9}"/>
              </a:ext>
            </a:extLst>
          </p:cNvPr>
          <p:cNvSpPr>
            <a:spLocks noGrp="1"/>
          </p:cNvSpPr>
          <p:nvPr>
            <p:ph type="title"/>
          </p:nvPr>
        </p:nvSpPr>
        <p:spPr>
          <a:xfrm>
            <a:off x="482600" y="978408"/>
            <a:ext cx="10634472" cy="574167"/>
          </a:xfrm>
        </p:spPr>
        <p:txBody>
          <a:bodyPr/>
          <a:lstStyle/>
          <a:p>
            <a:r>
              <a:rPr lang="fi-FI" dirty="0"/>
              <a:t>Nuoruus ja tunteet</a:t>
            </a:r>
          </a:p>
        </p:txBody>
      </p:sp>
      <p:sp>
        <p:nvSpPr>
          <p:cNvPr id="3" name="Sisällön paikkamerkki 2">
            <a:extLst>
              <a:ext uri="{FF2B5EF4-FFF2-40B4-BE49-F238E27FC236}">
                <a16:creationId xmlns:a16="http://schemas.microsoft.com/office/drawing/2014/main" id="{ED4F721B-BBF5-4E49-851C-20AA2B35F100}"/>
              </a:ext>
            </a:extLst>
          </p:cNvPr>
          <p:cNvSpPr>
            <a:spLocks noGrp="1"/>
          </p:cNvSpPr>
          <p:nvPr>
            <p:ph idx="1"/>
          </p:nvPr>
        </p:nvSpPr>
        <p:spPr>
          <a:xfrm>
            <a:off x="482600" y="1971676"/>
            <a:ext cx="10506991" cy="3907916"/>
          </a:xfrm>
        </p:spPr>
        <p:txBody>
          <a:bodyPr/>
          <a:lstStyle/>
          <a:p>
            <a:pPr marL="342900" indent="-342900">
              <a:buFont typeface="Arial" panose="020B0604020202020204" pitchFamily="34" charset="0"/>
              <a:buChar char="•"/>
            </a:pPr>
            <a:r>
              <a:rPr lang="fi-FI" dirty="0"/>
              <a:t>On tavallista, että nuoruudessa mielialat vaihtelevat voimakkaasti. </a:t>
            </a:r>
          </a:p>
          <a:p>
            <a:pPr marL="342900" indent="-342900">
              <a:buFont typeface="Arial" panose="020B0604020202020204" pitchFamily="34" charset="0"/>
              <a:buChar char="•"/>
            </a:pPr>
            <a:r>
              <a:rPr lang="fi-FI" dirty="0"/>
              <a:t>Mielialan vaihtelut ja monet vaikeat tunteet, kuten ahdistuksen tunne, ovat yleisiä ja normaaleja nuoruudessa</a:t>
            </a:r>
          </a:p>
          <a:p>
            <a:pPr marL="342900" indent="-342900">
              <a:buFont typeface="Arial" panose="020B0604020202020204" pitchFamily="34" charset="0"/>
              <a:buChar char="•"/>
            </a:pPr>
            <a:r>
              <a:rPr lang="fi-FI" dirty="0"/>
              <a:t>myös masennuksen tunteet yleistyvät</a:t>
            </a:r>
          </a:p>
          <a:p>
            <a:pPr marL="342900" indent="-342900">
              <a:buFont typeface="Arial" panose="020B0604020202020204" pitchFamily="34" charset="0"/>
              <a:buChar char="•"/>
            </a:pPr>
            <a:r>
              <a:rPr lang="fi-FI" dirty="0"/>
              <a:t>Monia tunteita myös koetaan ensimmäistä kertaa, esim. rakastumisen tunnetta tai sen päättymisen jälkeistä pettymyksen tunnetta. </a:t>
            </a:r>
          </a:p>
          <a:p>
            <a:pPr marL="342900" indent="-342900">
              <a:buFont typeface="Arial" panose="020B0604020202020204" pitchFamily="34" charset="0"/>
              <a:buChar char="•"/>
            </a:pPr>
            <a:r>
              <a:rPr lang="fi-FI" dirty="0"/>
              <a:t>Nuorilla ei kuitenkaan ole vielä kokemusta näistä tunteista selviämisestä ja siksi he tarvitsevat paljon ymmärrystä ja myötätuntoa tullakseen toimeen uusien tunnekokemusten kanssa.</a:t>
            </a:r>
          </a:p>
        </p:txBody>
      </p:sp>
    </p:spTree>
    <p:extLst>
      <p:ext uri="{BB962C8B-B14F-4D97-AF65-F5344CB8AC3E}">
        <p14:creationId xmlns:p14="http://schemas.microsoft.com/office/powerpoint/2010/main" val="3304296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äytä lähdekuva">
            <a:extLst>
              <a:ext uri="{FF2B5EF4-FFF2-40B4-BE49-F238E27FC236}">
                <a16:creationId xmlns:a16="http://schemas.microsoft.com/office/drawing/2014/main" id="{AD51DC91-7380-4B88-B5EF-ED4DEACF0D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4288"/>
            <a:ext cx="9753600" cy="6829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3744180"/>
      </p:ext>
    </p:extLst>
  </p:cSld>
  <p:clrMapOvr>
    <a:masterClrMapping/>
  </p:clrMapOvr>
</p:sld>
</file>

<file path=ppt/theme/theme1.xml><?xml version="1.0" encoding="utf-8"?>
<a:theme xmlns:a="http://schemas.openxmlformats.org/drawingml/2006/main" name="LevelVTI">
  <a:themeElements>
    <a:clrScheme name="AnalogousFromLightSeed_2SEEDS">
      <a:dk1>
        <a:srgbClr val="000000"/>
      </a:dk1>
      <a:lt1>
        <a:srgbClr val="FFFFFF"/>
      </a:lt1>
      <a:dk2>
        <a:srgbClr val="22363C"/>
      </a:dk2>
      <a:lt2>
        <a:srgbClr val="E2E8E8"/>
      </a:lt2>
      <a:accent1>
        <a:srgbClr val="EB4E4E"/>
      </a:accent1>
      <a:accent2>
        <a:srgbClr val="EE6EA4"/>
      </a:accent2>
      <a:accent3>
        <a:srgbClr val="EA8C49"/>
      </a:accent3>
      <a:accent4>
        <a:srgbClr val="36B59E"/>
      </a:accent4>
      <a:accent5>
        <a:srgbClr val="25B1DB"/>
      </a:accent5>
      <a:accent6>
        <a:srgbClr val="4E85EB"/>
      </a:accent6>
      <a:hlink>
        <a:srgbClr val="568D8D"/>
      </a:hlink>
      <a:folHlink>
        <a:srgbClr val="7F7F7F"/>
      </a:folHlink>
    </a:clrScheme>
    <a:fontScheme name="Seaford">
      <a:majorFont>
        <a:latin typeface="Seaford"/>
        <a:ea typeface=""/>
        <a:cs typeface=""/>
      </a:majorFont>
      <a:minorFont>
        <a:latin typeface="Seafor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velVTI" id="{64F43929-0387-4D33-907F-72B939BCAF99}" vid="{D804DF84-3298-4A39-BA0E-21F83D68BC2A}"/>
    </a:ext>
  </a:extLst>
</a:theme>
</file>

<file path=docProps/app.xml><?xml version="1.0" encoding="utf-8"?>
<Properties xmlns="http://schemas.openxmlformats.org/officeDocument/2006/extended-properties" xmlns:vt="http://schemas.openxmlformats.org/officeDocument/2006/docPropsVTypes">
  <TotalTime>136</TotalTime>
  <Words>577</Words>
  <Application>Microsoft Office PowerPoint</Application>
  <PresentationFormat>Laajakuva</PresentationFormat>
  <Paragraphs>60</Paragraphs>
  <Slides>16</Slides>
  <Notes>0</Notes>
  <HiddenSlides>0</HiddenSlides>
  <MMClips>0</MMClips>
  <ScaleCrop>false</ScaleCrop>
  <HeadingPairs>
    <vt:vector size="6" baseType="variant">
      <vt:variant>
        <vt:lpstr>Käytetyt fontit</vt:lpstr>
      </vt:variant>
      <vt:variant>
        <vt:i4>2</vt:i4>
      </vt:variant>
      <vt:variant>
        <vt:lpstr>Teema</vt:lpstr>
      </vt:variant>
      <vt:variant>
        <vt:i4>1</vt:i4>
      </vt:variant>
      <vt:variant>
        <vt:lpstr>Dian otsikot</vt:lpstr>
      </vt:variant>
      <vt:variant>
        <vt:i4>16</vt:i4>
      </vt:variant>
    </vt:vector>
  </HeadingPairs>
  <TitlesOfParts>
    <vt:vector size="19" baseType="lpstr">
      <vt:lpstr>Arial</vt:lpstr>
      <vt:lpstr>Seaford</vt:lpstr>
      <vt:lpstr>LevelVTI</vt:lpstr>
      <vt:lpstr>TUNTEET</vt:lpstr>
      <vt:lpstr>PowerPoint-esitys</vt:lpstr>
      <vt:lpstr>PowerPoint-esitys</vt:lpstr>
      <vt:lpstr>Perustunteet</vt:lpstr>
      <vt:lpstr>PowerPoint-esitys</vt:lpstr>
      <vt:lpstr>PowerPoint-esitys</vt:lpstr>
      <vt:lpstr>Nuorten tunteet ja tunnetaidot </vt:lpstr>
      <vt:lpstr>Nuoruus ja tunteet</vt:lpstr>
      <vt:lpstr>PowerPoint-esitys</vt:lpstr>
      <vt:lpstr>Tunnista ja sanoita tunteita </vt:lpstr>
      <vt:lpstr>Tunteiden viesti</vt:lpstr>
      <vt:lpstr>PowerPoint-esitys</vt:lpstr>
      <vt:lpstr>Tunteiden säätely</vt:lpstr>
      <vt:lpstr>Tunteiden säätelykeinot </vt:lpstr>
      <vt:lpstr>PowerPoint-esitys</vt:lpstr>
      <vt:lpstr>Materiaalia tunteista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TUNTEET</dc:title>
  <dc:creator>Sirke Väkevä</dc:creator>
  <cp:lastModifiedBy>Väkevä Sirke</cp:lastModifiedBy>
  <cp:revision>7</cp:revision>
  <dcterms:created xsi:type="dcterms:W3CDTF">2022-01-13T14:52:46Z</dcterms:created>
  <dcterms:modified xsi:type="dcterms:W3CDTF">2022-01-26T11:31:32Z</dcterms:modified>
</cp:coreProperties>
</file>