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73" r:id="rId10"/>
    <p:sldId id="274" r:id="rId11"/>
    <p:sldId id="275" r:id="rId12"/>
    <p:sldId id="266" r:id="rId13"/>
    <p:sldId id="267" r:id="rId14"/>
    <p:sldId id="268" r:id="rId15"/>
    <p:sldId id="269" r:id="rId16"/>
    <p:sldId id="265" r:id="rId17"/>
    <p:sldId id="270" r:id="rId18"/>
    <p:sldId id="261" r:id="rId19"/>
    <p:sldId id="271" r:id="rId20"/>
    <p:sldId id="276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550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063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275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40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984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87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653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34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83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161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76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666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23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10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57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071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BA9A-1B18-4828-A896-B2697F2A88A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A1C47F-29A7-49A6-A32F-C9E32DB1E0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54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i/maps/@61.4910099,23.8089552,3a,75y,85.28h,95.08t/data=!3m7!1e1!3m5!1sAF1QipM6Oc2_Hwtct-aFss8PmGZf3_UGJpsSxmGvnhoE!2e10!6shttps:/lh5.googleusercontent.com/p/AF1QipM6Oc2_Hwtct-aFss8PmGZf3_UGJpsSxmGvnhoE=w520-h260-k-no!7i5640!8i282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mVRfeL0XD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mVRfeL0XDA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iDDb5P1zF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iDDb5P1zFM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xplore.garmin.com/fi-FI/virb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QyRBBbYnf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QyRBBbYnfU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MU_X2Tnjs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MU_X2TnjsI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sb-WCukrO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sb-WCukrOU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glink.com/?__fsk=141789842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video/1105922097646927873" TargetMode="External"/><Relationship Id="rId2" Type="http://schemas.openxmlformats.org/officeDocument/2006/relationships/hyperlink" Target="https://www.thinglink.com/scene/9686076150912122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inglink.com/video/1038551947956715523" TargetMode="External"/><Relationship Id="rId5" Type="http://schemas.openxmlformats.org/officeDocument/2006/relationships/hyperlink" Target="https://www.thinglink.com/video/1030225756417949698" TargetMode="External"/><Relationship Id="rId4" Type="http://schemas.openxmlformats.org/officeDocument/2006/relationships/hyperlink" Target="https://www.thinglink.com/video/104500278263912857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video/1136751096631394307" TargetMode="External"/><Relationship Id="rId2" Type="http://schemas.openxmlformats.org/officeDocument/2006/relationships/hyperlink" Target="https://www.thinglink.com/video/10379907295587860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inglink.com/video/946495839457509377" TargetMode="External"/><Relationship Id="rId5" Type="http://schemas.openxmlformats.org/officeDocument/2006/relationships/hyperlink" Target="https://www.thinglink.com/video/1030225756417949698" TargetMode="External"/><Relationship Id="rId4" Type="http://schemas.openxmlformats.org/officeDocument/2006/relationships/hyperlink" Target="https://www.thinglink.com/video/1093259623512670209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fi/maps/@61.475125,23.7631967,3a,75y,343.61h,83.42t/data=!3m8!1e1!3m6!1sAF1QipNkAEjJFfriulzy7lj5kMdvZQzPtJhPd4PJ6BNN!2e10!3e11!6shttps:/lh5.googleusercontent.com/p/AF1QipNkAEjJFfriulzy7lj5kMdvZQzPtJhPd4PJ6BNN=w203-h100-k-no-pi-0-ya82.70371-ro-0-fo100!7i5376!8i268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ly.google.com/view/cZPQRlGO8xC" TargetMode="External"/><Relationship Id="rId2" Type="http://schemas.openxmlformats.org/officeDocument/2006/relationships/hyperlink" Target="https://poly.google.com/view/btivfI2iAN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id/e036cbbe2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amsung.com/fi/wearables/gear-360-201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tOZHzjhs_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tOZHzjhs_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heta360.com/en/about/theta/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i/maps/contrib/111175167900735281359/photos/@50.0874333,14.4211583,3a,75y,353.86h,91.64t/data=!3m7!1e1!3m5!1sAF1QipNCm9aPjXsnsSRunz8fq3mVFsjssQrOyWHZEpub!2e10!6shttps:/lh5.googleusercontent.com/p/AF1QipNCm9aPjXsnsSRunz8fq3mVFsjssQrOyWHZEpub=w365-h260-k-no-pi-10.40625-ya22.822916-ro-0-fo100!7i5376!8i2688!4m3!8m2!3m1!1e1" TargetMode="External"/><Relationship Id="rId2" Type="http://schemas.openxmlformats.org/officeDocument/2006/relationships/hyperlink" Target="https://www.google.fi/maps/contrib/111175167900735281359/photos/@61.50338,23.75398,3a,75y,352.86h,90.85t/data=!3m7!1e1!3m5!1sAF1QipNElOG83Ionl8icyRPSOtQzup5DRFwrEUiwoCKJ!2e10!6shttps:/lh5.googleusercontent.com/p/AF1QipNElOG83Ionl8icyRPSOtQzup5DRFwrEUiwoCKJ=w365-h260-k-no-pi-0-ya169.5-ro-0-fo100!7i5376!8i2688!4m3!8m2!3m1!1e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5s-ZY6I5R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5s-ZY6I5Rk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video/1106287060278312961" TargetMode="External"/><Relationship Id="rId2" Type="http://schemas.openxmlformats.org/officeDocument/2006/relationships/hyperlink" Target="https://www.thinglink.com/video/114000185134992589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rO_OQ6uig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rO_OQ6uigg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360-kuvien ja –videoiden käyttö opetuksessa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7709" cy="2553855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>
                <a:hlinkClick r:id="rId3"/>
              </a:rPr>
              <a:t>Tilhentie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4" y="0"/>
            <a:ext cx="5015345" cy="2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Logon luonti kuvaa varten</a:t>
            </a:r>
            <a:br>
              <a:rPr lang="fi-FI" b="1" dirty="0" smtClean="0"/>
            </a:br>
            <a:r>
              <a:rPr lang="fi-FI" b="1" dirty="0" smtClean="0">
                <a:hlinkClick r:id="rId3"/>
              </a:rPr>
              <a:t>Luo logo</a:t>
            </a:r>
            <a:endParaRPr lang="fi-FI" b="1" dirty="0"/>
          </a:p>
        </p:txBody>
      </p:sp>
      <p:pic>
        <p:nvPicPr>
          <p:cNvPr id="4" name="smVRfeL0XD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2925" y="2084821"/>
            <a:ext cx="8222857" cy="46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Logon siirto kuvaan</a:t>
            </a:r>
            <a:br>
              <a:rPr lang="fi-FI" b="1" dirty="0" smtClean="0"/>
            </a:br>
            <a:r>
              <a:rPr lang="fi-FI" b="1" dirty="0" smtClean="0">
                <a:hlinkClick r:id="rId3"/>
              </a:rPr>
              <a:t>Logon upotus kuvaan</a:t>
            </a:r>
            <a:endParaRPr lang="fi-FI" b="1" dirty="0"/>
          </a:p>
        </p:txBody>
      </p:sp>
      <p:pic>
        <p:nvPicPr>
          <p:cNvPr id="4" name="-iDDb5P1zF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2925" y="2103293"/>
            <a:ext cx="8084311" cy="454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fi-FI" dirty="0" err="1" smtClean="0"/>
              <a:t>Garmin</a:t>
            </a:r>
            <a:r>
              <a:rPr lang="fi-FI" dirty="0" smtClean="0"/>
              <a:t> </a:t>
            </a:r>
            <a:r>
              <a:rPr lang="fi-FI" dirty="0" err="1" smtClean="0"/>
              <a:t>Virb</a:t>
            </a:r>
            <a:r>
              <a:rPr lang="fi-FI" dirty="0" smtClean="0"/>
              <a:t> 360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i-FI" sz="2800" dirty="0" err="1" smtClean="0">
                <a:hlinkClick r:id="rId2"/>
              </a:rPr>
              <a:t>Garmin</a:t>
            </a:r>
            <a:r>
              <a:rPr lang="fi-FI" sz="2800" dirty="0" smtClean="0">
                <a:hlinkClick r:id="rId2"/>
              </a:rPr>
              <a:t> </a:t>
            </a:r>
            <a:r>
              <a:rPr lang="fi-FI" sz="2800" dirty="0" err="1" smtClean="0">
                <a:hlinkClick r:id="rId2"/>
              </a:rPr>
              <a:t>Virb</a:t>
            </a:r>
            <a:r>
              <a:rPr lang="fi-FI" sz="2800" dirty="0" smtClean="0">
                <a:hlinkClick r:id="rId2"/>
              </a:rPr>
              <a:t> 360</a:t>
            </a:r>
            <a:endParaRPr lang="fi-FI" sz="2800" dirty="0" smtClean="0"/>
          </a:p>
          <a:p>
            <a:r>
              <a:rPr lang="fi-FI" sz="2800" dirty="0" smtClean="0"/>
              <a:t>melko kallis (900 euroa)</a:t>
            </a:r>
          </a:p>
          <a:p>
            <a:r>
              <a:rPr lang="fi-FI" sz="2800" dirty="0" smtClean="0"/>
              <a:t>kuvaa 5K (videota) ja 4K (kuvia)</a:t>
            </a:r>
          </a:p>
          <a:p>
            <a:r>
              <a:rPr lang="fi-FI" sz="2800" dirty="0" smtClean="0"/>
              <a:t>vakaaja 360-videoihin </a:t>
            </a:r>
          </a:p>
          <a:p>
            <a:r>
              <a:rPr lang="fi-FI" sz="2800" dirty="0" smtClean="0"/>
              <a:t>kännykkäappi toimii hyvin</a:t>
            </a:r>
          </a:p>
          <a:p>
            <a:r>
              <a:rPr lang="fi-FI" sz="2800" dirty="0" smtClean="0"/>
              <a:t>ilmainen editointiohjelma</a:t>
            </a:r>
          </a:p>
          <a:p>
            <a:endParaRPr lang="fi-FI" sz="2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286" y="1"/>
            <a:ext cx="3240714" cy="31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4998" y="125346"/>
            <a:ext cx="8911687" cy="1280890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fi-FI" dirty="0" err="1" smtClean="0"/>
              <a:t>Garmin</a:t>
            </a:r>
            <a:r>
              <a:rPr lang="fi-FI" dirty="0" smtClean="0"/>
              <a:t> </a:t>
            </a:r>
            <a:r>
              <a:rPr lang="fi-FI" dirty="0" err="1" smtClean="0"/>
              <a:t>Virb</a:t>
            </a:r>
            <a:r>
              <a:rPr lang="fi-FI" dirty="0" smtClean="0"/>
              <a:t> videoita</a:t>
            </a:r>
            <a:r>
              <a:rPr lang="fi-FI" dirty="0"/>
              <a:t>: Ranta-Tampella</a:t>
            </a:r>
            <a:br>
              <a:rPr lang="fi-FI" dirty="0"/>
            </a:br>
            <a:r>
              <a:rPr lang="fi-FI" dirty="0" err="1" smtClean="0">
                <a:hlinkClick r:id="rId3"/>
              </a:rPr>
              <a:t>Ranta-Tampella</a:t>
            </a:r>
            <a:endParaRPr lang="fi-FI" dirty="0"/>
          </a:p>
        </p:txBody>
      </p:sp>
      <p:pic>
        <p:nvPicPr>
          <p:cNvPr id="4" name="PQyRBBbYnf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07855" y="1638255"/>
            <a:ext cx="7497956" cy="42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fi-FI" dirty="0" err="1" smtClean="0"/>
              <a:t>Garmin</a:t>
            </a:r>
            <a:r>
              <a:rPr lang="fi-FI" dirty="0" smtClean="0"/>
              <a:t> </a:t>
            </a:r>
            <a:r>
              <a:rPr lang="fi-FI" dirty="0" err="1" smtClean="0"/>
              <a:t>Virb</a:t>
            </a:r>
            <a:r>
              <a:rPr lang="fi-FI" dirty="0" smtClean="0"/>
              <a:t> videoita: </a:t>
            </a:r>
            <a:r>
              <a:rPr lang="fi-FI" dirty="0" err="1" smtClean="0"/>
              <a:t>Haralanharju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>
                <a:hlinkClick r:id="rId3"/>
              </a:rPr>
              <a:t>Haralanharju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4" name="lMU_X2Tnjs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2925" y="2112195"/>
            <a:ext cx="8937802" cy="50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2925" y="254656"/>
            <a:ext cx="8911687" cy="1280890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fi-FI" dirty="0" err="1" smtClean="0"/>
              <a:t>Garmin</a:t>
            </a:r>
            <a:r>
              <a:rPr lang="fi-FI" dirty="0" smtClean="0"/>
              <a:t> </a:t>
            </a:r>
            <a:r>
              <a:rPr lang="fi-FI" dirty="0" err="1" smtClean="0"/>
              <a:t>Virb</a:t>
            </a:r>
            <a:r>
              <a:rPr lang="fi-FI" dirty="0" smtClean="0"/>
              <a:t> videoita: Pyynikki</a:t>
            </a:r>
            <a:br>
              <a:rPr lang="fi-FI" dirty="0" smtClean="0"/>
            </a:br>
            <a:r>
              <a:rPr lang="fi-FI" dirty="0" err="1" smtClean="0">
                <a:hlinkClick r:id="rId3"/>
              </a:rPr>
              <a:t>Pyynikki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4" name="7sb-WCukrO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2925" y="1641475"/>
            <a:ext cx="8066937" cy="45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0890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b="1" dirty="0" smtClean="0"/>
              <a:t>Mihin 360-kuvia voi upottaa?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89212" y="1366980"/>
            <a:ext cx="8915400" cy="4304145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fi-FI" sz="2800" dirty="0" err="1" smtClean="0">
                <a:hlinkClick r:id="rId2"/>
              </a:rPr>
              <a:t>Thinglink</a:t>
            </a:r>
            <a:endParaRPr lang="fi-FI" sz="2800" dirty="0" smtClean="0"/>
          </a:p>
          <a:p>
            <a:pPr lvl="1"/>
            <a:r>
              <a:rPr lang="fi-FI" sz="2600" dirty="0" smtClean="0"/>
              <a:t>käytännössä maksullinen (</a:t>
            </a:r>
            <a:r>
              <a:rPr lang="fi-FI" sz="2600" dirty="0" err="1" smtClean="0"/>
              <a:t>premiumtili</a:t>
            </a:r>
            <a:r>
              <a:rPr lang="fi-FI" sz="2600" dirty="0" smtClean="0"/>
              <a:t>)</a:t>
            </a:r>
          </a:p>
          <a:p>
            <a:pPr lvl="2"/>
            <a:r>
              <a:rPr lang="fi-FI" sz="2400" dirty="0" smtClean="0"/>
              <a:t>360-kuvat</a:t>
            </a:r>
          </a:p>
          <a:p>
            <a:pPr lvl="2"/>
            <a:r>
              <a:rPr lang="fi-FI" sz="2400" dirty="0" smtClean="0"/>
              <a:t>tulossa 360-videot</a:t>
            </a:r>
          </a:p>
          <a:p>
            <a:pPr lvl="1"/>
            <a:r>
              <a:rPr lang="fi-FI" sz="2600" dirty="0" smtClean="0"/>
              <a:t>oppilaitosvaihtoehto (noin 1000 euroa/vuosi) </a:t>
            </a:r>
            <a:endParaRPr lang="fi-FI" sz="2600" dirty="0"/>
          </a:p>
          <a:p>
            <a:pPr lvl="1"/>
            <a:r>
              <a:rPr lang="fi-FI" sz="2600" dirty="0" smtClean="0"/>
              <a:t>kuvien, linkkien, videoiden, äänien  upotusmahdollisuus</a:t>
            </a:r>
          </a:p>
          <a:p>
            <a:pPr lvl="1"/>
            <a:r>
              <a:rPr lang="fi-FI" sz="2600" dirty="0" err="1" smtClean="0"/>
              <a:t>Thinglink</a:t>
            </a:r>
            <a:r>
              <a:rPr lang="fi-FI" sz="2600" dirty="0" smtClean="0"/>
              <a:t> voidaan linkittää tai upottaa esim. Peda.net-sivuille</a:t>
            </a:r>
          </a:p>
          <a:p>
            <a:pPr lvl="1"/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4004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Thinglink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90812" y="1422400"/>
            <a:ext cx="8915400" cy="2890982"/>
          </a:xfrm>
        </p:spPr>
        <p:txBody>
          <a:bodyPr>
            <a:normAutofit/>
          </a:bodyPr>
          <a:lstStyle/>
          <a:p>
            <a:r>
              <a:rPr lang="fi-FI" sz="2800" dirty="0" smtClean="0">
                <a:hlinkClick r:id="rId2"/>
              </a:rPr>
              <a:t>Hatanpään koulu puistoa 8lk</a:t>
            </a:r>
            <a:endParaRPr lang="fi-FI" sz="2800" dirty="0" smtClean="0"/>
          </a:p>
          <a:p>
            <a:r>
              <a:rPr lang="fi-FI" sz="2800" dirty="0" smtClean="0">
                <a:hlinkClick r:id="rId3"/>
              </a:rPr>
              <a:t>Kalevankangas</a:t>
            </a:r>
            <a:endParaRPr lang="fi-FI" sz="2800" dirty="0" smtClean="0"/>
          </a:p>
          <a:p>
            <a:r>
              <a:rPr lang="fi-FI" sz="2800" dirty="0" smtClean="0">
                <a:hlinkClick r:id="rId4"/>
              </a:rPr>
              <a:t>Uittotunneli VR</a:t>
            </a:r>
            <a:endParaRPr lang="fi-FI" sz="2800" dirty="0" smtClean="0"/>
          </a:p>
          <a:p>
            <a:r>
              <a:rPr lang="fi-FI" sz="2800" dirty="0" smtClean="0">
                <a:hlinkClick r:id="rId5"/>
              </a:rPr>
              <a:t>Puisto</a:t>
            </a:r>
            <a:r>
              <a:rPr lang="fi-FI" sz="2800" dirty="0" smtClean="0"/>
              <a:t> </a:t>
            </a:r>
            <a:r>
              <a:rPr lang="fi-FI" sz="2800" dirty="0" smtClean="0">
                <a:solidFill>
                  <a:srgbClr val="FF0000"/>
                </a:solidFill>
              </a:rPr>
              <a:t>VR</a:t>
            </a:r>
          </a:p>
          <a:p>
            <a:r>
              <a:rPr lang="fi-FI" sz="2800" dirty="0" err="1" smtClean="0">
                <a:hlinkClick r:id="rId6"/>
              </a:rPr>
              <a:t>Näsinpuisto</a:t>
            </a:r>
            <a:r>
              <a:rPr lang="fi-FI" sz="2800" dirty="0" smtClean="0"/>
              <a:t> </a:t>
            </a:r>
            <a:r>
              <a:rPr lang="fi-FI" sz="2800" dirty="0" smtClean="0">
                <a:solidFill>
                  <a:srgbClr val="FF0000"/>
                </a:solidFill>
              </a:rPr>
              <a:t>VR</a:t>
            </a:r>
          </a:p>
          <a:p>
            <a:endParaRPr lang="fi-FI" sz="2800" dirty="0" smtClean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0049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fi-FI" dirty="0" err="1" smtClean="0"/>
              <a:t>Thinglink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92925" y="2262909"/>
            <a:ext cx="8915400" cy="371301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i-FI" sz="2800" dirty="0" smtClean="0">
                <a:hlinkClick r:id="rId2"/>
              </a:rPr>
              <a:t>Savikko Kemian luokka</a:t>
            </a:r>
            <a:endParaRPr lang="fi-FI" sz="2800" dirty="0" smtClean="0"/>
          </a:p>
          <a:p>
            <a:r>
              <a:rPr lang="fi-FI" sz="2800" dirty="0" smtClean="0">
                <a:hlinkClick r:id="rId3"/>
              </a:rPr>
              <a:t>360-kuvaan kirjaimia tehtäviä varten</a:t>
            </a:r>
            <a:endParaRPr lang="fi-FI" sz="2800" dirty="0" smtClean="0"/>
          </a:p>
          <a:p>
            <a:r>
              <a:rPr lang="fi-FI" sz="2800" dirty="0" smtClean="0">
                <a:hlinkClick r:id="rId4"/>
              </a:rPr>
              <a:t>Kämmenniemen </a:t>
            </a:r>
            <a:r>
              <a:rPr lang="fi-FI" sz="2800" dirty="0" err="1" smtClean="0">
                <a:hlinkClick r:id="rId4"/>
              </a:rPr>
              <a:t>Mikkolanlammi</a:t>
            </a:r>
            <a:r>
              <a:rPr lang="fi-FI" sz="2800" dirty="0" smtClean="0">
                <a:hlinkClick r:id="rId4"/>
              </a:rPr>
              <a:t> </a:t>
            </a:r>
            <a:endParaRPr lang="fi-FI" sz="2800" dirty="0" smtClean="0"/>
          </a:p>
          <a:p>
            <a:r>
              <a:rPr lang="fi-FI" sz="2800" dirty="0" err="1" smtClean="0">
                <a:hlinkClick r:id="rId5"/>
              </a:rPr>
              <a:t>Viinikanpuisto</a:t>
            </a:r>
            <a:r>
              <a:rPr lang="fi-FI" sz="2800" dirty="0" smtClean="0">
                <a:hlinkClick r:id="rId5"/>
              </a:rPr>
              <a:t> VR-laseille</a:t>
            </a:r>
            <a:endParaRPr lang="fi-FI" sz="2800" dirty="0" smtClean="0"/>
          </a:p>
          <a:p>
            <a:r>
              <a:rPr lang="fi-FI" sz="2800" dirty="0" smtClean="0">
                <a:hlinkClick r:id="rId6"/>
              </a:rPr>
              <a:t>360-kuvasta toiseen 360-kuvaan</a:t>
            </a:r>
            <a:endParaRPr lang="fi-FI" sz="2800" dirty="0" smtClean="0"/>
          </a:p>
          <a:p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24369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r>
              <a:rPr lang="fi-FI" b="1" dirty="0" smtClean="0"/>
              <a:t>Google Tour </a:t>
            </a:r>
            <a:r>
              <a:rPr lang="fi-FI" b="1" dirty="0" err="1" smtClean="0"/>
              <a:t>Creator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i-FI" sz="2400" b="1" dirty="0"/>
              <a:t>h</a:t>
            </a:r>
            <a:r>
              <a:rPr lang="fi-FI" sz="2400" b="1" dirty="0" smtClean="0"/>
              <a:t>elppokäyttöinen </a:t>
            </a:r>
          </a:p>
          <a:p>
            <a:r>
              <a:rPr lang="fi-FI" sz="2400" b="1" dirty="0" smtClean="0"/>
              <a:t>ilmainen</a:t>
            </a:r>
          </a:p>
          <a:p>
            <a:r>
              <a:rPr lang="fi-FI" sz="2400" dirty="0" smtClean="0"/>
              <a:t>vaatii </a:t>
            </a:r>
            <a:r>
              <a:rPr lang="fi-FI" sz="2400" b="1" dirty="0" smtClean="0"/>
              <a:t>Googlen tilin </a:t>
            </a:r>
            <a:r>
              <a:rPr lang="fi-FI" sz="2400" dirty="0" smtClean="0"/>
              <a:t>ja kirjautumisen sisälle</a:t>
            </a:r>
          </a:p>
          <a:p>
            <a:r>
              <a:rPr lang="fi-FI" sz="2400" dirty="0" smtClean="0"/>
              <a:t>voi käyttää </a:t>
            </a:r>
            <a:r>
              <a:rPr lang="fi-FI" sz="2400" b="1" dirty="0" smtClean="0"/>
              <a:t>omia 360-kuvia </a:t>
            </a:r>
            <a:r>
              <a:rPr lang="fi-FI" sz="2400" dirty="0" smtClean="0"/>
              <a:t>tai </a:t>
            </a:r>
            <a:r>
              <a:rPr lang="fi-FI" sz="2400" b="1" dirty="0" smtClean="0"/>
              <a:t>Googlen kuvia</a:t>
            </a:r>
          </a:p>
          <a:p>
            <a:r>
              <a:rPr lang="fi-FI" sz="2400" dirty="0" smtClean="0"/>
              <a:t>360-kuviin voi upottaa symbolien alle </a:t>
            </a:r>
            <a:r>
              <a:rPr lang="fi-FI" sz="2400" b="1" dirty="0" smtClean="0"/>
              <a:t>kuvia, ääntä (puhe, musiikki) ja tekstiä</a:t>
            </a:r>
          </a:p>
          <a:p>
            <a:r>
              <a:rPr lang="fi-FI" sz="2400" dirty="0" smtClean="0"/>
              <a:t>videot eivät uppoa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7943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Juha Salminen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89212" y="2133601"/>
            <a:ext cx="8915400" cy="2041236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fi-FI" sz="2800" dirty="0" smtClean="0"/>
              <a:t>Hatanpään koulu/Hatanpään lukio</a:t>
            </a:r>
          </a:p>
          <a:p>
            <a:r>
              <a:rPr lang="fi-FI" sz="2800" dirty="0" err="1" smtClean="0"/>
              <a:t>bg</a:t>
            </a:r>
            <a:r>
              <a:rPr lang="fi-FI" sz="2800" dirty="0" smtClean="0"/>
              <a:t>/</a:t>
            </a:r>
            <a:r>
              <a:rPr lang="fi-FI" sz="2800" dirty="0" err="1" smtClean="0"/>
              <a:t>ge</a:t>
            </a:r>
            <a:endParaRPr lang="fi-FI" sz="2800" dirty="0" smtClean="0"/>
          </a:p>
          <a:p>
            <a:r>
              <a:rPr lang="fi-FI" sz="2800" dirty="0" smtClean="0"/>
              <a:t>oppikirjailija e-Oppi</a:t>
            </a:r>
          </a:p>
          <a:p>
            <a:r>
              <a:rPr lang="fi-FI" sz="2800" dirty="0" smtClean="0">
                <a:hlinkClick r:id="rId2"/>
              </a:rPr>
              <a:t>Hatanpään koulun uusittu piha</a:t>
            </a:r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38353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Google Tour </a:t>
            </a:r>
            <a:r>
              <a:rPr lang="fi-FI" dirty="0" err="1" smtClean="0"/>
              <a:t>Creator</a:t>
            </a:r>
            <a:r>
              <a:rPr lang="fi-FI" dirty="0" smtClean="0"/>
              <a:t> esimerkkejä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>
                <a:hlinkClick r:id="rId2"/>
              </a:rPr>
              <a:t>Lahti Kerttu</a:t>
            </a:r>
            <a:endParaRPr lang="fi-FI" sz="3200" dirty="0" smtClean="0"/>
          </a:p>
          <a:p>
            <a:r>
              <a:rPr lang="fi-FI" sz="3200" dirty="0" smtClean="0">
                <a:hlinkClick r:id="rId3"/>
              </a:rPr>
              <a:t>Lahti Heini/Ville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6751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i-FI" dirty="0" smtClean="0"/>
              <a:t>H5P 360-videoiden/-kuvien  pohjana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hlinkClick r:id="rId2"/>
              </a:rPr>
              <a:t>H5P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1142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615730" cy="1280890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fi-FI" dirty="0" smtClean="0"/>
              <a:t>360-kuvat</a:t>
            </a:r>
            <a:br>
              <a:rPr lang="fi-FI" dirty="0" smtClean="0"/>
            </a:br>
            <a:r>
              <a:rPr lang="fi-FI" dirty="0" smtClean="0"/>
              <a:t>360-videot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161309"/>
          </a:xfrm>
        </p:spPr>
        <p:txBody>
          <a:bodyPr>
            <a:normAutofit/>
          </a:bodyPr>
          <a:lstStyle/>
          <a:p>
            <a:r>
              <a:rPr lang="fi-FI" sz="2800" dirty="0" smtClean="0"/>
              <a:t>kamerat: </a:t>
            </a:r>
          </a:p>
          <a:p>
            <a:pPr lvl="1"/>
            <a:r>
              <a:rPr lang="fi-FI" sz="2600" b="1" dirty="0" smtClean="0"/>
              <a:t>Samsung </a:t>
            </a:r>
            <a:r>
              <a:rPr lang="fi-FI" sz="2600" b="1" dirty="0" err="1" smtClean="0"/>
              <a:t>Gear</a:t>
            </a:r>
            <a:r>
              <a:rPr lang="fi-FI" sz="2600" b="1" dirty="0" smtClean="0"/>
              <a:t> </a:t>
            </a:r>
          </a:p>
          <a:p>
            <a:pPr lvl="2"/>
            <a:r>
              <a:rPr lang="fi-FI" sz="2400" dirty="0" smtClean="0"/>
              <a:t>halpa, ilmainen kuvankäsittelyohjelma</a:t>
            </a:r>
            <a:endParaRPr lang="fi-FI" sz="2400" dirty="0"/>
          </a:p>
          <a:p>
            <a:pPr lvl="2"/>
            <a:r>
              <a:rPr lang="fi-FI" sz="2400" dirty="0" smtClean="0">
                <a:hlinkClick r:id="rId2"/>
              </a:rPr>
              <a:t>Samsung 360 </a:t>
            </a:r>
            <a:r>
              <a:rPr lang="fi-FI" sz="2400" dirty="0" err="1" smtClean="0">
                <a:hlinkClick r:id="rId2"/>
              </a:rPr>
              <a:t>Gear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119" y="0"/>
            <a:ext cx="2511881" cy="403629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" y="2770909"/>
            <a:ext cx="24860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fi-FI" dirty="0" err="1" smtClean="0"/>
              <a:t>Wivi</a:t>
            </a:r>
            <a:r>
              <a:rPr lang="fi-FI" dirty="0" smtClean="0"/>
              <a:t> Lönnin koulu/Tommi Savikko/Samsung</a:t>
            </a:r>
            <a:br>
              <a:rPr lang="fi-FI" dirty="0" smtClean="0"/>
            </a:br>
            <a:r>
              <a:rPr lang="fi-FI" dirty="0" err="1" smtClean="0">
                <a:hlinkClick r:id="rId3"/>
              </a:rPr>
              <a:t>Wivi</a:t>
            </a:r>
            <a:r>
              <a:rPr lang="fi-FI" dirty="0" smtClean="0">
                <a:hlinkClick r:id="rId3"/>
              </a:rPr>
              <a:t> Lönnin koulu</a:t>
            </a:r>
            <a:endParaRPr lang="fi-FI" dirty="0"/>
          </a:p>
        </p:txBody>
      </p:sp>
      <p:pic>
        <p:nvPicPr>
          <p:cNvPr id="4" name="LtOZHzjhs_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2925" y="2079868"/>
            <a:ext cx="7059075" cy="397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685330" cy="1280890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fi-FI" b="1" dirty="0" smtClean="0"/>
              <a:t>Ricoh </a:t>
            </a:r>
            <a:r>
              <a:rPr lang="fi-FI" b="1" dirty="0" err="1" smtClean="0"/>
              <a:t>Theta</a:t>
            </a:r>
            <a:r>
              <a:rPr lang="fi-FI" b="1" dirty="0" smtClean="0"/>
              <a:t> S</a:t>
            </a:r>
            <a:br>
              <a:rPr lang="fi-FI" b="1" dirty="0" smtClean="0"/>
            </a:br>
            <a:r>
              <a:rPr lang="fi-FI" b="1" dirty="0" smtClean="0"/>
              <a:t>(Ricoh </a:t>
            </a:r>
            <a:r>
              <a:rPr lang="fi-FI" b="1" dirty="0" err="1" smtClean="0"/>
              <a:t>Theta</a:t>
            </a:r>
            <a:r>
              <a:rPr lang="fi-FI" b="1" dirty="0" smtClean="0"/>
              <a:t> V)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62764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i-FI" sz="2800" dirty="0" smtClean="0"/>
              <a:t>käyttäjäystävällinen</a:t>
            </a:r>
          </a:p>
          <a:p>
            <a:r>
              <a:rPr lang="fi-FI" sz="2800" dirty="0" smtClean="0"/>
              <a:t>halpa </a:t>
            </a:r>
          </a:p>
          <a:p>
            <a:r>
              <a:rPr lang="fi-FI" sz="2800" dirty="0" smtClean="0"/>
              <a:t>hyvä kuvanlaatu kuvissa</a:t>
            </a:r>
          </a:p>
          <a:p>
            <a:r>
              <a:rPr lang="fi-FI" sz="2800" dirty="0" smtClean="0"/>
              <a:t>kuvanlaatu videoissa ei riittävä</a:t>
            </a:r>
            <a:endParaRPr lang="fi-FI" sz="2600" dirty="0" smtClean="0"/>
          </a:p>
          <a:p>
            <a:r>
              <a:rPr lang="fi-FI" sz="2600" dirty="0" smtClean="0"/>
              <a:t>käyttö puhelimen apilla</a:t>
            </a:r>
          </a:p>
          <a:p>
            <a:pPr lvl="1"/>
            <a:r>
              <a:rPr lang="fi-FI" sz="2600" dirty="0" smtClean="0"/>
              <a:t>itse piiloon ;)</a:t>
            </a:r>
          </a:p>
          <a:p>
            <a:pPr lvl="1"/>
            <a:r>
              <a:rPr lang="fi-FI" sz="2600" dirty="0" smtClean="0"/>
              <a:t>apissa voi käsitellä kuvia</a:t>
            </a:r>
          </a:p>
          <a:p>
            <a:pPr lvl="1"/>
            <a:r>
              <a:rPr lang="fi-FI" sz="2600" dirty="0" smtClean="0">
                <a:hlinkClick r:id="rId2"/>
              </a:rPr>
              <a:t>Ricoh </a:t>
            </a:r>
            <a:endParaRPr lang="fi-FI" sz="2600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694" y="0"/>
            <a:ext cx="20097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025794" y="212436"/>
            <a:ext cx="8915400" cy="3777622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i-FI" sz="2800" dirty="0" smtClean="0"/>
              <a:t>kuvia helppo viedä esim. Google </a:t>
            </a:r>
            <a:r>
              <a:rPr lang="fi-FI" sz="2800" dirty="0" err="1" smtClean="0"/>
              <a:t>Street</a:t>
            </a:r>
            <a:r>
              <a:rPr lang="fi-FI" sz="2800" dirty="0" smtClean="0"/>
              <a:t> </a:t>
            </a:r>
            <a:r>
              <a:rPr lang="fi-FI" sz="2800" dirty="0" err="1" smtClean="0"/>
              <a:t>View</a:t>
            </a:r>
            <a:r>
              <a:rPr lang="fi-FI" sz="2800" dirty="0" smtClean="0"/>
              <a:t>-sovellukseen</a:t>
            </a:r>
          </a:p>
          <a:p>
            <a:pPr lvl="1"/>
            <a:r>
              <a:rPr lang="fi-FI" sz="2600" dirty="0" smtClean="0">
                <a:hlinkClick r:id="rId2"/>
              </a:rPr>
              <a:t>Tallipiha</a:t>
            </a:r>
            <a:endParaRPr lang="fi-FI" sz="2600" dirty="0" smtClean="0"/>
          </a:p>
          <a:p>
            <a:pPr lvl="1"/>
            <a:r>
              <a:rPr lang="fi-FI" sz="2600" dirty="0" smtClean="0">
                <a:hlinkClick r:id="rId3"/>
              </a:rPr>
              <a:t>Praha </a:t>
            </a:r>
            <a:endParaRPr lang="fi-FI" sz="2600" dirty="0"/>
          </a:p>
          <a:p>
            <a:r>
              <a:rPr lang="fi-FI" sz="2800" dirty="0" smtClean="0"/>
              <a:t>puhelimen </a:t>
            </a:r>
            <a:r>
              <a:rPr lang="fi-FI" sz="2800" dirty="0" err="1" smtClean="0"/>
              <a:t>aplikaatio</a:t>
            </a:r>
            <a:r>
              <a:rPr lang="fi-FI" sz="2800" dirty="0" smtClean="0"/>
              <a:t> muuttaa kuvat 360-kuviksi</a:t>
            </a:r>
          </a:p>
          <a:p>
            <a:pPr lvl="1"/>
            <a:endParaRPr lang="fi-FI" sz="2600" dirty="0" smtClean="0"/>
          </a:p>
          <a:p>
            <a:pPr lvl="1"/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36897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Ricoh </a:t>
            </a:r>
            <a:r>
              <a:rPr lang="fi-FI" dirty="0" err="1" smtClean="0"/>
              <a:t>Theta</a:t>
            </a:r>
            <a:r>
              <a:rPr lang="fi-FI" dirty="0" smtClean="0"/>
              <a:t> </a:t>
            </a:r>
            <a:r>
              <a:rPr lang="fi-FI" dirty="0"/>
              <a:t>S/Juha Salminen</a:t>
            </a:r>
            <a:br>
              <a:rPr lang="fi-FI" dirty="0"/>
            </a:br>
            <a:r>
              <a:rPr lang="fi-FI" dirty="0" smtClean="0">
                <a:hlinkClick r:id="rId3"/>
              </a:rPr>
              <a:t>Ricoh </a:t>
            </a:r>
            <a:r>
              <a:rPr lang="fi-FI" dirty="0" err="1" smtClean="0">
                <a:hlinkClick r:id="rId3"/>
              </a:rPr>
              <a:t>Theta</a:t>
            </a:r>
            <a:r>
              <a:rPr lang="fi-FI" dirty="0" smtClean="0">
                <a:hlinkClick r:id="rId3"/>
              </a:rPr>
              <a:t> S oppilaille</a:t>
            </a:r>
            <a:endParaRPr lang="fi-FI" dirty="0"/>
          </a:p>
        </p:txBody>
      </p:sp>
      <p:pic>
        <p:nvPicPr>
          <p:cNvPr id="4" name="n5s-ZY6I5R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2925" y="2068900"/>
            <a:ext cx="7963878" cy="44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Muutamia Ricohilla otettuja kuvia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450109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i-FI" sz="2800" dirty="0" smtClean="0">
                <a:hlinkClick r:id="rId2"/>
              </a:rPr>
              <a:t>Tampere Lielahti</a:t>
            </a:r>
            <a:endParaRPr lang="fi-FI" sz="2800" dirty="0" smtClean="0"/>
          </a:p>
          <a:p>
            <a:r>
              <a:rPr lang="fi-FI" sz="2800" dirty="0" smtClean="0">
                <a:hlinkClick r:id="rId3"/>
              </a:rPr>
              <a:t>Uittotunneli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365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Kuvan käsittely </a:t>
            </a:r>
            <a:r>
              <a:rPr lang="fi-FI" dirty="0" err="1" smtClean="0"/>
              <a:t>Richoh</a:t>
            </a:r>
            <a:r>
              <a:rPr lang="fi-FI" dirty="0" smtClean="0"/>
              <a:t> </a:t>
            </a:r>
            <a:r>
              <a:rPr lang="fi-FI" dirty="0" err="1" smtClean="0"/>
              <a:t>Theta</a:t>
            </a:r>
            <a:r>
              <a:rPr lang="fi-FI" dirty="0" smtClean="0"/>
              <a:t> Apissa</a:t>
            </a:r>
            <a:br>
              <a:rPr lang="fi-FI" dirty="0" smtClean="0"/>
            </a:br>
            <a:r>
              <a:rPr lang="fi-FI" dirty="0" err="1" smtClean="0">
                <a:hlinkClick r:id="rId3"/>
              </a:rPr>
              <a:t>Theta</a:t>
            </a:r>
            <a:r>
              <a:rPr lang="fi-FI" dirty="0" smtClean="0">
                <a:hlinkClick r:id="rId3"/>
              </a:rPr>
              <a:t> + APP</a:t>
            </a:r>
            <a:endParaRPr lang="fi-FI" dirty="0"/>
          </a:p>
        </p:txBody>
      </p:sp>
      <p:pic>
        <p:nvPicPr>
          <p:cNvPr id="4" name="3rO_OQ6uig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2925" y="2075584"/>
            <a:ext cx="8121257" cy="456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1487</TotalTime>
  <Words>248</Words>
  <Application>Microsoft Office PowerPoint</Application>
  <PresentationFormat>Laajakuva</PresentationFormat>
  <Paragraphs>75</Paragraphs>
  <Slides>21</Slides>
  <Notes>0</Notes>
  <HiddenSlides>0</HiddenSlides>
  <MMClips>8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Kuiskaus</vt:lpstr>
      <vt:lpstr>360-kuvien ja –videoiden käyttö opetuksessa </vt:lpstr>
      <vt:lpstr>Juha Salminen</vt:lpstr>
      <vt:lpstr>360-kuvat 360-videot</vt:lpstr>
      <vt:lpstr>Wivi Lönnin koulu/Tommi Savikko/Samsung Wivi Lönnin koulu</vt:lpstr>
      <vt:lpstr>Ricoh Theta S (Ricoh Theta V)</vt:lpstr>
      <vt:lpstr>PowerPoint-esitys</vt:lpstr>
      <vt:lpstr>Ricoh Theta S/Juha Salminen Ricoh Theta S oppilaille</vt:lpstr>
      <vt:lpstr>Muutamia Ricohilla otettuja kuvia</vt:lpstr>
      <vt:lpstr>Kuvan käsittely Richoh Theta Apissa Theta + APP</vt:lpstr>
      <vt:lpstr>Logon luonti kuvaa varten Luo logo</vt:lpstr>
      <vt:lpstr>Logon siirto kuvaan Logon upotus kuvaan</vt:lpstr>
      <vt:lpstr>Garmin Virb 360</vt:lpstr>
      <vt:lpstr>Garmin Virb videoita: Ranta-Tampella Ranta-Tampella</vt:lpstr>
      <vt:lpstr>Garmin Virb videoita: Haralanharju Haralanharju </vt:lpstr>
      <vt:lpstr>Garmin Virb videoita: Pyynikki Pyynikki </vt:lpstr>
      <vt:lpstr> Mihin 360-kuvia voi upottaa?</vt:lpstr>
      <vt:lpstr>Thinglink</vt:lpstr>
      <vt:lpstr>Thinglink</vt:lpstr>
      <vt:lpstr>Google Tour Creator</vt:lpstr>
      <vt:lpstr>Google Tour Creator esimerkkejä</vt:lpstr>
      <vt:lpstr>H5P 360-videoiden/-kuvien  pohjana</vt:lpstr>
    </vt:vector>
  </TitlesOfParts>
  <Company>Tampere Opetus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360-kuvien ja –videoiden käyttö opetuksessa</dc:title>
  <dc:creator>Juha Salminen</dc:creator>
  <cp:lastModifiedBy>Turtiainen Simo T</cp:lastModifiedBy>
  <cp:revision>47</cp:revision>
  <dcterms:created xsi:type="dcterms:W3CDTF">2019-01-26T18:53:17Z</dcterms:created>
  <dcterms:modified xsi:type="dcterms:W3CDTF">2019-05-02T11:47:47Z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1921851199</vt:i4>
  </property>
  <property fmtid="{D5CDD505-2E9C-101B-9397-08002B2CF9AE}" pid="3" name="_NewReviewCycle">
    <vt:lpwstr/>
  </property>
  <property fmtid="{D5CDD505-2E9C-101B-9397-08002B2CF9AE}" pid="4" name="_EmailSubject">
    <vt:lpwstr>Sibeliustalon materiaalit</vt:lpwstr>
  </property>
  <property fmtid="{D5CDD505-2E9C-101B-9397-08002B2CF9AE}" pid="5" name="_AuthorEmail">
    <vt:lpwstr>Simo.Turtiainen@tampere.fi</vt:lpwstr>
  </property>
  <property fmtid="{D5CDD505-2E9C-101B-9397-08002B2CF9AE}" pid="6" name="_AuthorEmailDisplayName">
    <vt:lpwstr>Turtiainen Simo T</vt:lpwstr>
  </property>
</Properties>
</file>