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57" r:id="rId4"/>
    <p:sldId id="258" r:id="rId5"/>
    <p:sldId id="262" r:id="rId6"/>
    <p:sldId id="263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FA06DD-7B31-4E0F-A779-A03131994C3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DE1AF42-CFB3-4DBD-8811-F9AC223B64B1}">
      <dgm:prSet phldrT="[Teksti]" custT="1"/>
      <dgm:spPr/>
      <dgm:t>
        <a:bodyPr/>
        <a:lstStyle/>
        <a:p>
          <a:r>
            <a:rPr lang="fi-FI" sz="5600" dirty="0" smtClean="0"/>
            <a:t>AISTIMUISTI	</a:t>
          </a:r>
          <a:r>
            <a:rPr lang="fi-FI" sz="4300" dirty="0" smtClean="0"/>
            <a:t> </a:t>
          </a:r>
          <a:r>
            <a:rPr lang="fi-FI" sz="1800" dirty="0" smtClean="0"/>
            <a:t>osa tiedosta siirtyy</a:t>
          </a:r>
          <a:endParaRPr lang="fi-FI" sz="1800" dirty="0"/>
        </a:p>
      </dgm:t>
    </dgm:pt>
    <dgm:pt modelId="{0628B326-5A94-4436-AF2E-333D2FF1E580}" type="parTrans" cxnId="{6A8882C7-AB07-4F68-AAB6-1ADEC083E2D0}">
      <dgm:prSet/>
      <dgm:spPr/>
      <dgm:t>
        <a:bodyPr/>
        <a:lstStyle/>
        <a:p>
          <a:endParaRPr lang="fi-FI"/>
        </a:p>
      </dgm:t>
    </dgm:pt>
    <dgm:pt modelId="{F89EA4C7-C946-4795-8F45-3EB856A64680}" type="sibTrans" cxnId="{6A8882C7-AB07-4F68-AAB6-1ADEC083E2D0}">
      <dgm:prSet/>
      <dgm:spPr/>
      <dgm:t>
        <a:bodyPr/>
        <a:lstStyle/>
        <a:p>
          <a:endParaRPr lang="fi-FI"/>
        </a:p>
      </dgm:t>
    </dgm:pt>
    <dgm:pt modelId="{CC0A1B44-9CB5-4825-B7CE-EB5CE20CDCE4}">
      <dgm:prSet phldrT="[Teksti]" custT="1"/>
      <dgm:spPr/>
      <dgm:t>
        <a:bodyPr/>
        <a:lstStyle/>
        <a:p>
          <a:r>
            <a:rPr lang="fi-FI" sz="5600" dirty="0" smtClean="0"/>
            <a:t>TYÖMUISTI </a:t>
          </a:r>
          <a:r>
            <a:rPr lang="fi-FI" sz="1800" dirty="0" smtClean="0"/>
            <a:t>tiedonkäsittelyjärjestelmän ydin!</a:t>
          </a:r>
          <a:endParaRPr lang="fi-FI" sz="1800" dirty="0"/>
        </a:p>
      </dgm:t>
    </dgm:pt>
    <dgm:pt modelId="{A21CE953-512A-4EE3-8630-EC7E8D59FCB6}" type="parTrans" cxnId="{42A8D763-7C4F-4287-AD0C-153F369C5841}">
      <dgm:prSet/>
      <dgm:spPr/>
      <dgm:t>
        <a:bodyPr/>
        <a:lstStyle/>
        <a:p>
          <a:endParaRPr lang="fi-FI"/>
        </a:p>
      </dgm:t>
    </dgm:pt>
    <dgm:pt modelId="{518644A2-D1CA-4F87-9D61-DA90BB23093C}" type="sibTrans" cxnId="{42A8D763-7C4F-4287-AD0C-153F369C5841}">
      <dgm:prSet/>
      <dgm:spPr/>
      <dgm:t>
        <a:bodyPr/>
        <a:lstStyle/>
        <a:p>
          <a:endParaRPr lang="fi-FI"/>
        </a:p>
      </dgm:t>
    </dgm:pt>
    <dgm:pt modelId="{3F220E59-37EC-47E2-BFBA-5391025E6FAA}">
      <dgm:prSet phldrT="[Teksti]" custT="1"/>
      <dgm:spPr/>
      <dgm:t>
        <a:bodyPr/>
        <a:lstStyle/>
        <a:p>
          <a:r>
            <a:rPr lang="fi-FI" sz="5600" dirty="0" smtClean="0"/>
            <a:t>SÄILÖMUISTI </a:t>
          </a:r>
          <a:r>
            <a:rPr lang="fi-FI" sz="1800" dirty="0" smtClean="0"/>
            <a:t>varasto: työmuistityöskentelyn 		tulokset</a:t>
          </a:r>
          <a:endParaRPr lang="fi-FI" sz="1800" dirty="0"/>
        </a:p>
      </dgm:t>
    </dgm:pt>
    <dgm:pt modelId="{D8831FB2-AA7A-45A0-B1AD-3B98214CBA2B}" type="parTrans" cxnId="{DBAC3B2D-A27F-4B3C-8A68-4AADD3553579}">
      <dgm:prSet/>
      <dgm:spPr/>
      <dgm:t>
        <a:bodyPr/>
        <a:lstStyle/>
        <a:p>
          <a:endParaRPr lang="fi-FI"/>
        </a:p>
      </dgm:t>
    </dgm:pt>
    <dgm:pt modelId="{4E4E01E8-E081-4761-9F9D-EE397E592399}" type="sibTrans" cxnId="{DBAC3B2D-A27F-4B3C-8A68-4AADD3553579}">
      <dgm:prSet/>
      <dgm:spPr/>
      <dgm:t>
        <a:bodyPr/>
        <a:lstStyle/>
        <a:p>
          <a:endParaRPr lang="fi-FI"/>
        </a:p>
      </dgm:t>
    </dgm:pt>
    <dgm:pt modelId="{676FC08A-7E8C-44B6-B39C-8D13248C30CB}" type="pres">
      <dgm:prSet presAssocID="{B5FA06DD-7B31-4E0F-A779-A03131994C32}" presName="outerComposite" presStyleCnt="0">
        <dgm:presLayoutVars>
          <dgm:chMax val="5"/>
          <dgm:dir/>
          <dgm:resizeHandles val="exact"/>
        </dgm:presLayoutVars>
      </dgm:prSet>
      <dgm:spPr/>
    </dgm:pt>
    <dgm:pt modelId="{96AB499C-4EFF-48B4-BE34-FB904E57CE8A}" type="pres">
      <dgm:prSet presAssocID="{B5FA06DD-7B31-4E0F-A779-A03131994C32}" presName="dummyMaxCanvas" presStyleCnt="0">
        <dgm:presLayoutVars/>
      </dgm:prSet>
      <dgm:spPr/>
    </dgm:pt>
    <dgm:pt modelId="{641013BE-0658-4D75-B7D8-AEFA2DD06323}" type="pres">
      <dgm:prSet presAssocID="{B5FA06DD-7B31-4E0F-A779-A03131994C3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E15A515-0F52-4495-B031-63167E601957}" type="pres">
      <dgm:prSet presAssocID="{B5FA06DD-7B31-4E0F-A779-A03131994C32}" presName="ThreeNodes_2" presStyleLbl="node1" presStyleIdx="1" presStyleCnt="3">
        <dgm:presLayoutVars>
          <dgm:bulletEnabled val="1"/>
        </dgm:presLayoutVars>
      </dgm:prSet>
      <dgm:spPr/>
    </dgm:pt>
    <dgm:pt modelId="{24009FEA-970C-4BE8-9AE2-38EE07ACBE29}" type="pres">
      <dgm:prSet presAssocID="{B5FA06DD-7B31-4E0F-A779-A03131994C3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D5E0048-0231-4CE5-86AD-BD1A9B5154CD}" type="pres">
      <dgm:prSet presAssocID="{B5FA06DD-7B31-4E0F-A779-A03131994C32}" presName="ThreeConn_1-2" presStyleLbl="fgAccFollowNode1" presStyleIdx="0" presStyleCnt="2">
        <dgm:presLayoutVars>
          <dgm:bulletEnabled val="1"/>
        </dgm:presLayoutVars>
      </dgm:prSet>
      <dgm:spPr/>
    </dgm:pt>
    <dgm:pt modelId="{D8F7A808-6182-43F2-9CF1-AC490C1BBC6B}" type="pres">
      <dgm:prSet presAssocID="{B5FA06DD-7B31-4E0F-A779-A03131994C32}" presName="ThreeConn_2-3" presStyleLbl="fgAccFollowNode1" presStyleIdx="1" presStyleCnt="2">
        <dgm:presLayoutVars>
          <dgm:bulletEnabled val="1"/>
        </dgm:presLayoutVars>
      </dgm:prSet>
      <dgm:spPr/>
    </dgm:pt>
    <dgm:pt modelId="{1935E9F4-1AEA-488C-9B62-C62405777AC8}" type="pres">
      <dgm:prSet presAssocID="{B5FA06DD-7B31-4E0F-A779-A03131994C3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F37B2B5-3268-4BBE-B907-BB17BBC56B93}" type="pres">
      <dgm:prSet presAssocID="{B5FA06DD-7B31-4E0F-A779-A03131994C32}" presName="ThreeNodes_2_text" presStyleLbl="node1" presStyleIdx="2" presStyleCnt="3">
        <dgm:presLayoutVars>
          <dgm:bulletEnabled val="1"/>
        </dgm:presLayoutVars>
      </dgm:prSet>
      <dgm:spPr/>
    </dgm:pt>
    <dgm:pt modelId="{88E1B6A4-5081-4E0A-89B3-ABC14E1EBADC}" type="pres">
      <dgm:prSet presAssocID="{B5FA06DD-7B31-4E0F-A779-A03131994C3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E48F6D39-CFD9-41C3-896B-4C60FCBA05C2}" type="presOf" srcId="{B5FA06DD-7B31-4E0F-A779-A03131994C32}" destId="{676FC08A-7E8C-44B6-B39C-8D13248C30CB}" srcOrd="0" destOrd="0" presId="urn:microsoft.com/office/officeart/2005/8/layout/vProcess5"/>
    <dgm:cxn modelId="{AD4F8D44-F112-4D36-A46B-E27EA65084AF}" type="presOf" srcId="{2DE1AF42-CFB3-4DBD-8811-F9AC223B64B1}" destId="{1935E9F4-1AEA-488C-9B62-C62405777AC8}" srcOrd="1" destOrd="0" presId="urn:microsoft.com/office/officeart/2005/8/layout/vProcess5"/>
    <dgm:cxn modelId="{FA1CD504-0094-4F3B-B9E9-4CCDA9BE893D}" type="presOf" srcId="{3F220E59-37EC-47E2-BFBA-5391025E6FAA}" destId="{24009FEA-970C-4BE8-9AE2-38EE07ACBE29}" srcOrd="0" destOrd="0" presId="urn:microsoft.com/office/officeart/2005/8/layout/vProcess5"/>
    <dgm:cxn modelId="{91D5CC58-C6A3-4EED-B71D-23B61154F47E}" type="presOf" srcId="{3F220E59-37EC-47E2-BFBA-5391025E6FAA}" destId="{88E1B6A4-5081-4E0A-89B3-ABC14E1EBADC}" srcOrd="1" destOrd="0" presId="urn:microsoft.com/office/officeart/2005/8/layout/vProcess5"/>
    <dgm:cxn modelId="{BF0C529D-1FC8-4E40-ABAF-71F6FE044A12}" type="presOf" srcId="{CC0A1B44-9CB5-4825-B7CE-EB5CE20CDCE4}" destId="{5F37B2B5-3268-4BBE-B907-BB17BBC56B93}" srcOrd="1" destOrd="0" presId="urn:microsoft.com/office/officeart/2005/8/layout/vProcess5"/>
    <dgm:cxn modelId="{57960C60-FF87-4FFE-9316-26A7E1F381ED}" type="presOf" srcId="{2DE1AF42-CFB3-4DBD-8811-F9AC223B64B1}" destId="{641013BE-0658-4D75-B7D8-AEFA2DD06323}" srcOrd="0" destOrd="0" presId="urn:microsoft.com/office/officeart/2005/8/layout/vProcess5"/>
    <dgm:cxn modelId="{6A8882C7-AB07-4F68-AAB6-1ADEC083E2D0}" srcId="{B5FA06DD-7B31-4E0F-A779-A03131994C32}" destId="{2DE1AF42-CFB3-4DBD-8811-F9AC223B64B1}" srcOrd="0" destOrd="0" parTransId="{0628B326-5A94-4436-AF2E-333D2FF1E580}" sibTransId="{F89EA4C7-C946-4795-8F45-3EB856A64680}"/>
    <dgm:cxn modelId="{DBAC3B2D-A27F-4B3C-8A68-4AADD3553579}" srcId="{B5FA06DD-7B31-4E0F-A779-A03131994C32}" destId="{3F220E59-37EC-47E2-BFBA-5391025E6FAA}" srcOrd="2" destOrd="0" parTransId="{D8831FB2-AA7A-45A0-B1AD-3B98214CBA2B}" sibTransId="{4E4E01E8-E081-4761-9F9D-EE397E592399}"/>
    <dgm:cxn modelId="{42A8D763-7C4F-4287-AD0C-153F369C5841}" srcId="{B5FA06DD-7B31-4E0F-A779-A03131994C32}" destId="{CC0A1B44-9CB5-4825-B7CE-EB5CE20CDCE4}" srcOrd="1" destOrd="0" parTransId="{A21CE953-512A-4EE3-8630-EC7E8D59FCB6}" sibTransId="{518644A2-D1CA-4F87-9D61-DA90BB23093C}"/>
    <dgm:cxn modelId="{E9C71DD1-8717-4154-972C-6A209E1E5DC7}" type="presOf" srcId="{518644A2-D1CA-4F87-9D61-DA90BB23093C}" destId="{D8F7A808-6182-43F2-9CF1-AC490C1BBC6B}" srcOrd="0" destOrd="0" presId="urn:microsoft.com/office/officeart/2005/8/layout/vProcess5"/>
    <dgm:cxn modelId="{A991E712-FA75-4BFE-B82E-456C4C96CCDA}" type="presOf" srcId="{CC0A1B44-9CB5-4825-B7CE-EB5CE20CDCE4}" destId="{6E15A515-0F52-4495-B031-63167E601957}" srcOrd="0" destOrd="0" presId="urn:microsoft.com/office/officeart/2005/8/layout/vProcess5"/>
    <dgm:cxn modelId="{C113C17A-BB0C-4435-96CB-C7AEA41C9286}" type="presOf" srcId="{F89EA4C7-C946-4795-8F45-3EB856A64680}" destId="{ED5E0048-0231-4CE5-86AD-BD1A9B5154CD}" srcOrd="0" destOrd="0" presId="urn:microsoft.com/office/officeart/2005/8/layout/vProcess5"/>
    <dgm:cxn modelId="{79CFCC4A-8B29-4DBA-AC58-972BC17D7335}" type="presParOf" srcId="{676FC08A-7E8C-44B6-B39C-8D13248C30CB}" destId="{96AB499C-4EFF-48B4-BE34-FB904E57CE8A}" srcOrd="0" destOrd="0" presId="urn:microsoft.com/office/officeart/2005/8/layout/vProcess5"/>
    <dgm:cxn modelId="{C1B42177-AC78-4268-9962-234D91132D53}" type="presParOf" srcId="{676FC08A-7E8C-44B6-B39C-8D13248C30CB}" destId="{641013BE-0658-4D75-B7D8-AEFA2DD06323}" srcOrd="1" destOrd="0" presId="urn:microsoft.com/office/officeart/2005/8/layout/vProcess5"/>
    <dgm:cxn modelId="{420E883F-F293-4C28-8728-13C2A7894F50}" type="presParOf" srcId="{676FC08A-7E8C-44B6-B39C-8D13248C30CB}" destId="{6E15A515-0F52-4495-B031-63167E601957}" srcOrd="2" destOrd="0" presId="urn:microsoft.com/office/officeart/2005/8/layout/vProcess5"/>
    <dgm:cxn modelId="{6BEAB4D5-3F97-44A8-A065-EE0FAFED7D73}" type="presParOf" srcId="{676FC08A-7E8C-44B6-B39C-8D13248C30CB}" destId="{24009FEA-970C-4BE8-9AE2-38EE07ACBE29}" srcOrd="3" destOrd="0" presId="urn:microsoft.com/office/officeart/2005/8/layout/vProcess5"/>
    <dgm:cxn modelId="{EDF699E1-E293-4017-8617-36078670D9CF}" type="presParOf" srcId="{676FC08A-7E8C-44B6-B39C-8D13248C30CB}" destId="{ED5E0048-0231-4CE5-86AD-BD1A9B5154CD}" srcOrd="4" destOrd="0" presId="urn:microsoft.com/office/officeart/2005/8/layout/vProcess5"/>
    <dgm:cxn modelId="{6B4511A8-73DD-4BF2-9E63-EE25F88CEFD4}" type="presParOf" srcId="{676FC08A-7E8C-44B6-B39C-8D13248C30CB}" destId="{D8F7A808-6182-43F2-9CF1-AC490C1BBC6B}" srcOrd="5" destOrd="0" presId="urn:microsoft.com/office/officeart/2005/8/layout/vProcess5"/>
    <dgm:cxn modelId="{4060E522-3BE9-4B9A-82EC-9552E93F3C48}" type="presParOf" srcId="{676FC08A-7E8C-44B6-B39C-8D13248C30CB}" destId="{1935E9F4-1AEA-488C-9B62-C62405777AC8}" srcOrd="6" destOrd="0" presId="urn:microsoft.com/office/officeart/2005/8/layout/vProcess5"/>
    <dgm:cxn modelId="{2BB9CAAB-35C3-4034-A731-6F4E71FA4BFA}" type="presParOf" srcId="{676FC08A-7E8C-44B6-B39C-8D13248C30CB}" destId="{5F37B2B5-3268-4BBE-B907-BB17BBC56B93}" srcOrd="7" destOrd="0" presId="urn:microsoft.com/office/officeart/2005/8/layout/vProcess5"/>
    <dgm:cxn modelId="{07819EF6-9382-4A69-92C2-C80CF0F5657B}" type="presParOf" srcId="{676FC08A-7E8C-44B6-B39C-8D13248C30CB}" destId="{88E1B6A4-5081-4E0A-89B3-ABC14E1EBAD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013BE-0658-4D75-B7D8-AEFA2DD06323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5600" kern="1200" dirty="0" smtClean="0"/>
            <a:t>AISTIMUISTI	</a:t>
          </a:r>
          <a:r>
            <a:rPr lang="fi-FI" sz="4300" kern="1200" dirty="0" smtClean="0"/>
            <a:t> </a:t>
          </a:r>
          <a:r>
            <a:rPr lang="fi-FI" sz="1800" kern="1200" dirty="0" smtClean="0"/>
            <a:t>osa tiedosta siirtyy</a:t>
          </a:r>
          <a:endParaRPr lang="fi-FI" sz="1800" kern="1200" dirty="0"/>
        </a:p>
      </dsp:txBody>
      <dsp:txXfrm>
        <a:off x="38234" y="38234"/>
        <a:ext cx="7529629" cy="1228933"/>
      </dsp:txXfrm>
    </dsp:sp>
    <dsp:sp modelId="{6E15A515-0F52-4495-B031-63167E601957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5600" kern="1200" dirty="0" smtClean="0"/>
            <a:t>TYÖMUISTI </a:t>
          </a:r>
          <a:r>
            <a:rPr lang="fi-FI" sz="1800" kern="1200" dirty="0" smtClean="0"/>
            <a:t>tiedonkäsittelyjärjestelmän ydin!</a:t>
          </a:r>
          <a:endParaRPr lang="fi-FI" sz="1800" kern="1200" dirty="0"/>
        </a:p>
      </dsp:txBody>
      <dsp:txXfrm>
        <a:off x="826903" y="1561202"/>
        <a:ext cx="7224611" cy="1228933"/>
      </dsp:txXfrm>
    </dsp:sp>
    <dsp:sp modelId="{24009FEA-970C-4BE8-9AE2-38EE07ACBE29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5600" kern="1200" dirty="0" smtClean="0"/>
            <a:t>SÄILÖMUISTI </a:t>
          </a:r>
          <a:r>
            <a:rPr lang="fi-FI" sz="1800" kern="1200" dirty="0" smtClean="0"/>
            <a:t>varasto: työmuistityöskentelyn 		tulokset</a:t>
          </a:r>
          <a:endParaRPr lang="fi-FI" sz="1800" kern="1200" dirty="0"/>
        </a:p>
      </dsp:txBody>
      <dsp:txXfrm>
        <a:off x="1615573" y="3084170"/>
        <a:ext cx="7224611" cy="1228933"/>
      </dsp:txXfrm>
    </dsp:sp>
    <dsp:sp modelId="{ED5E0048-0231-4CE5-86AD-BD1A9B5154CD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3600" kern="1200"/>
        </a:p>
      </dsp:txBody>
      <dsp:txXfrm>
        <a:off x="8280664" y="989929"/>
        <a:ext cx="466680" cy="638504"/>
      </dsp:txXfrm>
    </dsp:sp>
    <dsp:sp modelId="{D8F7A808-6182-43F2-9CF1-AC490C1BBC6B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3600" kern="1200"/>
        </a:p>
      </dsp:txBody>
      <dsp:txXfrm>
        <a:off x="9069334" y="2504195"/>
        <a:ext cx="466680" cy="638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07F-CF58-4DAC-AB5B-36C43A77DBAC}" type="datetimeFigureOut">
              <a:rPr lang="fi-FI" smtClean="0"/>
              <a:t>19.3.2015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302A-71CF-4D9F-B9C3-32A70E43584A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84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07F-CF58-4DAC-AB5B-36C43A77DBAC}" type="datetimeFigureOut">
              <a:rPr lang="fi-FI" smtClean="0"/>
              <a:t>19.3.2015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302A-71CF-4D9F-B9C3-32A70E4358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75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07F-CF58-4DAC-AB5B-36C43A77DBAC}" type="datetimeFigureOut">
              <a:rPr lang="fi-FI" smtClean="0"/>
              <a:t>19.3.2015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302A-71CF-4D9F-B9C3-32A70E4358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28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07F-CF58-4DAC-AB5B-36C43A77DBAC}" type="datetimeFigureOut">
              <a:rPr lang="fi-FI" smtClean="0"/>
              <a:t>19.3.2015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302A-71CF-4D9F-B9C3-32A70E4358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437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07F-CF58-4DAC-AB5B-36C43A77DBAC}" type="datetimeFigureOut">
              <a:rPr lang="fi-FI" smtClean="0"/>
              <a:t>19.3.2015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302A-71CF-4D9F-B9C3-32A70E43584A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1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07F-CF58-4DAC-AB5B-36C43A77DBAC}" type="datetimeFigureOut">
              <a:rPr lang="fi-FI" smtClean="0"/>
              <a:t>19.3.2015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302A-71CF-4D9F-B9C3-32A70E4358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28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07F-CF58-4DAC-AB5B-36C43A77DBAC}" type="datetimeFigureOut">
              <a:rPr lang="fi-FI" smtClean="0"/>
              <a:t>19.3.2015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302A-71CF-4D9F-B9C3-32A70E4358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827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07F-CF58-4DAC-AB5B-36C43A77DBAC}" type="datetimeFigureOut">
              <a:rPr lang="fi-FI" smtClean="0"/>
              <a:t>19.3.2015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302A-71CF-4D9F-B9C3-32A70E4358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035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07F-CF58-4DAC-AB5B-36C43A77DBAC}" type="datetimeFigureOut">
              <a:rPr lang="fi-FI" smtClean="0"/>
              <a:t>19.3.2015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302A-71CF-4D9F-B9C3-32A70E4358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126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36D007F-CF58-4DAC-AB5B-36C43A77DBAC}" type="datetimeFigureOut">
              <a:rPr lang="fi-FI" smtClean="0"/>
              <a:t>19.3.2015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0B302A-71CF-4D9F-B9C3-32A70E4358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997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07F-CF58-4DAC-AB5B-36C43A77DBAC}" type="datetimeFigureOut">
              <a:rPr lang="fi-FI" smtClean="0"/>
              <a:t>19.3.2015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302A-71CF-4D9F-B9C3-32A70E4358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71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36D007F-CF58-4DAC-AB5B-36C43A77DBAC}" type="datetimeFigureOut">
              <a:rPr lang="fi-FI" smtClean="0"/>
              <a:t>19.3.2015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0B302A-71CF-4D9F-B9C3-32A70E43584A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16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Muistan, siis osaan!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 smtClean="0"/>
              <a:t>Lähde: Kummi 6 (Luotoniemi, Numminen, Sokka, Vedenkangas)</a:t>
            </a:r>
          </a:p>
          <a:p>
            <a:endParaRPr lang="fi-FI" dirty="0"/>
          </a:p>
          <a:p>
            <a:r>
              <a:rPr lang="fi-FI" dirty="0" smtClean="0"/>
              <a:t>Mari Lyyra</a:t>
            </a:r>
          </a:p>
          <a:p>
            <a:r>
              <a:rPr lang="fi-FI" dirty="0" smtClean="0"/>
              <a:t>Oppimistaidonkurssi 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971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9" y="113127"/>
            <a:ext cx="8847785" cy="6635839"/>
          </a:xfrm>
        </p:spPr>
      </p:pic>
    </p:spTree>
    <p:extLst>
      <p:ext uri="{BB962C8B-B14F-4D97-AF65-F5344CB8AC3E}">
        <p14:creationId xmlns:p14="http://schemas.microsoft.com/office/powerpoint/2010/main" val="310634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Muisti jatkumona</a:t>
            </a:r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532577"/>
              </p:ext>
            </p:extLst>
          </p:nvPr>
        </p:nvGraphicFramePr>
        <p:xfrm>
          <a:off x="1095778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Ryhmä 6"/>
          <p:cNvGrpSpPr/>
          <p:nvPr/>
        </p:nvGrpSpPr>
        <p:grpSpPr>
          <a:xfrm rot="10800000">
            <a:off x="8208883" y="4331269"/>
            <a:ext cx="848510" cy="848510"/>
            <a:chOff x="8878419" y="2504195"/>
            <a:chExt cx="848510" cy="848510"/>
          </a:xfrm>
        </p:grpSpPr>
        <p:sp>
          <p:nvSpPr>
            <p:cNvPr id="8" name="Alanuoli 7"/>
            <p:cNvSpPr/>
            <p:nvPr/>
          </p:nvSpPr>
          <p:spPr>
            <a:xfrm>
              <a:off x="8878419" y="2504195"/>
              <a:ext cx="848510" cy="848510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Alanuoli 4"/>
            <p:cNvSpPr/>
            <p:nvPr/>
          </p:nvSpPr>
          <p:spPr>
            <a:xfrm>
              <a:off x="9069334" y="2504195"/>
              <a:ext cx="466680" cy="638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3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2399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600" dirty="0" smtClean="0"/>
              <a:t>Muistamisen vaiheet</a:t>
            </a:r>
            <a:endParaRPr lang="fi-FI" sz="6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5400" dirty="0" smtClean="0"/>
              <a:t>- </a:t>
            </a:r>
            <a:r>
              <a:rPr lang="fi-FI" sz="5400" dirty="0" err="1" smtClean="0"/>
              <a:t>Mieleenpainaminen</a:t>
            </a:r>
            <a:endParaRPr lang="fi-FI" sz="5400" dirty="0" smtClean="0"/>
          </a:p>
          <a:p>
            <a:r>
              <a:rPr lang="fi-FI" sz="5400" dirty="0" smtClean="0"/>
              <a:t>- Mielessä säilyttäminen ja</a:t>
            </a:r>
          </a:p>
          <a:p>
            <a:r>
              <a:rPr lang="fi-FI" sz="5400" dirty="0" smtClean="0"/>
              <a:t>- </a:t>
            </a:r>
            <a:r>
              <a:rPr lang="fi-FI" sz="5400" dirty="0" err="1" smtClean="0"/>
              <a:t>mieleenpalauttaminen</a:t>
            </a:r>
            <a:endParaRPr lang="fi-FI" sz="5400" dirty="0"/>
          </a:p>
        </p:txBody>
      </p:sp>
    </p:spTree>
    <p:extLst>
      <p:ext uri="{BB962C8B-B14F-4D97-AF65-F5344CB8AC3E}">
        <p14:creationId xmlns:p14="http://schemas.microsoft.com/office/powerpoint/2010/main" val="31154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Esim. Suomen presidentit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err="1" smtClean="0"/>
              <a:t>Stålberg</a:t>
            </a:r>
            <a:endParaRPr lang="fi-FI" dirty="0" smtClean="0"/>
          </a:p>
          <a:p>
            <a:r>
              <a:rPr lang="fi-FI" dirty="0" smtClean="0"/>
              <a:t>Relander</a:t>
            </a:r>
          </a:p>
          <a:p>
            <a:r>
              <a:rPr lang="fi-FI" dirty="0" smtClean="0"/>
              <a:t>Svinhufvud</a:t>
            </a:r>
          </a:p>
          <a:p>
            <a:r>
              <a:rPr lang="fi-FI" dirty="0" smtClean="0"/>
              <a:t>Kallio</a:t>
            </a:r>
          </a:p>
          <a:p>
            <a:r>
              <a:rPr lang="fi-FI" dirty="0" smtClean="0"/>
              <a:t>Ryti</a:t>
            </a:r>
          </a:p>
          <a:p>
            <a:r>
              <a:rPr lang="fi-FI" dirty="0" smtClean="0"/>
              <a:t>Mannerheim</a:t>
            </a:r>
          </a:p>
          <a:p>
            <a:r>
              <a:rPr lang="fi-FI" dirty="0" smtClean="0"/>
              <a:t>Paasikivi</a:t>
            </a:r>
          </a:p>
          <a:p>
            <a:r>
              <a:rPr lang="fi-FI" dirty="0" smtClean="0"/>
              <a:t>Kekkonen</a:t>
            </a:r>
          </a:p>
          <a:p>
            <a:r>
              <a:rPr lang="fi-FI" dirty="0" smtClean="0"/>
              <a:t>Koivisto</a:t>
            </a:r>
          </a:p>
          <a:p>
            <a:r>
              <a:rPr lang="fi-FI" dirty="0" smtClean="0"/>
              <a:t>Ahtisaari</a:t>
            </a:r>
          </a:p>
          <a:p>
            <a:r>
              <a:rPr lang="fi-FI" dirty="0" smtClean="0"/>
              <a:t>Halonen</a:t>
            </a:r>
          </a:p>
          <a:p>
            <a:r>
              <a:rPr lang="fi-FI" dirty="0" smtClean="0"/>
              <a:t>Niinistö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02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r>
              <a:rPr lang="fi-FI" sz="4400" i="1" dirty="0" smtClean="0">
                <a:latin typeface="Arial Narrow" panose="020B0606020202030204" pitchFamily="34" charset="0"/>
              </a:rPr>
              <a:t>”Ståhlberg ja Relander pyörittivät sianpäätä (Svinhufvud) Rytinällä alas Kalliolta Mannerheimintielle, kunnes törmäsivät Paasikiveen”</a:t>
            </a:r>
          </a:p>
          <a:p>
            <a:pPr marL="914400" lvl="2" indent="0">
              <a:buNone/>
            </a:pPr>
            <a:r>
              <a:rPr lang="fi-FI" sz="4400" i="1" dirty="0" smtClean="0">
                <a:latin typeface="Arial Narrow" panose="020B0606020202030204" pitchFamily="34" charset="0"/>
              </a:rPr>
              <a:t>+ Kekkonen, Koivisto, Ahtisaari, Halonen, Niinistö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10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Muististrategiat auttavat oppimista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Kertaaminen ja ryhmittely</a:t>
            </a:r>
          </a:p>
          <a:p>
            <a:pPr lvl="1"/>
            <a:r>
              <a:rPr lang="fi-FI" dirty="0" smtClean="0"/>
              <a:t>Fysiikka prisma -&gt; ”kauppajuttu”</a:t>
            </a:r>
          </a:p>
          <a:p>
            <a:pPr lvl="1"/>
            <a:r>
              <a:rPr lang="fi-FI" dirty="0" smtClean="0"/>
              <a:t>Sanojen ryhmittely: esim. kaupan osastojen mukaan</a:t>
            </a:r>
          </a:p>
          <a:p>
            <a:pPr lvl="1"/>
            <a:r>
              <a:rPr lang="fi-FI" dirty="0" smtClean="0"/>
              <a:t>yläkäsitteet</a:t>
            </a:r>
          </a:p>
          <a:p>
            <a:r>
              <a:rPr lang="fi-FI" b="1" dirty="0" smtClean="0"/>
              <a:t>Assosiaatioiden käyttö</a:t>
            </a:r>
          </a:p>
          <a:p>
            <a:pPr lvl="1"/>
            <a:r>
              <a:rPr lang="fi-FI" dirty="0" smtClean="0"/>
              <a:t>Metallien lyhenteet: </a:t>
            </a:r>
          </a:p>
          <a:p>
            <a:pPr marL="457200" lvl="1" indent="0">
              <a:buNone/>
            </a:pPr>
            <a:r>
              <a:rPr lang="fi-FI" dirty="0" smtClean="0"/>
              <a:t>	-&gt;kulta Au: </a:t>
            </a:r>
            <a:r>
              <a:rPr lang="fi-FI" u="sng" dirty="0" smtClean="0"/>
              <a:t>au</a:t>
            </a:r>
            <a:r>
              <a:rPr lang="fi-FI" dirty="0" smtClean="0"/>
              <a:t>rinko loistaa kullankeltaisena</a:t>
            </a:r>
          </a:p>
          <a:p>
            <a:pPr marL="457200" lvl="1" indent="0">
              <a:buNone/>
            </a:pPr>
            <a:r>
              <a:rPr lang="fi-FI" dirty="0"/>
              <a:t>	</a:t>
            </a:r>
            <a:r>
              <a:rPr lang="fi-FI" dirty="0" smtClean="0"/>
              <a:t>-&gt; rauta </a:t>
            </a:r>
            <a:r>
              <a:rPr lang="fi-FI" dirty="0" err="1" smtClean="0"/>
              <a:t>Fe</a:t>
            </a:r>
            <a:r>
              <a:rPr lang="fi-FI" dirty="0" smtClean="0"/>
              <a:t>: </a:t>
            </a:r>
            <a:r>
              <a:rPr lang="fi-FI" u="sng" dirty="0" smtClean="0"/>
              <a:t>Fe</a:t>
            </a:r>
            <a:r>
              <a:rPr lang="fi-FI" dirty="0" smtClean="0"/>
              <a:t>rrari on rautaa!</a:t>
            </a:r>
          </a:p>
          <a:p>
            <a:pPr lvl="1"/>
            <a:r>
              <a:rPr lang="fi-FI" dirty="0" smtClean="0"/>
              <a:t>Silmän </a:t>
            </a:r>
            <a:r>
              <a:rPr lang="fi-FI" dirty="0" err="1" smtClean="0"/>
              <a:t>verkkokalvn</a:t>
            </a:r>
            <a:r>
              <a:rPr lang="fi-FI" dirty="0" smtClean="0"/>
              <a:t> solujen toiminta (tapit ja sauvat)</a:t>
            </a:r>
          </a:p>
          <a:p>
            <a:pPr marL="457200" lvl="1" indent="0">
              <a:buNone/>
            </a:pPr>
            <a:r>
              <a:rPr lang="fi-FI" sz="2400" dirty="0"/>
              <a:t>	</a:t>
            </a:r>
            <a:r>
              <a:rPr lang="fi-FI" dirty="0" smtClean="0"/>
              <a:t>-&gt; vanhus kävelee sauvaan nojaten pimeässä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56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Muististrategiat, jatkuu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Kielellinen muokkaus</a:t>
            </a:r>
          </a:p>
          <a:p>
            <a:pPr lvl="1"/>
            <a:r>
              <a:rPr lang="fi-FI" dirty="0" smtClean="0"/>
              <a:t>Väli-ilmansuuntien opettelu</a:t>
            </a:r>
          </a:p>
          <a:p>
            <a:pPr marL="457200" lvl="1" indent="0">
              <a:buNone/>
            </a:pPr>
            <a:r>
              <a:rPr lang="fi-FI" dirty="0"/>
              <a:t>	</a:t>
            </a:r>
            <a:r>
              <a:rPr lang="fi-FI" dirty="0" smtClean="0"/>
              <a:t>-&gt; ”</a:t>
            </a:r>
            <a:r>
              <a:rPr lang="fi-FI" u="sng" dirty="0" smtClean="0"/>
              <a:t>kou</a:t>
            </a:r>
            <a:r>
              <a:rPr lang="fi-FI" dirty="0" smtClean="0"/>
              <a:t>lussa </a:t>
            </a:r>
            <a:r>
              <a:rPr lang="fi-FI" u="sng" dirty="0" smtClean="0"/>
              <a:t>kaak</a:t>
            </a:r>
            <a:r>
              <a:rPr lang="fi-FI" dirty="0" smtClean="0"/>
              <a:t>aota </a:t>
            </a:r>
            <a:r>
              <a:rPr lang="fi-FI" u="sng" dirty="0" smtClean="0"/>
              <a:t>louna</a:t>
            </a:r>
            <a:r>
              <a:rPr lang="fi-FI" dirty="0" smtClean="0"/>
              <a:t>aksi </a:t>
            </a:r>
            <a:r>
              <a:rPr lang="fi-FI" u="sng" dirty="0" smtClean="0"/>
              <a:t>luo</a:t>
            </a:r>
            <a:r>
              <a:rPr lang="fi-FI" dirty="0" smtClean="0"/>
              <a:t>kkaan”</a:t>
            </a:r>
          </a:p>
          <a:p>
            <a:pPr lvl="1"/>
            <a:r>
              <a:rPr lang="fi-FI" dirty="0" smtClean="0"/>
              <a:t>Suomen presidenttien opettelu</a:t>
            </a:r>
          </a:p>
          <a:p>
            <a:pPr marL="914400" lvl="2" indent="0">
              <a:buNone/>
            </a:pPr>
            <a:r>
              <a:rPr lang="fi-FI" sz="1800" dirty="0" smtClean="0"/>
              <a:t>-&gt; ”Ståhlberg ja Relander pyörittivät sianpäätä (Svinhufvud) Rytinällä alas Kalliolta Mannerheimintielle, kunnes törmäsivät Paasikiveen”</a:t>
            </a:r>
            <a:endParaRPr lang="fi-FI" sz="1800" dirty="0"/>
          </a:p>
          <a:p>
            <a:pPr marL="914400" lvl="2" indent="0">
              <a:buNone/>
            </a:pPr>
            <a:r>
              <a:rPr lang="fi-FI" sz="1800" dirty="0" smtClean="0"/>
              <a:t>+ Kekkonen, Koivisto, Ahtisaari, Halonen, Niinistö</a:t>
            </a:r>
          </a:p>
        </p:txBody>
      </p:sp>
    </p:spTree>
    <p:extLst>
      <p:ext uri="{BB962C8B-B14F-4D97-AF65-F5344CB8AC3E}">
        <p14:creationId xmlns:p14="http://schemas.microsoft.com/office/powerpoint/2010/main" val="13228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Vieraankielen sanaston oppiminen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3200" dirty="0" smtClean="0"/>
              <a:t>Toistaminen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 smtClean="0"/>
              <a:t>Kirjoittaminen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 smtClean="0"/>
              <a:t>Etsiminen oppikirjan kappaleesta, oman lauseen keksiminen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 smtClean="0"/>
              <a:t>Rakenteen analysointi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 smtClean="0"/>
              <a:t>Mielikuvan tai assosiaation keksiminen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6733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</TotalTime>
  <Words>138</Words>
  <Application>Microsoft Office PowerPoint</Application>
  <PresentationFormat>Laajakuva</PresentationFormat>
  <Paragraphs>52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 Narrow</vt:lpstr>
      <vt:lpstr>Calibri</vt:lpstr>
      <vt:lpstr>Calibri Light</vt:lpstr>
      <vt:lpstr>Retro</vt:lpstr>
      <vt:lpstr>Muistan, siis osaan!</vt:lpstr>
      <vt:lpstr>PowerPoint-esitys</vt:lpstr>
      <vt:lpstr>Muisti jatkumona</vt:lpstr>
      <vt:lpstr>Muistamisen vaiheet</vt:lpstr>
      <vt:lpstr>Esim. Suomen presidentit</vt:lpstr>
      <vt:lpstr>PowerPoint-esitys</vt:lpstr>
      <vt:lpstr>Muististrategiat auttavat oppimista</vt:lpstr>
      <vt:lpstr>Muististrategiat, jatkuu</vt:lpstr>
      <vt:lpstr>Vieraankielen sanaston oppiminen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Muistan, siis osaan!</dc:title>
  <dc:creator>Mari</dc:creator>
  <cp:lastModifiedBy>Mari</cp:lastModifiedBy>
  <cp:revision>9</cp:revision>
  <dcterms:created xsi:type="dcterms:W3CDTF">2015-03-19T15:31:27Z</dcterms:created>
  <dcterms:modified xsi:type="dcterms:W3CDTF">2015-03-19T16:35:52Z</dcterms:modified>
</cp:coreProperties>
</file>