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85" r:id="rId3"/>
    <p:sldId id="277" r:id="rId4"/>
    <p:sldId id="281" r:id="rId5"/>
    <p:sldId id="295" r:id="rId6"/>
    <p:sldId id="296" r:id="rId7"/>
    <p:sldId id="294" r:id="rId8"/>
    <p:sldId id="297" r:id="rId9"/>
    <p:sldId id="299" r:id="rId10"/>
    <p:sldId id="300" r:id="rId11"/>
    <p:sldId id="301" r:id="rId12"/>
    <p:sldId id="302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318" r:id="rId26"/>
    <p:sldId id="319" r:id="rId27"/>
    <p:sldId id="321" r:id="rId28"/>
    <p:sldId id="290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501" autoAdjust="0"/>
  </p:normalViewPr>
  <p:slideViewPr>
    <p:cSldViewPr>
      <p:cViewPr>
        <p:scale>
          <a:sx n="75" d="100"/>
          <a:sy n="75" d="100"/>
        </p:scale>
        <p:origin x="1056" y="36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BA5A207F-0F91-42F2-96D0-049C6003623B}" type="datetimeFigureOut">
              <a:rPr lang="fi-FI"/>
              <a:t>30.8.2015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9C567D4A-04CB-4EDF-8FB1-342A02FC8EC5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48CC13F5-F2B1-464B-BE8F-27ABFBD2FBDE}" type="datetimeFigureOut">
              <a:t>30.8.2015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2E61351F-DBB1-4664-ADA9-83BC7CB884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sz="1400" b="1" baseline="0" dirty="0" smtClean="0"/>
              <a:t>Vettä eniten valtamerissä (Meret peittävät yli 70 % Maan pinta-alasta ja niiden keskisyvyys on vajaa 4 km) </a:t>
            </a:r>
            <a:r>
              <a:rPr lang="fi-FI" sz="1400" b="1" baseline="0" dirty="0" smtClean="0"/>
              <a:t>jäätiköissä, ilmakehässä </a:t>
            </a:r>
            <a:r>
              <a:rPr lang="fi-FI" sz="1400" b="1" baseline="0" dirty="0" smtClean="0"/>
              <a:t>höyrynä, eliöihin sitoutuneena</a:t>
            </a:r>
          </a:p>
          <a:p>
            <a:pPr marL="285750" indent="-285750">
              <a:buFontTx/>
              <a:buChar char="-"/>
            </a:pPr>
            <a:r>
              <a:rPr lang="fi-FI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Maan vesivaroista makeaa vettä on vain 2,5 prosenttia, ja tästä suurin osa lähes</a:t>
            </a:r>
            <a:r>
              <a:rPr lang="fi-FI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69 % on jäätiköissä</a:t>
            </a:r>
            <a:endParaRPr lang="fi-FI" sz="1400" b="1" baseline="0" dirty="0" smtClean="0"/>
          </a:p>
          <a:p>
            <a:pPr marL="285750" indent="-285750">
              <a:buFontTx/>
              <a:buChar char="-"/>
            </a:pPr>
            <a:r>
              <a:rPr lang="fi-FI" sz="1400" b="1" baseline="0" dirty="0" smtClean="0"/>
              <a:t>Veden kiertokulun saa aikaan </a:t>
            </a:r>
            <a:r>
              <a:rPr lang="fi-FI" sz="1400" b="1" baseline="0" dirty="0" smtClean="0"/>
              <a:t>Auringon </a:t>
            </a:r>
            <a:r>
              <a:rPr lang="fi-FI" sz="1400" b="1" baseline="0" dirty="0" smtClean="0"/>
              <a:t>energia </a:t>
            </a:r>
            <a:r>
              <a:rPr lang="fi-FI" sz="1400" b="1" baseline="0" dirty="0" smtClean="0"/>
              <a:t>ja Maan vetovoima</a:t>
            </a:r>
          </a:p>
          <a:p>
            <a:pPr marL="285750" indent="-285750">
              <a:buFontTx/>
              <a:buChar char="-"/>
            </a:pPr>
            <a:r>
              <a:rPr lang="fi-FI" sz="1400" b="1" baseline="0" dirty="0" smtClean="0"/>
              <a:t>Vesi kiertää luonnossa vaihtaen olomuotoa</a:t>
            </a:r>
          </a:p>
          <a:p>
            <a:pPr marL="0" indent="0">
              <a:buFontTx/>
              <a:buNone/>
            </a:pPr>
            <a:endParaRPr lang="fi-FI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58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Suomessa on lähes 190 000 yli 500 </a:t>
            </a:r>
            <a:r>
              <a:rPr lang="fi-FI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m²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n kokoista järveä. </a:t>
            </a:r>
          </a:p>
          <a:p>
            <a:pPr marL="0" indent="0">
              <a:buFontTx/>
              <a:buNone/>
            </a:pP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Suomen runsasjärvisyyden syitä ovat:</a:t>
            </a:r>
            <a:r>
              <a:rPr lang="fi-FI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kostea ja viileä ilmasto, </a:t>
            </a:r>
            <a:r>
              <a:rPr lang="fi-FI" sz="16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painanteet ja murroslaaksot sekä vettä läpäisemätön maa- tai kallioperä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</a:t>
            </a:r>
            <a:r>
              <a:rPr lang="fi-FI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Vesistö tarkoittaa järvien,</a:t>
            </a:r>
            <a:r>
              <a:rPr lang="fi-FI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jokien ja niiden valuma-alueiden &amp; laskujokien muodostamaa aluetta </a:t>
            </a:r>
          </a:p>
          <a:p>
            <a:pPr marL="0" indent="0">
              <a:buFontTx/>
              <a:buNone/>
            </a:pP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Vedenjakajat ovat maaston korkeimpia kohtia,</a:t>
            </a:r>
            <a:r>
              <a:rPr lang="fi-FI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jotka jakavat vedet kulkemaan eri suuntiin &amp;  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rajaavat vesistöjä.</a:t>
            </a:r>
            <a:r>
              <a:rPr lang="fi-FI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Suomen päävedenjakajat ovat Maanselkä ja Suomenselkä.</a:t>
            </a: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17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 smtClean="0"/>
              <a:t>SUOMEN JÄRVET SOKKELOISIA,</a:t>
            </a:r>
            <a:r>
              <a:rPr lang="fi-FI" sz="1400" b="1" baseline="0" dirty="0" smtClean="0"/>
              <a:t> VÄHÄVETISIÄ JA MATALIA </a:t>
            </a:r>
            <a:r>
              <a:rPr lang="fi-FI" sz="1400" b="0" baseline="0" dirty="0" smtClean="0"/>
              <a:t>(keskisyvyys 7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baseline="0" dirty="0" smtClean="0"/>
              <a:t>VESI VAIHTUU HITAASTI -&gt; REHEVÖITYVÄT HERKÄSTI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baseline="0" dirty="0" smtClean="0"/>
              <a:t>HARPPAUSKERROS ERISTÄÄ ALUSVEDEN PINNASTA -&gt; HAPPIKATO</a:t>
            </a:r>
            <a:endParaRPr lang="fi-FI" sz="1400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26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sz="1400" b="1" dirty="0" smtClean="0"/>
              <a:t>LÄMPÖVAIHTELUT</a:t>
            </a:r>
            <a:r>
              <a:rPr lang="fi-FI" sz="1400" b="1" baseline="0" dirty="0" smtClean="0"/>
              <a:t> VÄHÄISEMPIÄ KUIN MUUALLA</a:t>
            </a:r>
          </a:p>
          <a:p>
            <a:pPr marL="285750" indent="-285750">
              <a:buFontTx/>
              <a:buChar char="-"/>
            </a:pPr>
            <a:r>
              <a:rPr lang="fi-FI" sz="1400" b="1" baseline="0" dirty="0" smtClean="0"/>
              <a:t>EI ALLE 0 </a:t>
            </a:r>
            <a:r>
              <a:rPr lang="fi-FI" sz="1400" b="1" baseline="30000" dirty="0" smtClean="0"/>
              <a:t>O</a:t>
            </a:r>
            <a:r>
              <a:rPr lang="fi-FI" sz="1400" b="1" baseline="0" dirty="0" smtClean="0"/>
              <a:t>C, KESKILT ALHAINEN (</a:t>
            </a:r>
            <a:r>
              <a:rPr lang="fi-FI" sz="1400" b="0" baseline="0" dirty="0" smtClean="0"/>
              <a:t>alle + 10 </a:t>
            </a:r>
            <a:r>
              <a:rPr lang="fi-FI" sz="1400" b="0" baseline="30000" dirty="0" err="1" smtClean="0"/>
              <a:t>o</a:t>
            </a:r>
            <a:r>
              <a:rPr lang="fi-FI" sz="1400" b="0" baseline="0" dirty="0" err="1" smtClean="0"/>
              <a:t>C</a:t>
            </a:r>
            <a:r>
              <a:rPr lang="fi-FI" sz="1400" b="0" baseline="0" dirty="0" smtClean="0"/>
              <a:t>) -&gt; muutokset hitaita</a:t>
            </a:r>
          </a:p>
          <a:p>
            <a:pPr marL="285750" indent="-285750">
              <a:buFontTx/>
              <a:buChar char="-"/>
            </a:pPr>
            <a:r>
              <a:rPr lang="fi-FI" sz="1400" b="1" u="none" baseline="0" dirty="0" smtClean="0"/>
              <a:t>KEVÄTTÄYSKIERTO PARANTAA HAPPITILANNETTA</a:t>
            </a:r>
          </a:p>
          <a:p>
            <a:pPr marL="285750" indent="-285750">
              <a:buFontTx/>
              <a:buChar char="-"/>
            </a:pPr>
            <a:r>
              <a:rPr lang="fi-FI" sz="1400" b="1" u="none" baseline="0" dirty="0" smtClean="0"/>
              <a:t>KESÄKERROSTUNEISUUS:</a:t>
            </a:r>
            <a:r>
              <a:rPr lang="fi-FI" sz="1400" b="0" u="none" baseline="0" dirty="0" smtClean="0"/>
              <a:t> HAPEN PUUTE,  SYVÄLLÄ ALUSVEDESSÄ EI VALOA EIKÄ FOTOSYNTEESIÄ, HAJOTUSTYÖ KULUTTAA HAPPEA</a:t>
            </a:r>
          </a:p>
          <a:p>
            <a:pPr marL="285750" indent="-285750">
              <a:buFontTx/>
              <a:buChar char="-"/>
            </a:pPr>
            <a:r>
              <a:rPr lang="fi-FI" sz="1400" b="1" u="none" baseline="0" dirty="0" smtClean="0"/>
              <a:t>SYYSTÄYSKIERTO </a:t>
            </a:r>
            <a:r>
              <a:rPr lang="fi-FI" sz="1400" b="0" u="none" baseline="0" dirty="0" smtClean="0"/>
              <a:t>KUN PÄÄLLYSVESI + 10 </a:t>
            </a:r>
            <a:r>
              <a:rPr lang="fi-FI" sz="1400" b="0" u="none" baseline="30000" dirty="0" smtClean="0"/>
              <a:t>O</a:t>
            </a:r>
            <a:r>
              <a:rPr lang="fi-FI" sz="1400" b="0" u="none" baseline="0" dirty="0" smtClean="0"/>
              <a:t>C</a:t>
            </a:r>
          </a:p>
          <a:p>
            <a:pPr marL="285750" indent="-285750">
              <a:buFontTx/>
              <a:buChar char="-"/>
            </a:pPr>
            <a:r>
              <a:rPr lang="fi-FI" sz="1400" b="1" u="none" baseline="0" dirty="0" smtClean="0"/>
              <a:t>TALVIKERROSTUNEISUUS:</a:t>
            </a:r>
            <a:r>
              <a:rPr lang="fi-FI" sz="1400" b="0" u="none" baseline="0" dirty="0" smtClean="0"/>
              <a:t> JÄÄN ALLA KYLMIN VESI; POHJALLA HAJOAMISTA -&gt; HAPPIKATOA</a:t>
            </a:r>
            <a:endParaRPr lang="fi-FI" sz="1400" b="1" u="none" baseline="0" dirty="0" smtClean="0"/>
          </a:p>
          <a:p>
            <a:pPr marL="285750" indent="-285750">
              <a:buFontTx/>
              <a:buChar char="-"/>
            </a:pPr>
            <a:endParaRPr lang="fi-FI" sz="1400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08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 latinLnBrk="0">
              <a:defRPr lang="fi-FI"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fi-FI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CD9712D-992A-4AB1-A5C2-575F75921AA2}" type="datetimeFigureOut">
              <a:rPr lang="fi-FI" smtClean="0"/>
              <a:pPr/>
              <a:t>30.8.2015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fi-FI"/>
            </a:lvl5pPr>
            <a:lvl6pPr marL="1600200" latinLnBrk="0">
              <a:defRPr lang="fi-FI"/>
            </a:lvl6pPr>
            <a:lvl7pPr marL="1874520" latinLnBrk="0">
              <a:defRPr lang="fi-FI"/>
            </a:lvl7pPr>
            <a:lvl8pPr marL="2148840" latinLnBrk="0">
              <a:defRPr lang="fi-FI"/>
            </a:lvl8pPr>
            <a:lvl9pPr marL="2423160" latinLnBrk="0">
              <a:defRPr lang="fi-FI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/>
            </a:lvl8pPr>
            <a:lvl9pPr latinLnBrk="0">
              <a:defRPr lang="fi-FI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/>
            </a:lvl8pPr>
            <a:lvl9pPr latinLnBrk="0">
              <a:defRPr lang="fi-FI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 latinLnBrk="0">
              <a:defRPr lang="fi-FI" sz="4800" b="0" i="0" cap="none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600200" latinLnBrk="0">
              <a:defRPr lang="fi-FI" sz="1600"/>
            </a:lvl6pPr>
            <a:lvl7pPr marL="1874520" latinLnBrk="0">
              <a:defRPr lang="fi-FI" sz="1600"/>
            </a:lvl7pPr>
            <a:lvl8pPr marL="2148840" latinLnBrk="0">
              <a:defRPr lang="fi-FI" sz="1600"/>
            </a:lvl8pPr>
            <a:lvl9pPr marL="2423160"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600200" latinLnBrk="0">
              <a:defRPr lang="fi-FI" sz="1600"/>
            </a:lvl6pPr>
            <a:lvl7pPr marL="1874520" latinLnBrk="0">
              <a:defRPr lang="fi-FI" sz="1600"/>
            </a:lvl7pPr>
            <a:lvl8pPr marL="2148840" latinLnBrk="0">
              <a:defRPr lang="fi-FI" sz="1600"/>
            </a:lvl8pPr>
            <a:lvl9pPr marL="2423160"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 latinLnBrk="0">
              <a:defRPr lang="fi-FI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fi-FI" sz="2400" b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 latinLnBrk="0">
              <a:defRPr lang="fi-FI" sz="22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600200" latinLnBrk="0">
              <a:defRPr lang="fi-FI" sz="1600"/>
            </a:lvl6pPr>
            <a:lvl7pPr marL="1874520" latinLnBrk="0">
              <a:defRPr lang="fi-FI" sz="1600"/>
            </a:lvl7pPr>
            <a:lvl8pPr marL="2148840" latinLnBrk="0">
              <a:defRPr lang="fi-FI" sz="1600"/>
            </a:lvl8pPr>
            <a:lvl9pPr marL="2423160"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fi-FI" sz="2400" b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 latinLnBrk="0">
              <a:defRPr lang="fi-FI" sz="22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600200" latinLnBrk="0">
              <a:defRPr lang="fi-FI" sz="1600"/>
            </a:lvl6pPr>
            <a:lvl7pPr marL="1874520" latinLnBrk="0">
              <a:defRPr lang="fi-FI" sz="1600"/>
            </a:lvl7pPr>
            <a:lvl8pPr marL="2148840" latinLnBrk="0">
              <a:defRPr lang="fi-FI" sz="1600"/>
            </a:lvl8pPr>
            <a:lvl9pPr marL="2423160"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 latinLnBrk="0">
              <a:defRPr lang="fi-FI" sz="32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30.8.2015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 latinLnBrk="0">
              <a:defRPr lang="fi-FI" sz="32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pPr/>
              <a:t>30.8.2015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lang="fi-FI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fi-FI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_c0ZzZfC8c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	SUOMEN VESISTÖT</a:t>
            </a:r>
            <a:endParaRPr lang="fi-FI" sz="6000" dirty="0"/>
          </a:p>
        </p:txBody>
      </p:sp>
      <p:pic>
        <p:nvPicPr>
          <p:cNvPr id="4" name="Picture 2" descr="http://player.slideplayer.biz/7/1999275/data/images/img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2071687"/>
            <a:ext cx="7560839" cy="402160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416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413892" y="997097"/>
            <a:ext cx="9730484" cy="5312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800" b="1" dirty="0" smtClean="0"/>
              <a:t>VALAISTUS VESISTÖSSÄ 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3200" dirty="0" smtClean="0"/>
              <a:t>	lähes kaikki tapahtumat ovat auringonvalosta </a:t>
            </a:r>
          </a:p>
          <a:p>
            <a:pPr lvl="1"/>
            <a:r>
              <a:rPr lang="fi-FI" sz="3200" dirty="0"/>
              <a:t>	</a:t>
            </a:r>
            <a:r>
              <a:rPr lang="fi-FI" sz="3200" dirty="0" smtClean="0"/>
              <a:t>riippuvaisia</a:t>
            </a:r>
          </a:p>
          <a:p>
            <a:pPr lvl="1"/>
            <a:endParaRPr lang="fi-FI" sz="3200" dirty="0"/>
          </a:p>
          <a:p>
            <a:pPr lvl="1"/>
            <a:r>
              <a:rPr lang="fi-FI" sz="3200" b="1" u="sng" dirty="0" smtClean="0"/>
              <a:t>HEIJASTUMINEN JA TAKAISINSÄTEILY</a:t>
            </a:r>
            <a:r>
              <a:rPr lang="fi-FI" sz="3200" b="1" dirty="0"/>
              <a:t> </a:t>
            </a:r>
            <a:endParaRPr lang="fi-FI" sz="3200" b="1" dirty="0" smtClean="0"/>
          </a:p>
          <a:p>
            <a:pPr marL="914400" lvl="1" indent="-457200">
              <a:buFontTx/>
              <a:buChar char="-"/>
            </a:pPr>
            <a:r>
              <a:rPr lang="fi-FI" sz="3200" dirty="0" smtClean="0"/>
              <a:t>Säteiden tulokulma ratkaiseva</a:t>
            </a:r>
          </a:p>
          <a:p>
            <a:pPr marL="1143000" lvl="1" indent="-685800">
              <a:buFontTx/>
              <a:buChar char="-"/>
            </a:pPr>
            <a:r>
              <a:rPr lang="fi-FI" sz="3200" dirty="0" smtClean="0"/>
              <a:t>Esim. kesällä 50  -&gt; 3 % heijastuminen</a:t>
            </a:r>
          </a:p>
          <a:p>
            <a:pPr lvl="5"/>
            <a:r>
              <a:rPr lang="fi-FI" sz="3200" dirty="0"/>
              <a:t>s</a:t>
            </a:r>
            <a:r>
              <a:rPr lang="fi-FI" sz="3200" dirty="0" smtClean="0"/>
              <a:t>yksyllä 10 -&gt; 35 % heijastuminen</a:t>
            </a:r>
            <a:endParaRPr lang="fi-FI" sz="3200" dirty="0" smtClean="0"/>
          </a:p>
          <a:p>
            <a:pPr>
              <a:lnSpc>
                <a:spcPct val="90000"/>
              </a:lnSpc>
            </a:pP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34865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413892" y="1052736"/>
            <a:ext cx="10557057" cy="5466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600" b="1" u="sng" dirty="0" smtClean="0"/>
              <a:t>VALON LÄPÄISEVYYS JA IMEYTYMINEN </a:t>
            </a:r>
            <a:endParaRPr lang="fi-FI" sz="3600" dirty="0" smtClean="0"/>
          </a:p>
          <a:p>
            <a:pPr>
              <a:lnSpc>
                <a:spcPct val="90000"/>
              </a:lnSpc>
            </a:pPr>
            <a:endParaRPr lang="fi-FI" sz="3200" b="1" u="sng" dirty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fi-FI" sz="3200" dirty="0" smtClean="0"/>
              <a:t>Suurin osa auringon valosta imeytyy eli absorboituu</a:t>
            </a:r>
          </a:p>
          <a:p>
            <a:pPr>
              <a:lnSpc>
                <a:spcPct val="90000"/>
              </a:lnSpc>
            </a:pPr>
            <a:r>
              <a:rPr lang="fi-FI" sz="3200" dirty="0" smtClean="0"/>
              <a:t>	-&gt; vesi lämpenee 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b="1" u="sng" dirty="0" smtClean="0"/>
              <a:t>NÄKÖSYVYYS</a:t>
            </a:r>
            <a:r>
              <a:rPr lang="fi-FI" sz="32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- </a:t>
            </a:r>
            <a:r>
              <a:rPr lang="fi-FI" sz="3200" dirty="0" smtClean="0"/>
              <a:t>kertoo valon imeytymisestä ja tunkeutumisesta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veteen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plankton, humus, savihiukkaset yms. Pienentävät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näkösyvyyttä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vuodenaikaisvaihtelut</a:t>
            </a:r>
            <a:endParaRPr lang="fi-FI" sz="3200" b="1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42678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782044" y="692696"/>
            <a:ext cx="597131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800" b="1" dirty="0"/>
              <a:t>VESISTÖJEN KEMIAA</a:t>
            </a:r>
            <a:endParaRPr lang="fi-FI" sz="48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1053852" y="1772816"/>
            <a:ext cx="9249199" cy="5022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600" b="1" u="sng" dirty="0" smtClean="0"/>
              <a:t>HAPPI </a:t>
            </a:r>
            <a:r>
              <a:rPr lang="fi-FI" sz="3600" b="1" u="sng" dirty="0" err="1" smtClean="0"/>
              <a:t>O</a:t>
            </a:r>
            <a:r>
              <a:rPr lang="fi-FI" sz="3600" b="1" u="sng" baseline="-25000" dirty="0" err="1" smtClean="0"/>
              <a:t>2</a:t>
            </a:r>
            <a:r>
              <a:rPr lang="fi-FI" sz="3600" b="1" u="sng" dirty="0" smtClean="0"/>
              <a:t> </a:t>
            </a:r>
            <a:endParaRPr lang="fi-FI" sz="36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i-FI" sz="3200" dirty="0" smtClean="0"/>
              <a:t>Kasvit tuottavat (planktonlevät)</a:t>
            </a:r>
          </a:p>
          <a:p>
            <a:endParaRPr lang="fi-FI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i-FI" sz="3200" dirty="0" smtClean="0"/>
              <a:t>Veden happipitoisuuteen vaikuttavat</a:t>
            </a:r>
          </a:p>
          <a:p>
            <a:r>
              <a:rPr lang="fi-FI" sz="3200" dirty="0"/>
              <a:t>	</a:t>
            </a:r>
            <a:r>
              <a:rPr lang="fi-FI" sz="3200" dirty="0" smtClean="0"/>
              <a:t>a. tuotannon ja kulutuksen suhde</a:t>
            </a:r>
          </a:p>
          <a:p>
            <a:r>
              <a:rPr lang="fi-FI" sz="3200" dirty="0"/>
              <a:t>	</a:t>
            </a:r>
            <a:r>
              <a:rPr lang="fi-FI" sz="3200" dirty="0" smtClean="0"/>
              <a:t>b. lämpötila</a:t>
            </a:r>
          </a:p>
          <a:p>
            <a:endParaRPr lang="fi-FI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i-FI" sz="3200" dirty="0" smtClean="0"/>
              <a:t>Vesi voi sisältää vain rajatun määrän happea</a:t>
            </a:r>
          </a:p>
          <a:p>
            <a:endParaRPr lang="fi-FI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i-FI" sz="3200" dirty="0" smtClean="0"/>
              <a:t>Happitilanne muuttuu vuodenaikojen mukaan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33584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926060" y="548680"/>
            <a:ext cx="407271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400" b="1" dirty="0" smtClean="0"/>
              <a:t>VESISTÖN TILA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21804" y="1700808"/>
            <a:ext cx="108073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90000"/>
              </a:lnSpc>
              <a:buAutoNum type="alphaLcPeriod"/>
            </a:pPr>
            <a:r>
              <a:rPr lang="fi-FI" sz="3200" dirty="0" smtClean="0"/>
              <a:t>Läpi vuoden runsaasti happea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karu järvi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sopiva esim. lohikaloille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dirty="0" smtClean="0"/>
              <a:t>b. Hapen puute alusvedessä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rehevä järvi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särkikaloja paljon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 smtClean="0"/>
              <a:t>c. Päällysvedessä voimakasta ylikyllästyneisyyttä kesällä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alusvedessä happikato -&gt; sairas järvi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1844824"/>
            <a:ext cx="360798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97868" y="332656"/>
            <a:ext cx="10501914" cy="640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600" b="1" u="sng" dirty="0" smtClean="0"/>
              <a:t>HAPPAMUUS JA EMÄKSISYYS </a:t>
            </a:r>
          </a:p>
          <a:p>
            <a:pPr>
              <a:lnSpc>
                <a:spcPct val="90000"/>
              </a:lnSpc>
            </a:pPr>
            <a:endParaRPr lang="fi-FI" sz="3600" b="1" u="sng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pH on vedessä esiintyvien vetyionien (H</a:t>
            </a:r>
            <a:r>
              <a:rPr lang="fi-FI" sz="3200" baseline="30000" dirty="0" smtClean="0"/>
              <a:t>+</a:t>
            </a:r>
            <a:r>
              <a:rPr lang="fi-FI" sz="3200" dirty="0" smtClean="0"/>
              <a:t>) mitta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neutraali pH 7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l</a:t>
            </a:r>
            <a:r>
              <a:rPr lang="fi-FI" sz="3200" dirty="0" smtClean="0"/>
              <a:t>uonnonvedet lähellä neutraalia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äkilliset muutokset vaarallisia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m</a:t>
            </a:r>
            <a:r>
              <a:rPr lang="fi-FI" sz="3200" dirty="0" smtClean="0"/>
              <a:t>onien aineiden kemiallinen käyttäytyminen riippuu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 </a:t>
            </a:r>
            <a:r>
              <a:rPr lang="fi-FI" sz="3200" dirty="0" smtClean="0"/>
              <a:t> veden pH:sta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ä</a:t>
            </a:r>
            <a:r>
              <a:rPr lang="fi-FI" sz="3200" dirty="0" smtClean="0"/>
              <a:t>killiset muutokset voivat johtua tehdaspäästöistä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h</a:t>
            </a:r>
            <a:r>
              <a:rPr lang="fi-FI" sz="3200" dirty="0" smtClean="0"/>
              <a:t>itaat muutokset johtuvat happosateista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v</a:t>
            </a:r>
            <a:r>
              <a:rPr lang="fi-FI" sz="3200" dirty="0" smtClean="0"/>
              <a:t>esieliöillä </a:t>
            </a:r>
            <a:r>
              <a:rPr lang="fi-FI" sz="3200" dirty="0" err="1" smtClean="0"/>
              <a:t>tietyt</a:t>
            </a:r>
            <a:r>
              <a:rPr lang="fi-FI" sz="3200" dirty="0" smtClean="0"/>
              <a:t> sietoisuus- ja optimialueet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ahven 	pH	4,2 – 9,2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hauki	pH	5,0 – 10,4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taimen	pH	5,0 – 9,2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91386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09836" y="404664"/>
            <a:ext cx="10241009" cy="823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600" b="1" dirty="0" smtClean="0"/>
              <a:t>PLANKTON </a:t>
            </a:r>
            <a:r>
              <a:rPr lang="fi-FI" sz="3600" dirty="0" smtClean="0"/>
              <a:t> = keijusto</a:t>
            </a:r>
          </a:p>
          <a:p>
            <a:pPr>
              <a:lnSpc>
                <a:spcPct val="90000"/>
              </a:lnSpc>
            </a:pPr>
            <a:endParaRPr lang="fi-FI" sz="4000" b="1" dirty="0"/>
          </a:p>
          <a:p>
            <a:pPr>
              <a:lnSpc>
                <a:spcPct val="90000"/>
              </a:lnSpc>
            </a:pPr>
            <a:r>
              <a:rPr lang="fi-FI" sz="3200" b="1" u="sng" dirty="0" smtClean="0"/>
              <a:t>KASVIPLANKTON </a:t>
            </a:r>
            <a:r>
              <a:rPr lang="fi-FI" sz="3200" b="1" dirty="0" smtClean="0"/>
              <a:t> </a:t>
            </a:r>
            <a:endParaRPr lang="fi-FI" sz="32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fi-FI" sz="3200" dirty="0" smtClean="0"/>
              <a:t>merkitys tuottajana suuri</a:t>
            </a:r>
            <a:r>
              <a:rPr lang="fi-FI" sz="3200" dirty="0"/>
              <a:t> </a:t>
            </a:r>
            <a:r>
              <a:rPr lang="fi-FI" sz="3200" dirty="0" smtClean="0"/>
              <a:t>-&gt; syntyy myös happea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fi-FI" sz="3200" dirty="0"/>
              <a:t>p</a:t>
            </a:r>
            <a:r>
              <a:rPr lang="fi-FI" sz="3200" dirty="0" smtClean="0"/>
              <a:t>lankton kertoo veden laadusta ja sen muutoksista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fi-FI" sz="3200" dirty="0"/>
              <a:t>r</a:t>
            </a:r>
            <a:r>
              <a:rPr lang="fi-FI" sz="3200" dirty="0" smtClean="0"/>
              <a:t>unsasravinteisissa järvissä paljon levämassaa -&gt;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 </a:t>
            </a:r>
            <a:r>
              <a:rPr lang="fi-FI" sz="3200" dirty="0" smtClean="0"/>
              <a:t> pintavedessä paljon happea, alusvedessä </a:t>
            </a:r>
            <a:r>
              <a:rPr lang="fi-FI" sz="3200" dirty="0" err="1" smtClean="0"/>
              <a:t>O</a:t>
            </a:r>
            <a:r>
              <a:rPr lang="fi-FI" sz="3200" baseline="-25000" dirty="0" err="1" smtClean="0"/>
              <a:t>2</a:t>
            </a:r>
            <a:r>
              <a:rPr lang="fi-FI" sz="3200" dirty="0" smtClean="0"/>
              <a:t>-kato</a:t>
            </a:r>
          </a:p>
          <a:p>
            <a:pPr>
              <a:lnSpc>
                <a:spcPct val="90000"/>
              </a:lnSpc>
            </a:pPr>
            <a:r>
              <a:rPr lang="fi-FI" sz="3200" dirty="0" smtClean="0"/>
              <a:t>  -&gt; rehevöityy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fi-FI" sz="3200" dirty="0"/>
              <a:t>v</a:t>
            </a:r>
            <a:r>
              <a:rPr lang="fi-FI" sz="3200" dirty="0" smtClean="0"/>
              <a:t>alaistun vesikerroksen paksuus vaikuttaa kasvi-</a:t>
            </a:r>
          </a:p>
          <a:p>
            <a:pPr>
              <a:lnSpc>
                <a:spcPct val="90000"/>
              </a:lnSpc>
            </a:pPr>
            <a:r>
              <a:rPr lang="fi-FI" sz="3200" dirty="0" smtClean="0"/>
              <a:t>  planktonin tuotannon määrään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 smtClean="0"/>
              <a:t>  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fi-FI" sz="3200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i-FI" sz="3200" dirty="0" smtClean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60648"/>
            <a:ext cx="242887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37828" y="764704"/>
            <a:ext cx="112423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fi-FI" sz="3200" b="1" u="sng" dirty="0" smtClean="0"/>
              <a:t>SINIBAKTEERIT</a:t>
            </a:r>
            <a:r>
              <a:rPr lang="fi-FI" sz="3200" b="1" dirty="0" smtClean="0"/>
              <a:t> </a:t>
            </a:r>
            <a:r>
              <a:rPr lang="fi-FI" sz="3200" dirty="0" smtClean="0"/>
              <a:t>(sinilevät) </a:t>
            </a:r>
          </a:p>
          <a:p>
            <a:pPr>
              <a:lnSpc>
                <a:spcPct val="90000"/>
              </a:lnSpc>
            </a:pPr>
            <a:endParaRPr lang="fi-FI" sz="3200" b="1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- </a:t>
            </a:r>
            <a:r>
              <a:rPr lang="fi-FI" sz="3200" dirty="0" smtClean="0"/>
              <a:t>solurakenne yksinkertainen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muodostavat rihmamaisia solujonoja tai yhdyskuntia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runsasravinteisissa vesissä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loppukesällä voi esiintyä ”veden kukintaa” -&gt; merkki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 </a:t>
            </a:r>
            <a:r>
              <a:rPr lang="fi-FI" sz="3200" dirty="0" smtClean="0"/>
              <a:t>liiallisesta rehevöitymisestä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menestyvät jopa kuumissa lähteissä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lisääntyvät jakautumalla tai palasista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5157192"/>
            <a:ext cx="51845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4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25860" y="764704"/>
            <a:ext cx="8664488" cy="319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2. </a:t>
            </a:r>
            <a:r>
              <a:rPr lang="fi-FI" sz="3200" b="1" u="sng" dirty="0" smtClean="0"/>
              <a:t>VIHERLEVÄT </a:t>
            </a:r>
            <a:r>
              <a:rPr lang="fi-FI" sz="3200" b="1" dirty="0" smtClean="0"/>
              <a:t> </a:t>
            </a:r>
          </a:p>
          <a:p>
            <a:pPr>
              <a:lnSpc>
                <a:spcPct val="90000"/>
              </a:lnSpc>
            </a:pPr>
            <a:endParaRPr lang="fi-FI" sz="3200" b="1" dirty="0"/>
          </a:p>
          <a:p>
            <a:pPr>
              <a:lnSpc>
                <a:spcPct val="90000"/>
              </a:lnSpc>
            </a:pPr>
            <a:r>
              <a:rPr lang="fi-FI" sz="3200" b="1" dirty="0" smtClean="0"/>
              <a:t>	</a:t>
            </a:r>
            <a:r>
              <a:rPr lang="fi-FI" sz="3200" dirty="0" smtClean="0"/>
              <a:t>- siimallisia, liikkuvia</a:t>
            </a:r>
          </a:p>
          <a:p>
            <a:pPr>
              <a:lnSpc>
                <a:spcPct val="90000"/>
              </a:lnSpc>
            </a:pPr>
            <a:r>
              <a:rPr lang="fi-FI" sz="3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yksisoluisia tai yhdys</a:t>
            </a:r>
            <a:r>
              <a:rPr lang="fi-FI" sz="3200" dirty="0" smtClean="0"/>
              <a:t>kuntia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lisääntyvät suvuttomasti tai suvullisesti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4437112"/>
            <a:ext cx="252028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5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37828" y="620688"/>
            <a:ext cx="115361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dirty="0" smtClean="0"/>
              <a:t>3. </a:t>
            </a:r>
            <a:r>
              <a:rPr lang="fi-FI" sz="3200" b="1" u="sng" dirty="0" smtClean="0"/>
              <a:t>SILMÄLEVÄT</a:t>
            </a:r>
            <a:endParaRPr lang="fi-FI" sz="3200" dirty="0" smtClean="0"/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dirty="0" smtClean="0"/>
              <a:t>	- kaikki yksisoluisia, siimallisia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värillisillä muodoilla valoon reagoiva silmätäplä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 smtClean="0"/>
              <a:t>	- osa yhteyttää tai ottaa solusyönnillä ravintoa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dirty="0" smtClean="0"/>
              <a:t>	- merkki vesien runsasravinteisuudesta/likaantumisesta</a:t>
            </a:r>
          </a:p>
          <a:p>
            <a:pPr>
              <a:lnSpc>
                <a:spcPct val="90000"/>
              </a:lnSpc>
            </a:pP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4779516"/>
            <a:ext cx="2664296" cy="18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21804" y="476672"/>
            <a:ext cx="10755188" cy="541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4. </a:t>
            </a:r>
            <a:r>
              <a:rPr lang="fi-FI" sz="3200" b="1" u="sng" dirty="0" smtClean="0"/>
              <a:t>PIILEVÄT </a:t>
            </a:r>
            <a:endParaRPr lang="fi-FI" sz="3200" u="sng" dirty="0" smtClean="0"/>
          </a:p>
          <a:p>
            <a:pPr>
              <a:lnSpc>
                <a:spcPct val="90000"/>
              </a:lnSpc>
            </a:pPr>
            <a:endParaRPr lang="fi-FI" sz="3200" b="1" u="sng" dirty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yleisiä vesissämme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koriste- ja piilevät yleisiä karuissa vesissä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kuori piiainetta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dirty="0" smtClean="0"/>
              <a:t>	- </a:t>
            </a:r>
            <a:r>
              <a:rPr lang="fi-FI" sz="3200" dirty="0" smtClean="0"/>
              <a:t>kuorissa huokosia ja harjanteita 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solut kiekkomaisia tai pitkänomaisia, nauhamaisia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5391150"/>
            <a:ext cx="3312368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		</a:t>
            </a:r>
            <a:r>
              <a:rPr lang="fi-FI" dirty="0" smtClean="0"/>
              <a:t>VEDEN KIERTO LUONNOSSA	</a:t>
            </a:r>
            <a:endParaRPr lang="fi-FI" dirty="0"/>
          </a:p>
        </p:txBody>
      </p:sp>
      <p:pic>
        <p:nvPicPr>
          <p:cNvPr id="5" name="0_c0ZzZfC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5940" y="1772816"/>
            <a:ext cx="86409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765820" y="260648"/>
            <a:ext cx="11314829" cy="5853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u="sng" dirty="0" smtClean="0"/>
              <a:t>ELÄINPLANKTON</a:t>
            </a:r>
          </a:p>
          <a:p>
            <a:pPr>
              <a:lnSpc>
                <a:spcPct val="90000"/>
              </a:lnSpc>
            </a:pPr>
            <a:r>
              <a:rPr lang="fi-FI" sz="3200" dirty="0" smtClean="0"/>
              <a:t>Kookkaampia kuin </a:t>
            </a:r>
            <a:r>
              <a:rPr lang="fi-FI" sz="3200" dirty="0" err="1" smtClean="0"/>
              <a:t>kasviplankterit</a:t>
            </a:r>
            <a:r>
              <a:rPr lang="fi-FI" sz="3200" dirty="0" smtClean="0"/>
              <a:t> (0,1 – 3 mm)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fi-FI" sz="3200" b="1" dirty="0" smtClean="0"/>
              <a:t>ALKUELÄIMET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2800" dirty="0"/>
              <a:t>	</a:t>
            </a:r>
            <a:r>
              <a:rPr lang="fi-FI" sz="3200" u="sng" dirty="0" smtClean="0"/>
              <a:t>JUURIJALKAISET (AMEBAMAISET) ELIÖT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tunnetuin </a:t>
            </a:r>
            <a:r>
              <a:rPr lang="fi-FI" sz="3200" dirty="0" err="1" smtClean="0"/>
              <a:t>ameeba</a:t>
            </a:r>
            <a:r>
              <a:rPr lang="fi-FI" sz="3200" dirty="0" smtClean="0"/>
              <a:t> (ei varsinaisesti </a:t>
            </a:r>
            <a:r>
              <a:rPr lang="fi-FI" sz="3200" dirty="0" err="1" smtClean="0"/>
              <a:t>plankteri</a:t>
            </a:r>
            <a:r>
              <a:rPr lang="fi-FI" sz="3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säde- ja huokoseläimet, limasienet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</a:t>
            </a:r>
            <a:r>
              <a:rPr lang="fi-FI" sz="3200" dirty="0" err="1" smtClean="0"/>
              <a:t>kuoriameeba</a:t>
            </a:r>
            <a:r>
              <a:rPr lang="fi-FI" sz="3200" dirty="0" smtClean="0"/>
              <a:t> liikkuu valejalkojen avulla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ripsieläimet -&gt; liikkuu &amp; ottaa ravintoa </a:t>
            </a:r>
            <a:r>
              <a:rPr lang="fi-FI" sz="3200" dirty="0" err="1" smtClean="0"/>
              <a:t>ripsillä</a:t>
            </a:r>
            <a:r>
              <a:rPr lang="fi-FI" sz="3200" dirty="0" smtClean="0"/>
              <a:t>, yleisiä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likavesissä</a:t>
            </a:r>
          </a:p>
          <a:p>
            <a:pPr>
              <a:lnSpc>
                <a:spcPct val="90000"/>
              </a:lnSpc>
            </a:pPr>
            <a:endParaRPr lang="fi-FI" sz="3200" b="1" dirty="0"/>
          </a:p>
          <a:p>
            <a:pPr>
              <a:lnSpc>
                <a:spcPct val="90000"/>
              </a:lnSpc>
            </a:pP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5013176"/>
            <a:ext cx="2736304" cy="15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6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65820" y="620688"/>
            <a:ext cx="1091266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2. LIERIÖMADOT</a:t>
            </a:r>
          </a:p>
          <a:p>
            <a:pPr>
              <a:lnSpc>
                <a:spcPct val="90000"/>
              </a:lnSpc>
            </a:pPr>
            <a:endParaRPr lang="fi-FI" sz="3200" b="1" dirty="0"/>
          </a:p>
          <a:p>
            <a:pPr>
              <a:lnSpc>
                <a:spcPct val="90000"/>
              </a:lnSpc>
            </a:pPr>
            <a:r>
              <a:rPr lang="fi-FI" sz="3200" b="1" dirty="0" smtClean="0"/>
              <a:t>	</a:t>
            </a:r>
            <a:r>
              <a:rPr lang="fi-FI" sz="3200" u="sng" dirty="0" smtClean="0"/>
              <a:t>RATASELÄIMET</a:t>
            </a: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pää, ruumis, jalka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jonkinlainen ruoansulatuskanava ja lihaksia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suuaukon ympärillä rataselin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partenogeneettinen lisääntyminen yleistä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varsin yleisiä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useat syövät kasviplanktonia tai kohdalle sattuvaa 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eloperäistä ainesta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4869160"/>
            <a:ext cx="266429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21804" y="836712"/>
            <a:ext cx="11365099" cy="496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3. NIVELJALKAISET</a:t>
            </a:r>
          </a:p>
          <a:p>
            <a:pPr>
              <a:lnSpc>
                <a:spcPct val="90000"/>
              </a:lnSpc>
            </a:pPr>
            <a:endParaRPr lang="fi-FI" sz="3200" b="1" dirty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pää, ruumis ja pyrstö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kaksi antenniparia ja ruumiin joka jaokkeessa yksi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jalkapari (hankaraajat)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useilla osittainen kitiinikuori, jonka väri vaihtelee elin-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ympäristön mukaan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tärkeää ravintoa kaloilla ja kalanpoikasille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- vesikirput </a:t>
            </a:r>
            <a:r>
              <a:rPr lang="fi-FI" sz="3200" dirty="0" smtClean="0"/>
              <a:t>(0,5 – 3 mm); päässä iso silmä, ei selviä </a:t>
            </a:r>
          </a:p>
          <a:p>
            <a:pPr>
              <a:lnSpc>
                <a:spcPct val="90000"/>
              </a:lnSpc>
            </a:pPr>
            <a:r>
              <a:rPr lang="fi-FI" sz="3200" b="1" dirty="0" smtClean="0"/>
              <a:t>    </a:t>
            </a: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jaokkeita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- hankajalkaiset </a:t>
            </a:r>
            <a:r>
              <a:rPr lang="fi-FI" sz="3200" dirty="0" smtClean="0"/>
              <a:t>(&lt; 2 mm)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5085184"/>
            <a:ext cx="2304256" cy="168592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060793"/>
            <a:ext cx="228600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93812" y="764704"/>
            <a:ext cx="10537244" cy="596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600" b="1" dirty="0" smtClean="0"/>
              <a:t>KEIJUNTA</a:t>
            </a:r>
          </a:p>
          <a:p>
            <a:pPr>
              <a:lnSpc>
                <a:spcPct val="90000"/>
              </a:lnSpc>
            </a:pPr>
            <a:r>
              <a:rPr lang="fi-FI" sz="3600" dirty="0" smtClean="0"/>
              <a:t>- </a:t>
            </a:r>
            <a:r>
              <a:rPr lang="fi-FI" sz="3200" dirty="0" smtClean="0"/>
              <a:t>useiden planktonlajien tiheys vettä suurempi -&gt;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b="1" dirty="0" smtClean="0"/>
              <a:t> </a:t>
            </a:r>
            <a:r>
              <a:rPr lang="fi-FI" sz="3200" dirty="0" smtClean="0"/>
              <a:t> vajoavat seisovassa vedessä</a:t>
            </a:r>
          </a:p>
          <a:p>
            <a:pPr>
              <a:lnSpc>
                <a:spcPct val="90000"/>
              </a:lnSpc>
            </a:pPr>
            <a:endParaRPr lang="fi-FI" sz="3200" b="1" dirty="0"/>
          </a:p>
          <a:p>
            <a:pPr>
              <a:lnSpc>
                <a:spcPct val="90000"/>
              </a:lnSpc>
            </a:pPr>
            <a:r>
              <a:rPr lang="fi-FI" sz="3200" u="sng" dirty="0" smtClean="0"/>
              <a:t>KEIJUNTAA HELPOTTAVIA KEINOJA </a:t>
            </a: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 smtClean="0"/>
              <a:t>	a. tiheyden vähentäminen (kaasurakkulat, hyytelö,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 </a:t>
            </a:r>
            <a:r>
              <a:rPr lang="fi-FI" sz="3200" dirty="0" smtClean="0"/>
              <a:t>  rasvat/öljyt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b. aktiivinen liikkuminen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c. solun pinta-alan ja tilavuuden suhde (ulokkeet,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 piikit, levymäinen muoto)</a:t>
            </a:r>
          </a:p>
          <a:p>
            <a:pPr>
              <a:lnSpc>
                <a:spcPct val="90000"/>
              </a:lnSpc>
            </a:pPr>
            <a:r>
              <a:rPr lang="fi-FI" sz="3200" b="1" dirty="0" smtClean="0"/>
              <a:t>	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38196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65820" y="692696"/>
            <a:ext cx="11398570" cy="635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600" b="1" u="sng" dirty="0" smtClean="0"/>
              <a:t>PLANKTONLAJISTON VAIHTELU</a:t>
            </a:r>
          </a:p>
          <a:p>
            <a:pPr>
              <a:lnSpc>
                <a:spcPct val="90000"/>
              </a:lnSpc>
            </a:pPr>
            <a:endParaRPr lang="fi-FI" sz="3200" u="sng" dirty="0"/>
          </a:p>
          <a:p>
            <a:pPr>
              <a:lnSpc>
                <a:spcPct val="90000"/>
              </a:lnSpc>
            </a:pPr>
            <a:r>
              <a:rPr lang="fi-FI" sz="3200" dirty="0" smtClean="0"/>
              <a:t>	- eri lajeilla erilaiset ympäristövaatimukset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</a:t>
            </a:r>
            <a:r>
              <a:rPr lang="fi-FI" sz="3200" u="sng" dirty="0" err="1" smtClean="0"/>
              <a:t>eurytooppiset</a:t>
            </a:r>
            <a:r>
              <a:rPr lang="fi-FI" sz="3200" dirty="0" smtClean="0"/>
              <a:t> lajit kestävät suuria vaihteluita ja ovat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levinneet monenlaisiin elinympäristöihin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</a:t>
            </a:r>
            <a:r>
              <a:rPr lang="fi-FI" sz="3200" u="sng" dirty="0" err="1" smtClean="0"/>
              <a:t>stenotooppiset</a:t>
            </a:r>
            <a:r>
              <a:rPr lang="fi-FI" sz="3200" u="sng" dirty="0" smtClean="0"/>
              <a:t> </a:t>
            </a:r>
            <a:r>
              <a:rPr lang="fi-FI" sz="3200" dirty="0" smtClean="0"/>
              <a:t>lajit viihtyvät rajallisissa oloissa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planktonia eniten jonkin verran pinnan alapuolella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määrässä ja lajikoostumuksessa kausivaihteluita: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3200" dirty="0" smtClean="0"/>
              <a:t>kevätmaksimi täyskierron aikaan (piilevät)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3200" dirty="0"/>
              <a:t>k</a:t>
            </a:r>
            <a:r>
              <a:rPr lang="fi-FI" sz="3200" dirty="0" smtClean="0"/>
              <a:t>esällä levätuotanto vähäistä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3200" dirty="0"/>
              <a:t>s</a:t>
            </a:r>
            <a:r>
              <a:rPr lang="fi-FI" sz="3200" dirty="0" smtClean="0"/>
              <a:t>yksymaksimi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3200" dirty="0" smtClean="0"/>
              <a:t>talvella vain muutamia lajeja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	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4835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49796" y="306053"/>
            <a:ext cx="1101808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POHJAELÄIMET </a:t>
            </a: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elävät pohjalietteessä (ainakin osan elämästään)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koko vaihtelee paljon</a:t>
            </a:r>
          </a:p>
          <a:p>
            <a:r>
              <a:rPr lang="fi-FI" sz="3200" dirty="0"/>
              <a:t>	</a:t>
            </a:r>
            <a:r>
              <a:rPr lang="fi-FI" sz="3200" dirty="0" smtClean="0"/>
              <a:t>- eniten savipohjalla runsaan kasvillisuuden joukossa</a:t>
            </a:r>
          </a:p>
          <a:p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b="1" dirty="0" smtClean="0"/>
              <a:t>Merkitys:</a:t>
            </a:r>
          </a:p>
          <a:p>
            <a:pPr marL="1828800" lvl="3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monien kalojen ravintoa</a:t>
            </a:r>
          </a:p>
          <a:p>
            <a:pPr marL="1828800" lvl="3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nopeuttavat ravinteiden hajoamista</a:t>
            </a:r>
          </a:p>
          <a:p>
            <a:pPr marL="1828800" lvl="3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sekoittavat pohjalietettä -&gt; </a:t>
            </a:r>
            <a:r>
              <a:rPr lang="fi-FI" sz="3200" dirty="0" err="1" smtClean="0"/>
              <a:t>O</a:t>
            </a:r>
            <a:r>
              <a:rPr lang="fi-FI" sz="3200" baseline="-25000" dirty="0" err="1" smtClean="0"/>
              <a:t>2</a:t>
            </a:r>
            <a:r>
              <a:rPr lang="fi-FI" sz="3200" dirty="0" smtClean="0"/>
              <a:t>-tilanne paranee</a:t>
            </a:r>
            <a:endParaRPr lang="fi-FI" sz="3200" b="1" dirty="0" smtClean="0"/>
          </a:p>
          <a:p>
            <a:pPr>
              <a:lnSpc>
                <a:spcPct val="90000"/>
              </a:lnSpc>
            </a:pPr>
            <a:r>
              <a:rPr lang="fi-FI" sz="3600" b="1" dirty="0" smtClean="0"/>
              <a:t>	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4362400"/>
            <a:ext cx="4854327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81844" y="1124744"/>
            <a:ext cx="1070530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Ihmisen </a:t>
            </a:r>
            <a:r>
              <a:rPr lang="fi-FI" sz="3200" b="1" dirty="0"/>
              <a:t>vaikutus: 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rehevöityminen </a:t>
            </a:r>
            <a:r>
              <a:rPr lang="fi-FI" sz="3200" dirty="0"/>
              <a:t>-&gt; pohjaeläimet lisääntyvät, lajisto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köyhä</a:t>
            </a:r>
            <a:r>
              <a:rPr lang="fi-FI" sz="3200" dirty="0"/>
              <a:t>, yksilömäärä </a:t>
            </a:r>
            <a:r>
              <a:rPr lang="fi-FI" sz="3200" dirty="0" smtClean="0"/>
              <a:t>runsas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karu </a:t>
            </a:r>
            <a:r>
              <a:rPr lang="fi-FI" sz="3200" dirty="0"/>
              <a:t>järvi -&gt; runsas lajisto, pieni </a:t>
            </a:r>
            <a:r>
              <a:rPr lang="fi-FI" sz="3200" dirty="0" smtClean="0"/>
              <a:t>yksilömäärä</a:t>
            </a:r>
          </a:p>
          <a:p>
            <a:pPr lvl="1">
              <a:lnSpc>
                <a:spcPct val="90000"/>
              </a:lnSpc>
            </a:pPr>
            <a:endParaRPr lang="fi-FI" sz="3200" b="1" dirty="0"/>
          </a:p>
          <a:p>
            <a:pPr lvl="1">
              <a:lnSpc>
                <a:spcPct val="90000"/>
              </a:lnSpc>
            </a:pPr>
            <a:r>
              <a:rPr lang="fi-FI" sz="3200" b="1" dirty="0" smtClean="0"/>
              <a:t>Indikaattorilajit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e</a:t>
            </a:r>
            <a:r>
              <a:rPr lang="fi-FI" sz="3200" dirty="0" smtClean="0"/>
              <a:t>ri lajien väliset runsaussuhteet kertovat jostakin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/>
              <a:t>r</a:t>
            </a:r>
            <a:r>
              <a:rPr lang="fi-FI" sz="3200" dirty="0" smtClean="0"/>
              <a:t>ehevöitynyt vesistö: surviaissääsket, harvasuka-</a:t>
            </a:r>
          </a:p>
          <a:p>
            <a:pPr lvl="2">
              <a:lnSpc>
                <a:spcPct val="90000"/>
              </a:lnSpc>
            </a:pPr>
            <a:r>
              <a:rPr lang="fi-FI" sz="3200" dirty="0"/>
              <a:t> </a:t>
            </a:r>
            <a:r>
              <a:rPr lang="fi-FI" sz="3200" dirty="0" smtClean="0"/>
              <a:t> madot jne.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3200" dirty="0" smtClean="0"/>
              <a:t>puhdas vesistö: äyriäiset, simpukat</a:t>
            </a:r>
          </a:p>
          <a:p>
            <a:pPr lvl="2">
              <a:lnSpc>
                <a:spcPct val="90000"/>
              </a:lnSpc>
            </a:pPr>
            <a:endParaRPr lang="fi-FI" sz="3200" dirty="0" smtClean="0"/>
          </a:p>
          <a:p>
            <a:pPr lvl="2">
              <a:lnSpc>
                <a:spcPct val="90000"/>
              </a:lnSpc>
            </a:pPr>
            <a:endParaRPr lang="fi-FI" sz="3200" dirty="0" smtClean="0"/>
          </a:p>
          <a:p>
            <a:pPr lvl="1">
              <a:lnSpc>
                <a:spcPct val="90000"/>
              </a:lnSpc>
            </a:pPr>
            <a:endParaRPr lang="fi-FI" sz="3200" b="1" dirty="0"/>
          </a:p>
          <a:p>
            <a:pPr>
              <a:lnSpc>
                <a:spcPct val="90000"/>
              </a:lnSpc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3011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6" y="1628800"/>
            <a:ext cx="10314432" cy="51125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endPos="0" dist="12700" dir="5400000" sy="-100000" algn="bl" rotWithShape="0"/>
          </a:effectLst>
        </p:spPr>
      </p:pic>
      <p:sp>
        <p:nvSpPr>
          <p:cNvPr id="3" name="Tekstiruutu 2"/>
          <p:cNvSpPr txBox="1"/>
          <p:nvPr/>
        </p:nvSpPr>
        <p:spPr>
          <a:xfrm>
            <a:off x="1125860" y="692696"/>
            <a:ext cx="804739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MUKAVAA TIEDEVIIKKOA! </a:t>
            </a:r>
            <a:endParaRPr lang="fi-FI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2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SUOMEN VESISTÖALUEET</a:t>
            </a:r>
            <a:endParaRPr lang="fi-FI" sz="540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82225" y="1565080"/>
            <a:ext cx="7264515" cy="529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olivapaa piirto 2"/>
          <p:cNvSpPr/>
          <p:nvPr/>
        </p:nvSpPr>
        <p:spPr>
          <a:xfrm>
            <a:off x="0" y="2984500"/>
            <a:ext cx="10121900" cy="3492500"/>
          </a:xfrm>
          <a:custGeom>
            <a:avLst/>
            <a:gdLst>
              <a:gd name="connsiteX0" fmla="*/ 0 w 10121900"/>
              <a:gd name="connsiteY0" fmla="*/ 0 h 3492500"/>
              <a:gd name="connsiteX1" fmla="*/ 190500 w 10121900"/>
              <a:gd name="connsiteY1" fmla="*/ 12700 h 3492500"/>
              <a:gd name="connsiteX2" fmla="*/ 711200 w 10121900"/>
              <a:gd name="connsiteY2" fmla="*/ 38100 h 3492500"/>
              <a:gd name="connsiteX3" fmla="*/ 889000 w 10121900"/>
              <a:gd name="connsiteY3" fmla="*/ 63500 h 3492500"/>
              <a:gd name="connsiteX4" fmla="*/ 965200 w 10121900"/>
              <a:gd name="connsiteY4" fmla="*/ 101600 h 3492500"/>
              <a:gd name="connsiteX5" fmla="*/ 1003300 w 10121900"/>
              <a:gd name="connsiteY5" fmla="*/ 139700 h 3492500"/>
              <a:gd name="connsiteX6" fmla="*/ 1041400 w 10121900"/>
              <a:gd name="connsiteY6" fmla="*/ 152400 h 3492500"/>
              <a:gd name="connsiteX7" fmla="*/ 1066800 w 10121900"/>
              <a:gd name="connsiteY7" fmla="*/ 190500 h 3492500"/>
              <a:gd name="connsiteX8" fmla="*/ 1143000 w 10121900"/>
              <a:gd name="connsiteY8" fmla="*/ 254000 h 3492500"/>
              <a:gd name="connsiteX9" fmla="*/ 1181100 w 10121900"/>
              <a:gd name="connsiteY9" fmla="*/ 266700 h 3492500"/>
              <a:gd name="connsiteX10" fmla="*/ 1244600 w 10121900"/>
              <a:gd name="connsiteY10" fmla="*/ 330200 h 3492500"/>
              <a:gd name="connsiteX11" fmla="*/ 1270000 w 10121900"/>
              <a:gd name="connsiteY11" fmla="*/ 368300 h 3492500"/>
              <a:gd name="connsiteX12" fmla="*/ 1346200 w 10121900"/>
              <a:gd name="connsiteY12" fmla="*/ 419100 h 3492500"/>
              <a:gd name="connsiteX13" fmla="*/ 1371600 w 10121900"/>
              <a:gd name="connsiteY13" fmla="*/ 457200 h 3492500"/>
              <a:gd name="connsiteX14" fmla="*/ 1409700 w 10121900"/>
              <a:gd name="connsiteY14" fmla="*/ 469900 h 3492500"/>
              <a:gd name="connsiteX15" fmla="*/ 1485900 w 10121900"/>
              <a:gd name="connsiteY15" fmla="*/ 584200 h 3492500"/>
              <a:gd name="connsiteX16" fmla="*/ 1511300 w 10121900"/>
              <a:gd name="connsiteY16" fmla="*/ 622300 h 3492500"/>
              <a:gd name="connsiteX17" fmla="*/ 1549400 w 10121900"/>
              <a:gd name="connsiteY17" fmla="*/ 647700 h 3492500"/>
              <a:gd name="connsiteX18" fmla="*/ 1651000 w 10121900"/>
              <a:gd name="connsiteY18" fmla="*/ 736600 h 3492500"/>
              <a:gd name="connsiteX19" fmla="*/ 1727200 w 10121900"/>
              <a:gd name="connsiteY19" fmla="*/ 762000 h 3492500"/>
              <a:gd name="connsiteX20" fmla="*/ 1841500 w 10121900"/>
              <a:gd name="connsiteY20" fmla="*/ 825500 h 3492500"/>
              <a:gd name="connsiteX21" fmla="*/ 1917700 w 10121900"/>
              <a:gd name="connsiteY21" fmla="*/ 863600 h 3492500"/>
              <a:gd name="connsiteX22" fmla="*/ 1955800 w 10121900"/>
              <a:gd name="connsiteY22" fmla="*/ 889000 h 3492500"/>
              <a:gd name="connsiteX23" fmla="*/ 2006600 w 10121900"/>
              <a:gd name="connsiteY23" fmla="*/ 914400 h 3492500"/>
              <a:gd name="connsiteX24" fmla="*/ 2044700 w 10121900"/>
              <a:gd name="connsiteY24" fmla="*/ 939800 h 3492500"/>
              <a:gd name="connsiteX25" fmla="*/ 2082800 w 10121900"/>
              <a:gd name="connsiteY25" fmla="*/ 952500 h 3492500"/>
              <a:gd name="connsiteX26" fmla="*/ 2159000 w 10121900"/>
              <a:gd name="connsiteY26" fmla="*/ 1003300 h 3492500"/>
              <a:gd name="connsiteX27" fmla="*/ 2197100 w 10121900"/>
              <a:gd name="connsiteY27" fmla="*/ 1028700 h 3492500"/>
              <a:gd name="connsiteX28" fmla="*/ 2273300 w 10121900"/>
              <a:gd name="connsiteY28" fmla="*/ 1066800 h 3492500"/>
              <a:gd name="connsiteX29" fmla="*/ 2362200 w 10121900"/>
              <a:gd name="connsiteY29" fmla="*/ 1092200 h 3492500"/>
              <a:gd name="connsiteX30" fmla="*/ 2438400 w 10121900"/>
              <a:gd name="connsiteY30" fmla="*/ 1117600 h 3492500"/>
              <a:gd name="connsiteX31" fmla="*/ 2552700 w 10121900"/>
              <a:gd name="connsiteY31" fmla="*/ 1155700 h 3492500"/>
              <a:gd name="connsiteX32" fmla="*/ 2641600 w 10121900"/>
              <a:gd name="connsiteY32" fmla="*/ 1181100 h 3492500"/>
              <a:gd name="connsiteX33" fmla="*/ 2882900 w 10121900"/>
              <a:gd name="connsiteY33" fmla="*/ 1206500 h 3492500"/>
              <a:gd name="connsiteX34" fmla="*/ 3238500 w 10121900"/>
              <a:gd name="connsiteY34" fmla="*/ 1244600 h 3492500"/>
              <a:gd name="connsiteX35" fmla="*/ 3390900 w 10121900"/>
              <a:gd name="connsiteY35" fmla="*/ 1257300 h 3492500"/>
              <a:gd name="connsiteX36" fmla="*/ 3441700 w 10121900"/>
              <a:gd name="connsiteY36" fmla="*/ 1270000 h 3492500"/>
              <a:gd name="connsiteX37" fmla="*/ 3479800 w 10121900"/>
              <a:gd name="connsiteY37" fmla="*/ 1282700 h 3492500"/>
              <a:gd name="connsiteX38" fmla="*/ 3581400 w 10121900"/>
              <a:gd name="connsiteY38" fmla="*/ 1295400 h 3492500"/>
              <a:gd name="connsiteX39" fmla="*/ 3632200 w 10121900"/>
              <a:gd name="connsiteY39" fmla="*/ 1308100 h 3492500"/>
              <a:gd name="connsiteX40" fmla="*/ 4241800 w 10121900"/>
              <a:gd name="connsiteY40" fmla="*/ 1333500 h 3492500"/>
              <a:gd name="connsiteX41" fmla="*/ 4279900 w 10121900"/>
              <a:gd name="connsiteY41" fmla="*/ 1346200 h 3492500"/>
              <a:gd name="connsiteX42" fmla="*/ 4432300 w 10121900"/>
              <a:gd name="connsiteY42" fmla="*/ 1371600 h 3492500"/>
              <a:gd name="connsiteX43" fmla="*/ 4572000 w 10121900"/>
              <a:gd name="connsiteY43" fmla="*/ 1397000 h 3492500"/>
              <a:gd name="connsiteX44" fmla="*/ 4749800 w 10121900"/>
              <a:gd name="connsiteY44" fmla="*/ 1384300 h 3492500"/>
              <a:gd name="connsiteX45" fmla="*/ 4787900 w 10121900"/>
              <a:gd name="connsiteY45" fmla="*/ 1371600 h 3492500"/>
              <a:gd name="connsiteX46" fmla="*/ 5092700 w 10121900"/>
              <a:gd name="connsiteY46" fmla="*/ 1384300 h 3492500"/>
              <a:gd name="connsiteX47" fmla="*/ 5168900 w 10121900"/>
              <a:gd name="connsiteY47" fmla="*/ 1409700 h 3492500"/>
              <a:gd name="connsiteX48" fmla="*/ 5207000 w 10121900"/>
              <a:gd name="connsiteY48" fmla="*/ 1435100 h 3492500"/>
              <a:gd name="connsiteX49" fmla="*/ 5245100 w 10121900"/>
              <a:gd name="connsiteY49" fmla="*/ 1447800 h 3492500"/>
              <a:gd name="connsiteX50" fmla="*/ 5295900 w 10121900"/>
              <a:gd name="connsiteY50" fmla="*/ 1473200 h 3492500"/>
              <a:gd name="connsiteX51" fmla="*/ 5334000 w 10121900"/>
              <a:gd name="connsiteY51" fmla="*/ 1485900 h 3492500"/>
              <a:gd name="connsiteX52" fmla="*/ 5410200 w 10121900"/>
              <a:gd name="connsiteY52" fmla="*/ 1524000 h 3492500"/>
              <a:gd name="connsiteX53" fmla="*/ 5448300 w 10121900"/>
              <a:gd name="connsiteY53" fmla="*/ 1562100 h 3492500"/>
              <a:gd name="connsiteX54" fmla="*/ 5524500 w 10121900"/>
              <a:gd name="connsiteY54" fmla="*/ 1612900 h 3492500"/>
              <a:gd name="connsiteX55" fmla="*/ 5549900 w 10121900"/>
              <a:gd name="connsiteY55" fmla="*/ 1651000 h 3492500"/>
              <a:gd name="connsiteX56" fmla="*/ 5562600 w 10121900"/>
              <a:gd name="connsiteY56" fmla="*/ 1689100 h 3492500"/>
              <a:gd name="connsiteX57" fmla="*/ 5600700 w 10121900"/>
              <a:gd name="connsiteY57" fmla="*/ 1714500 h 3492500"/>
              <a:gd name="connsiteX58" fmla="*/ 5676900 w 10121900"/>
              <a:gd name="connsiteY58" fmla="*/ 1778000 h 3492500"/>
              <a:gd name="connsiteX59" fmla="*/ 5689600 w 10121900"/>
              <a:gd name="connsiteY59" fmla="*/ 1816100 h 3492500"/>
              <a:gd name="connsiteX60" fmla="*/ 5740400 w 10121900"/>
              <a:gd name="connsiteY60" fmla="*/ 1892300 h 3492500"/>
              <a:gd name="connsiteX61" fmla="*/ 5765800 w 10121900"/>
              <a:gd name="connsiteY61" fmla="*/ 1968500 h 3492500"/>
              <a:gd name="connsiteX62" fmla="*/ 5816600 w 10121900"/>
              <a:gd name="connsiteY62" fmla="*/ 2057400 h 3492500"/>
              <a:gd name="connsiteX63" fmla="*/ 5842000 w 10121900"/>
              <a:gd name="connsiteY63" fmla="*/ 2133600 h 3492500"/>
              <a:gd name="connsiteX64" fmla="*/ 5854700 w 10121900"/>
              <a:gd name="connsiteY64" fmla="*/ 2171700 h 3492500"/>
              <a:gd name="connsiteX65" fmla="*/ 5905500 w 10121900"/>
              <a:gd name="connsiteY65" fmla="*/ 2247900 h 3492500"/>
              <a:gd name="connsiteX66" fmla="*/ 5918200 w 10121900"/>
              <a:gd name="connsiteY66" fmla="*/ 2286000 h 3492500"/>
              <a:gd name="connsiteX67" fmla="*/ 5943600 w 10121900"/>
              <a:gd name="connsiteY67" fmla="*/ 2324100 h 3492500"/>
              <a:gd name="connsiteX68" fmla="*/ 5969000 w 10121900"/>
              <a:gd name="connsiteY68" fmla="*/ 2400300 h 3492500"/>
              <a:gd name="connsiteX69" fmla="*/ 5994400 w 10121900"/>
              <a:gd name="connsiteY69" fmla="*/ 2438400 h 3492500"/>
              <a:gd name="connsiteX70" fmla="*/ 6019800 w 10121900"/>
              <a:gd name="connsiteY70" fmla="*/ 2514600 h 3492500"/>
              <a:gd name="connsiteX71" fmla="*/ 6083300 w 10121900"/>
              <a:gd name="connsiteY71" fmla="*/ 2705100 h 3492500"/>
              <a:gd name="connsiteX72" fmla="*/ 6096000 w 10121900"/>
              <a:gd name="connsiteY72" fmla="*/ 2743200 h 3492500"/>
              <a:gd name="connsiteX73" fmla="*/ 6108700 w 10121900"/>
              <a:gd name="connsiteY73" fmla="*/ 2781300 h 3492500"/>
              <a:gd name="connsiteX74" fmla="*/ 6159500 w 10121900"/>
              <a:gd name="connsiteY74" fmla="*/ 2857500 h 3492500"/>
              <a:gd name="connsiteX75" fmla="*/ 6184900 w 10121900"/>
              <a:gd name="connsiteY75" fmla="*/ 2895600 h 3492500"/>
              <a:gd name="connsiteX76" fmla="*/ 6197600 w 10121900"/>
              <a:gd name="connsiteY76" fmla="*/ 2933700 h 3492500"/>
              <a:gd name="connsiteX77" fmla="*/ 6235700 w 10121900"/>
              <a:gd name="connsiteY77" fmla="*/ 2959100 h 3492500"/>
              <a:gd name="connsiteX78" fmla="*/ 6299200 w 10121900"/>
              <a:gd name="connsiteY78" fmla="*/ 3035300 h 3492500"/>
              <a:gd name="connsiteX79" fmla="*/ 6362700 w 10121900"/>
              <a:gd name="connsiteY79" fmla="*/ 3098800 h 3492500"/>
              <a:gd name="connsiteX80" fmla="*/ 6388100 w 10121900"/>
              <a:gd name="connsiteY80" fmla="*/ 3136900 h 3492500"/>
              <a:gd name="connsiteX81" fmla="*/ 6464300 w 10121900"/>
              <a:gd name="connsiteY81" fmla="*/ 3175000 h 3492500"/>
              <a:gd name="connsiteX82" fmla="*/ 6502400 w 10121900"/>
              <a:gd name="connsiteY82" fmla="*/ 3200400 h 3492500"/>
              <a:gd name="connsiteX83" fmla="*/ 6578600 w 10121900"/>
              <a:gd name="connsiteY83" fmla="*/ 3225800 h 3492500"/>
              <a:gd name="connsiteX84" fmla="*/ 6705600 w 10121900"/>
              <a:gd name="connsiteY84" fmla="*/ 3302000 h 3492500"/>
              <a:gd name="connsiteX85" fmla="*/ 6743700 w 10121900"/>
              <a:gd name="connsiteY85" fmla="*/ 3327400 h 3492500"/>
              <a:gd name="connsiteX86" fmla="*/ 6781800 w 10121900"/>
              <a:gd name="connsiteY86" fmla="*/ 3340100 h 3492500"/>
              <a:gd name="connsiteX87" fmla="*/ 6819900 w 10121900"/>
              <a:gd name="connsiteY87" fmla="*/ 3365500 h 3492500"/>
              <a:gd name="connsiteX88" fmla="*/ 6946900 w 10121900"/>
              <a:gd name="connsiteY88" fmla="*/ 3390900 h 3492500"/>
              <a:gd name="connsiteX89" fmla="*/ 6997700 w 10121900"/>
              <a:gd name="connsiteY89" fmla="*/ 3403600 h 3492500"/>
              <a:gd name="connsiteX90" fmla="*/ 7150100 w 10121900"/>
              <a:gd name="connsiteY90" fmla="*/ 3416300 h 3492500"/>
              <a:gd name="connsiteX91" fmla="*/ 7467600 w 10121900"/>
              <a:gd name="connsiteY91" fmla="*/ 3441700 h 3492500"/>
              <a:gd name="connsiteX92" fmla="*/ 7581900 w 10121900"/>
              <a:gd name="connsiteY92" fmla="*/ 3454400 h 3492500"/>
              <a:gd name="connsiteX93" fmla="*/ 7772400 w 10121900"/>
              <a:gd name="connsiteY93" fmla="*/ 3467100 h 3492500"/>
              <a:gd name="connsiteX94" fmla="*/ 8026400 w 10121900"/>
              <a:gd name="connsiteY94" fmla="*/ 3492500 h 3492500"/>
              <a:gd name="connsiteX95" fmla="*/ 8382000 w 10121900"/>
              <a:gd name="connsiteY95" fmla="*/ 3479800 h 3492500"/>
              <a:gd name="connsiteX96" fmla="*/ 8420100 w 10121900"/>
              <a:gd name="connsiteY96" fmla="*/ 3467100 h 3492500"/>
              <a:gd name="connsiteX97" fmla="*/ 8597900 w 10121900"/>
              <a:gd name="connsiteY97" fmla="*/ 3454400 h 3492500"/>
              <a:gd name="connsiteX98" fmla="*/ 8724900 w 10121900"/>
              <a:gd name="connsiteY98" fmla="*/ 3429000 h 3492500"/>
              <a:gd name="connsiteX99" fmla="*/ 8763000 w 10121900"/>
              <a:gd name="connsiteY99" fmla="*/ 3416300 h 3492500"/>
              <a:gd name="connsiteX100" fmla="*/ 9042400 w 10121900"/>
              <a:gd name="connsiteY100" fmla="*/ 3390900 h 3492500"/>
              <a:gd name="connsiteX101" fmla="*/ 9309100 w 10121900"/>
              <a:gd name="connsiteY101" fmla="*/ 3378200 h 3492500"/>
              <a:gd name="connsiteX102" fmla="*/ 10121900 w 10121900"/>
              <a:gd name="connsiteY102" fmla="*/ 339090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121900" h="3492500">
                <a:moveTo>
                  <a:pt x="0" y="0"/>
                </a:moveTo>
                <a:lnTo>
                  <a:pt x="190500" y="12700"/>
                </a:lnTo>
                <a:lnTo>
                  <a:pt x="711200" y="38100"/>
                </a:lnTo>
                <a:cubicBezTo>
                  <a:pt x="733597" y="40340"/>
                  <a:pt x="846966" y="45485"/>
                  <a:pt x="889000" y="63500"/>
                </a:cubicBezTo>
                <a:cubicBezTo>
                  <a:pt x="1061335" y="137358"/>
                  <a:pt x="804657" y="48086"/>
                  <a:pt x="965200" y="101600"/>
                </a:cubicBezTo>
                <a:cubicBezTo>
                  <a:pt x="977900" y="114300"/>
                  <a:pt x="988356" y="129737"/>
                  <a:pt x="1003300" y="139700"/>
                </a:cubicBezTo>
                <a:cubicBezTo>
                  <a:pt x="1014439" y="147126"/>
                  <a:pt x="1030947" y="144037"/>
                  <a:pt x="1041400" y="152400"/>
                </a:cubicBezTo>
                <a:cubicBezTo>
                  <a:pt x="1053319" y="161935"/>
                  <a:pt x="1057029" y="178774"/>
                  <a:pt x="1066800" y="190500"/>
                </a:cubicBezTo>
                <a:cubicBezTo>
                  <a:pt x="1086862" y="214575"/>
                  <a:pt x="1114457" y="239729"/>
                  <a:pt x="1143000" y="254000"/>
                </a:cubicBezTo>
                <a:cubicBezTo>
                  <a:pt x="1154974" y="259987"/>
                  <a:pt x="1168400" y="262467"/>
                  <a:pt x="1181100" y="266700"/>
                </a:cubicBezTo>
                <a:cubicBezTo>
                  <a:pt x="1248833" y="368300"/>
                  <a:pt x="1159933" y="245533"/>
                  <a:pt x="1244600" y="330200"/>
                </a:cubicBezTo>
                <a:cubicBezTo>
                  <a:pt x="1255393" y="340993"/>
                  <a:pt x="1258513" y="358249"/>
                  <a:pt x="1270000" y="368300"/>
                </a:cubicBezTo>
                <a:cubicBezTo>
                  <a:pt x="1292974" y="388402"/>
                  <a:pt x="1346200" y="419100"/>
                  <a:pt x="1346200" y="419100"/>
                </a:cubicBezTo>
                <a:cubicBezTo>
                  <a:pt x="1354667" y="431800"/>
                  <a:pt x="1359681" y="447665"/>
                  <a:pt x="1371600" y="457200"/>
                </a:cubicBezTo>
                <a:cubicBezTo>
                  <a:pt x="1382053" y="465563"/>
                  <a:pt x="1400234" y="460434"/>
                  <a:pt x="1409700" y="469900"/>
                </a:cubicBezTo>
                <a:lnTo>
                  <a:pt x="1485900" y="584200"/>
                </a:lnTo>
                <a:cubicBezTo>
                  <a:pt x="1494367" y="596900"/>
                  <a:pt x="1498600" y="613833"/>
                  <a:pt x="1511300" y="622300"/>
                </a:cubicBezTo>
                <a:lnTo>
                  <a:pt x="1549400" y="647700"/>
                </a:lnTo>
                <a:cubicBezTo>
                  <a:pt x="1579033" y="692150"/>
                  <a:pt x="1587500" y="715433"/>
                  <a:pt x="1651000" y="736600"/>
                </a:cubicBezTo>
                <a:lnTo>
                  <a:pt x="1727200" y="762000"/>
                </a:lnTo>
                <a:cubicBezTo>
                  <a:pt x="1846779" y="881579"/>
                  <a:pt x="1655022" y="701182"/>
                  <a:pt x="1841500" y="825500"/>
                </a:cubicBezTo>
                <a:cubicBezTo>
                  <a:pt x="1950689" y="898293"/>
                  <a:pt x="1812540" y="811020"/>
                  <a:pt x="1917700" y="863600"/>
                </a:cubicBezTo>
                <a:cubicBezTo>
                  <a:pt x="1931352" y="870426"/>
                  <a:pt x="1942548" y="881427"/>
                  <a:pt x="1955800" y="889000"/>
                </a:cubicBezTo>
                <a:cubicBezTo>
                  <a:pt x="1972238" y="898393"/>
                  <a:pt x="1990162" y="905007"/>
                  <a:pt x="2006600" y="914400"/>
                </a:cubicBezTo>
                <a:cubicBezTo>
                  <a:pt x="2019852" y="921973"/>
                  <a:pt x="2031048" y="932974"/>
                  <a:pt x="2044700" y="939800"/>
                </a:cubicBezTo>
                <a:cubicBezTo>
                  <a:pt x="2056674" y="945787"/>
                  <a:pt x="2071098" y="945999"/>
                  <a:pt x="2082800" y="952500"/>
                </a:cubicBezTo>
                <a:cubicBezTo>
                  <a:pt x="2109485" y="967325"/>
                  <a:pt x="2133600" y="986367"/>
                  <a:pt x="2159000" y="1003300"/>
                </a:cubicBezTo>
                <a:cubicBezTo>
                  <a:pt x="2171700" y="1011767"/>
                  <a:pt x="2182620" y="1023873"/>
                  <a:pt x="2197100" y="1028700"/>
                </a:cubicBezTo>
                <a:cubicBezTo>
                  <a:pt x="2292865" y="1060622"/>
                  <a:pt x="2174823" y="1017561"/>
                  <a:pt x="2273300" y="1066800"/>
                </a:cubicBezTo>
                <a:cubicBezTo>
                  <a:pt x="2294640" y="1077470"/>
                  <a:pt x="2341855" y="1086096"/>
                  <a:pt x="2362200" y="1092200"/>
                </a:cubicBezTo>
                <a:cubicBezTo>
                  <a:pt x="2387845" y="1099893"/>
                  <a:pt x="2413000" y="1109133"/>
                  <a:pt x="2438400" y="1117600"/>
                </a:cubicBezTo>
                <a:lnTo>
                  <a:pt x="2552700" y="1155700"/>
                </a:lnTo>
                <a:cubicBezTo>
                  <a:pt x="2589013" y="1167804"/>
                  <a:pt x="2601733" y="1173127"/>
                  <a:pt x="2641600" y="1181100"/>
                </a:cubicBezTo>
                <a:cubicBezTo>
                  <a:pt x="2736862" y="1200152"/>
                  <a:pt x="2767969" y="1197659"/>
                  <a:pt x="2882900" y="1206500"/>
                </a:cubicBezTo>
                <a:cubicBezTo>
                  <a:pt x="3041483" y="1238217"/>
                  <a:pt x="2928304" y="1218012"/>
                  <a:pt x="3238500" y="1244600"/>
                </a:cubicBezTo>
                <a:lnTo>
                  <a:pt x="3390900" y="1257300"/>
                </a:lnTo>
                <a:cubicBezTo>
                  <a:pt x="3407833" y="1261533"/>
                  <a:pt x="3424917" y="1265205"/>
                  <a:pt x="3441700" y="1270000"/>
                </a:cubicBezTo>
                <a:cubicBezTo>
                  <a:pt x="3454572" y="1273678"/>
                  <a:pt x="3466629" y="1280305"/>
                  <a:pt x="3479800" y="1282700"/>
                </a:cubicBezTo>
                <a:cubicBezTo>
                  <a:pt x="3513380" y="1288805"/>
                  <a:pt x="3547734" y="1289789"/>
                  <a:pt x="3581400" y="1295400"/>
                </a:cubicBezTo>
                <a:cubicBezTo>
                  <a:pt x="3598617" y="1298269"/>
                  <a:pt x="3614797" y="1306761"/>
                  <a:pt x="3632200" y="1308100"/>
                </a:cubicBezTo>
                <a:cubicBezTo>
                  <a:pt x="3703006" y="1313547"/>
                  <a:pt x="4194890" y="1331696"/>
                  <a:pt x="4241800" y="1333500"/>
                </a:cubicBezTo>
                <a:cubicBezTo>
                  <a:pt x="4254500" y="1337733"/>
                  <a:pt x="4266773" y="1343575"/>
                  <a:pt x="4279900" y="1346200"/>
                </a:cubicBezTo>
                <a:cubicBezTo>
                  <a:pt x="4330401" y="1356300"/>
                  <a:pt x="4383442" y="1355314"/>
                  <a:pt x="4432300" y="1371600"/>
                </a:cubicBezTo>
                <a:cubicBezTo>
                  <a:pt x="4502779" y="1395093"/>
                  <a:pt x="4457116" y="1382640"/>
                  <a:pt x="4572000" y="1397000"/>
                </a:cubicBezTo>
                <a:cubicBezTo>
                  <a:pt x="4631267" y="1392767"/>
                  <a:pt x="4690789" y="1391242"/>
                  <a:pt x="4749800" y="1384300"/>
                </a:cubicBezTo>
                <a:cubicBezTo>
                  <a:pt x="4763095" y="1382736"/>
                  <a:pt x="4774513" y="1371600"/>
                  <a:pt x="4787900" y="1371600"/>
                </a:cubicBezTo>
                <a:cubicBezTo>
                  <a:pt x="4889588" y="1371600"/>
                  <a:pt x="4991100" y="1380067"/>
                  <a:pt x="5092700" y="1384300"/>
                </a:cubicBezTo>
                <a:cubicBezTo>
                  <a:pt x="5118100" y="1392767"/>
                  <a:pt x="5146623" y="1394848"/>
                  <a:pt x="5168900" y="1409700"/>
                </a:cubicBezTo>
                <a:cubicBezTo>
                  <a:pt x="5181600" y="1418167"/>
                  <a:pt x="5193348" y="1428274"/>
                  <a:pt x="5207000" y="1435100"/>
                </a:cubicBezTo>
                <a:cubicBezTo>
                  <a:pt x="5218974" y="1441087"/>
                  <a:pt x="5232795" y="1442527"/>
                  <a:pt x="5245100" y="1447800"/>
                </a:cubicBezTo>
                <a:cubicBezTo>
                  <a:pt x="5262501" y="1455258"/>
                  <a:pt x="5278499" y="1465742"/>
                  <a:pt x="5295900" y="1473200"/>
                </a:cubicBezTo>
                <a:cubicBezTo>
                  <a:pt x="5308205" y="1478473"/>
                  <a:pt x="5322026" y="1479913"/>
                  <a:pt x="5334000" y="1485900"/>
                </a:cubicBezTo>
                <a:cubicBezTo>
                  <a:pt x="5432477" y="1535139"/>
                  <a:pt x="5314435" y="1492078"/>
                  <a:pt x="5410200" y="1524000"/>
                </a:cubicBezTo>
                <a:cubicBezTo>
                  <a:pt x="5422900" y="1536700"/>
                  <a:pt x="5434123" y="1551073"/>
                  <a:pt x="5448300" y="1562100"/>
                </a:cubicBezTo>
                <a:cubicBezTo>
                  <a:pt x="5472397" y="1580842"/>
                  <a:pt x="5524500" y="1612900"/>
                  <a:pt x="5524500" y="1612900"/>
                </a:cubicBezTo>
                <a:cubicBezTo>
                  <a:pt x="5532967" y="1625600"/>
                  <a:pt x="5543074" y="1637348"/>
                  <a:pt x="5549900" y="1651000"/>
                </a:cubicBezTo>
                <a:cubicBezTo>
                  <a:pt x="5555887" y="1662974"/>
                  <a:pt x="5554237" y="1678647"/>
                  <a:pt x="5562600" y="1689100"/>
                </a:cubicBezTo>
                <a:cubicBezTo>
                  <a:pt x="5572135" y="1701019"/>
                  <a:pt x="5588974" y="1704729"/>
                  <a:pt x="5600700" y="1714500"/>
                </a:cubicBezTo>
                <a:cubicBezTo>
                  <a:pt x="5698486" y="1795988"/>
                  <a:pt x="5582305" y="1714937"/>
                  <a:pt x="5676900" y="1778000"/>
                </a:cubicBezTo>
                <a:cubicBezTo>
                  <a:pt x="5681133" y="1790700"/>
                  <a:pt x="5683099" y="1804398"/>
                  <a:pt x="5689600" y="1816100"/>
                </a:cubicBezTo>
                <a:cubicBezTo>
                  <a:pt x="5704425" y="1842785"/>
                  <a:pt x="5730747" y="1863340"/>
                  <a:pt x="5740400" y="1892300"/>
                </a:cubicBezTo>
                <a:cubicBezTo>
                  <a:pt x="5748867" y="1917700"/>
                  <a:pt x="5750948" y="1946223"/>
                  <a:pt x="5765800" y="1968500"/>
                </a:cubicBezTo>
                <a:cubicBezTo>
                  <a:pt x="5788711" y="2002866"/>
                  <a:pt x="5800487" y="2017117"/>
                  <a:pt x="5816600" y="2057400"/>
                </a:cubicBezTo>
                <a:cubicBezTo>
                  <a:pt x="5826544" y="2082259"/>
                  <a:pt x="5833533" y="2108200"/>
                  <a:pt x="5842000" y="2133600"/>
                </a:cubicBezTo>
                <a:cubicBezTo>
                  <a:pt x="5846233" y="2146300"/>
                  <a:pt x="5847274" y="2160561"/>
                  <a:pt x="5854700" y="2171700"/>
                </a:cubicBezTo>
                <a:cubicBezTo>
                  <a:pt x="5871633" y="2197100"/>
                  <a:pt x="5895847" y="2218940"/>
                  <a:pt x="5905500" y="2247900"/>
                </a:cubicBezTo>
                <a:cubicBezTo>
                  <a:pt x="5909733" y="2260600"/>
                  <a:pt x="5912213" y="2274026"/>
                  <a:pt x="5918200" y="2286000"/>
                </a:cubicBezTo>
                <a:cubicBezTo>
                  <a:pt x="5925026" y="2299652"/>
                  <a:pt x="5937401" y="2310152"/>
                  <a:pt x="5943600" y="2324100"/>
                </a:cubicBezTo>
                <a:cubicBezTo>
                  <a:pt x="5954474" y="2348566"/>
                  <a:pt x="5954148" y="2378023"/>
                  <a:pt x="5969000" y="2400300"/>
                </a:cubicBezTo>
                <a:cubicBezTo>
                  <a:pt x="5977467" y="2413000"/>
                  <a:pt x="5988201" y="2424452"/>
                  <a:pt x="5994400" y="2438400"/>
                </a:cubicBezTo>
                <a:cubicBezTo>
                  <a:pt x="6005274" y="2462866"/>
                  <a:pt x="6011333" y="2489200"/>
                  <a:pt x="6019800" y="2514600"/>
                </a:cubicBezTo>
                <a:lnTo>
                  <a:pt x="6083300" y="2705100"/>
                </a:lnTo>
                <a:lnTo>
                  <a:pt x="6096000" y="2743200"/>
                </a:lnTo>
                <a:cubicBezTo>
                  <a:pt x="6100233" y="2755900"/>
                  <a:pt x="6101274" y="2770161"/>
                  <a:pt x="6108700" y="2781300"/>
                </a:cubicBezTo>
                <a:lnTo>
                  <a:pt x="6159500" y="2857500"/>
                </a:lnTo>
                <a:cubicBezTo>
                  <a:pt x="6167967" y="2870200"/>
                  <a:pt x="6180073" y="2881120"/>
                  <a:pt x="6184900" y="2895600"/>
                </a:cubicBezTo>
                <a:cubicBezTo>
                  <a:pt x="6189133" y="2908300"/>
                  <a:pt x="6189237" y="2923247"/>
                  <a:pt x="6197600" y="2933700"/>
                </a:cubicBezTo>
                <a:cubicBezTo>
                  <a:pt x="6207135" y="2945619"/>
                  <a:pt x="6223000" y="2950633"/>
                  <a:pt x="6235700" y="2959100"/>
                </a:cubicBezTo>
                <a:cubicBezTo>
                  <a:pt x="6298763" y="3053695"/>
                  <a:pt x="6217712" y="2937514"/>
                  <a:pt x="6299200" y="3035300"/>
                </a:cubicBezTo>
                <a:cubicBezTo>
                  <a:pt x="6352117" y="3098800"/>
                  <a:pt x="6292850" y="3052233"/>
                  <a:pt x="6362700" y="3098800"/>
                </a:cubicBezTo>
                <a:cubicBezTo>
                  <a:pt x="6371167" y="3111500"/>
                  <a:pt x="6377307" y="3126107"/>
                  <a:pt x="6388100" y="3136900"/>
                </a:cubicBezTo>
                <a:cubicBezTo>
                  <a:pt x="6424496" y="3173296"/>
                  <a:pt x="6422983" y="3154342"/>
                  <a:pt x="6464300" y="3175000"/>
                </a:cubicBezTo>
                <a:cubicBezTo>
                  <a:pt x="6477952" y="3181826"/>
                  <a:pt x="6488452" y="3194201"/>
                  <a:pt x="6502400" y="3200400"/>
                </a:cubicBezTo>
                <a:cubicBezTo>
                  <a:pt x="6526866" y="3211274"/>
                  <a:pt x="6554653" y="3213826"/>
                  <a:pt x="6578600" y="3225800"/>
                </a:cubicBezTo>
                <a:cubicBezTo>
                  <a:pt x="6656704" y="3264852"/>
                  <a:pt x="6613648" y="3240698"/>
                  <a:pt x="6705600" y="3302000"/>
                </a:cubicBezTo>
                <a:cubicBezTo>
                  <a:pt x="6718300" y="3310467"/>
                  <a:pt x="6729220" y="3322573"/>
                  <a:pt x="6743700" y="3327400"/>
                </a:cubicBezTo>
                <a:cubicBezTo>
                  <a:pt x="6756400" y="3331633"/>
                  <a:pt x="6769826" y="3334113"/>
                  <a:pt x="6781800" y="3340100"/>
                </a:cubicBezTo>
                <a:cubicBezTo>
                  <a:pt x="6795452" y="3346926"/>
                  <a:pt x="6806248" y="3358674"/>
                  <a:pt x="6819900" y="3365500"/>
                </a:cubicBezTo>
                <a:cubicBezTo>
                  <a:pt x="6857160" y="3384130"/>
                  <a:pt x="6910127" y="3384214"/>
                  <a:pt x="6946900" y="3390900"/>
                </a:cubicBezTo>
                <a:cubicBezTo>
                  <a:pt x="6964073" y="3394022"/>
                  <a:pt x="6980380" y="3401435"/>
                  <a:pt x="6997700" y="3403600"/>
                </a:cubicBezTo>
                <a:cubicBezTo>
                  <a:pt x="7048282" y="3409923"/>
                  <a:pt x="7099300" y="3412067"/>
                  <a:pt x="7150100" y="3416300"/>
                </a:cubicBezTo>
                <a:cubicBezTo>
                  <a:pt x="7293033" y="3452033"/>
                  <a:pt x="7153945" y="3420790"/>
                  <a:pt x="7467600" y="3441700"/>
                </a:cubicBezTo>
                <a:cubicBezTo>
                  <a:pt x="7505850" y="3444250"/>
                  <a:pt x="7543698" y="3451216"/>
                  <a:pt x="7581900" y="3454400"/>
                </a:cubicBezTo>
                <a:cubicBezTo>
                  <a:pt x="7645321" y="3459685"/>
                  <a:pt x="7708992" y="3461665"/>
                  <a:pt x="7772400" y="3467100"/>
                </a:cubicBezTo>
                <a:cubicBezTo>
                  <a:pt x="7857178" y="3474367"/>
                  <a:pt x="8026400" y="3492500"/>
                  <a:pt x="8026400" y="3492500"/>
                </a:cubicBezTo>
                <a:cubicBezTo>
                  <a:pt x="8144933" y="3488267"/>
                  <a:pt x="8263637" y="3487436"/>
                  <a:pt x="8382000" y="3479800"/>
                </a:cubicBezTo>
                <a:cubicBezTo>
                  <a:pt x="8395359" y="3478938"/>
                  <a:pt x="8406805" y="3468664"/>
                  <a:pt x="8420100" y="3467100"/>
                </a:cubicBezTo>
                <a:cubicBezTo>
                  <a:pt x="8479111" y="3460158"/>
                  <a:pt x="8538633" y="3458633"/>
                  <a:pt x="8597900" y="3454400"/>
                </a:cubicBezTo>
                <a:cubicBezTo>
                  <a:pt x="8683977" y="3425708"/>
                  <a:pt x="8578968" y="3458186"/>
                  <a:pt x="8724900" y="3429000"/>
                </a:cubicBezTo>
                <a:cubicBezTo>
                  <a:pt x="8738027" y="3426375"/>
                  <a:pt x="8749829" y="3418695"/>
                  <a:pt x="8763000" y="3416300"/>
                </a:cubicBezTo>
                <a:cubicBezTo>
                  <a:pt x="8836444" y="3402946"/>
                  <a:pt x="8982215" y="3394339"/>
                  <a:pt x="9042400" y="3390900"/>
                </a:cubicBezTo>
                <a:lnTo>
                  <a:pt x="9309100" y="3378200"/>
                </a:lnTo>
                <a:cubicBezTo>
                  <a:pt x="9893258" y="3393988"/>
                  <a:pt x="9622309" y="3390900"/>
                  <a:pt x="10121900" y="33909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3"/>
          <p:cNvSpPr/>
          <p:nvPr/>
        </p:nvSpPr>
        <p:spPr>
          <a:xfrm>
            <a:off x="0" y="2383077"/>
            <a:ext cx="584812" cy="601423"/>
          </a:xfrm>
          <a:custGeom>
            <a:avLst/>
            <a:gdLst>
              <a:gd name="connsiteX0" fmla="*/ 139700 w 584812"/>
              <a:gd name="connsiteY0" fmla="*/ 601423 h 601423"/>
              <a:gd name="connsiteX1" fmla="*/ 152400 w 584812"/>
              <a:gd name="connsiteY1" fmla="*/ 537923 h 601423"/>
              <a:gd name="connsiteX2" fmla="*/ 114300 w 584812"/>
              <a:gd name="connsiteY2" fmla="*/ 385523 h 601423"/>
              <a:gd name="connsiteX3" fmla="*/ 101600 w 584812"/>
              <a:gd name="connsiteY3" fmla="*/ 334723 h 601423"/>
              <a:gd name="connsiteX4" fmla="*/ 76200 w 584812"/>
              <a:gd name="connsiteY4" fmla="*/ 245823 h 601423"/>
              <a:gd name="connsiteX5" fmla="*/ 38100 w 584812"/>
              <a:gd name="connsiteY5" fmla="*/ 93423 h 601423"/>
              <a:gd name="connsiteX6" fmla="*/ 0 w 584812"/>
              <a:gd name="connsiteY6" fmla="*/ 68023 h 601423"/>
              <a:gd name="connsiteX7" fmla="*/ 25400 w 584812"/>
              <a:gd name="connsiteY7" fmla="*/ 144223 h 601423"/>
              <a:gd name="connsiteX8" fmla="*/ 101600 w 584812"/>
              <a:gd name="connsiteY8" fmla="*/ 258523 h 601423"/>
              <a:gd name="connsiteX9" fmla="*/ 127000 w 584812"/>
              <a:gd name="connsiteY9" fmla="*/ 296623 h 601423"/>
              <a:gd name="connsiteX10" fmla="*/ 165100 w 584812"/>
              <a:gd name="connsiteY10" fmla="*/ 372823 h 601423"/>
              <a:gd name="connsiteX11" fmla="*/ 190500 w 584812"/>
              <a:gd name="connsiteY11" fmla="*/ 449023 h 601423"/>
              <a:gd name="connsiteX12" fmla="*/ 228600 w 584812"/>
              <a:gd name="connsiteY12" fmla="*/ 525223 h 601423"/>
              <a:gd name="connsiteX13" fmla="*/ 254000 w 584812"/>
              <a:gd name="connsiteY13" fmla="*/ 398223 h 601423"/>
              <a:gd name="connsiteX14" fmla="*/ 279400 w 584812"/>
              <a:gd name="connsiteY14" fmla="*/ 322023 h 601423"/>
              <a:gd name="connsiteX15" fmla="*/ 292100 w 584812"/>
              <a:gd name="connsiteY15" fmla="*/ 271223 h 601423"/>
              <a:gd name="connsiteX16" fmla="*/ 330200 w 584812"/>
              <a:gd name="connsiteY16" fmla="*/ 245823 h 601423"/>
              <a:gd name="connsiteX17" fmla="*/ 381000 w 584812"/>
              <a:gd name="connsiteY17" fmla="*/ 182323 h 601423"/>
              <a:gd name="connsiteX18" fmla="*/ 393700 w 584812"/>
              <a:gd name="connsiteY18" fmla="*/ 144223 h 601423"/>
              <a:gd name="connsiteX19" fmla="*/ 419100 w 584812"/>
              <a:gd name="connsiteY19" fmla="*/ 106123 h 601423"/>
              <a:gd name="connsiteX20" fmla="*/ 431800 w 584812"/>
              <a:gd name="connsiteY20" fmla="*/ 68023 h 601423"/>
              <a:gd name="connsiteX21" fmla="*/ 406400 w 584812"/>
              <a:gd name="connsiteY21" fmla="*/ 106123 h 601423"/>
              <a:gd name="connsiteX22" fmla="*/ 381000 w 584812"/>
              <a:gd name="connsiteY22" fmla="*/ 195023 h 601423"/>
              <a:gd name="connsiteX23" fmla="*/ 368300 w 584812"/>
              <a:gd name="connsiteY23" fmla="*/ 258523 h 601423"/>
              <a:gd name="connsiteX24" fmla="*/ 342900 w 584812"/>
              <a:gd name="connsiteY24" fmla="*/ 334723 h 601423"/>
              <a:gd name="connsiteX25" fmla="*/ 330200 w 584812"/>
              <a:gd name="connsiteY25" fmla="*/ 372823 h 601423"/>
              <a:gd name="connsiteX26" fmla="*/ 304800 w 584812"/>
              <a:gd name="connsiteY26" fmla="*/ 449023 h 601423"/>
              <a:gd name="connsiteX27" fmla="*/ 292100 w 584812"/>
              <a:gd name="connsiteY27" fmla="*/ 487123 h 601423"/>
              <a:gd name="connsiteX28" fmla="*/ 266700 w 584812"/>
              <a:gd name="connsiteY28" fmla="*/ 525223 h 601423"/>
              <a:gd name="connsiteX29" fmla="*/ 266700 w 584812"/>
              <a:gd name="connsiteY29" fmla="*/ 360123 h 601423"/>
              <a:gd name="connsiteX30" fmla="*/ 292100 w 584812"/>
              <a:gd name="connsiteY30" fmla="*/ 156923 h 601423"/>
              <a:gd name="connsiteX31" fmla="*/ 279400 w 584812"/>
              <a:gd name="connsiteY31" fmla="*/ 4523 h 601423"/>
              <a:gd name="connsiteX32" fmla="*/ 254000 w 584812"/>
              <a:gd name="connsiteY32" fmla="*/ 80723 h 601423"/>
              <a:gd name="connsiteX33" fmla="*/ 228600 w 584812"/>
              <a:gd name="connsiteY33" fmla="*/ 118823 h 601423"/>
              <a:gd name="connsiteX34" fmla="*/ 241300 w 584812"/>
              <a:gd name="connsiteY34" fmla="*/ 322023 h 601423"/>
              <a:gd name="connsiteX35" fmla="*/ 254000 w 584812"/>
              <a:gd name="connsiteY35" fmla="*/ 372823 h 601423"/>
              <a:gd name="connsiteX36" fmla="*/ 279400 w 584812"/>
              <a:gd name="connsiteY36" fmla="*/ 487123 h 601423"/>
              <a:gd name="connsiteX37" fmla="*/ 266700 w 584812"/>
              <a:gd name="connsiteY37" fmla="*/ 207723 h 601423"/>
              <a:gd name="connsiteX38" fmla="*/ 254000 w 584812"/>
              <a:gd name="connsiteY38" fmla="*/ 118823 h 601423"/>
              <a:gd name="connsiteX39" fmla="*/ 228600 w 584812"/>
              <a:gd name="connsiteY39" fmla="*/ 42623 h 601423"/>
              <a:gd name="connsiteX40" fmla="*/ 190500 w 584812"/>
              <a:gd name="connsiteY40" fmla="*/ 220423 h 601423"/>
              <a:gd name="connsiteX41" fmla="*/ 215900 w 584812"/>
              <a:gd name="connsiteY41" fmla="*/ 398223 h 601423"/>
              <a:gd name="connsiteX42" fmla="*/ 228600 w 584812"/>
              <a:gd name="connsiteY42" fmla="*/ 436323 h 601423"/>
              <a:gd name="connsiteX43" fmla="*/ 241300 w 584812"/>
              <a:gd name="connsiteY43" fmla="*/ 499823 h 601423"/>
              <a:gd name="connsiteX44" fmla="*/ 279400 w 584812"/>
              <a:gd name="connsiteY44" fmla="*/ 525223 h 601423"/>
              <a:gd name="connsiteX45" fmla="*/ 342900 w 584812"/>
              <a:gd name="connsiteY45" fmla="*/ 474423 h 601423"/>
              <a:gd name="connsiteX46" fmla="*/ 381000 w 584812"/>
              <a:gd name="connsiteY46" fmla="*/ 461723 h 601423"/>
              <a:gd name="connsiteX47" fmla="*/ 419100 w 584812"/>
              <a:gd name="connsiteY47" fmla="*/ 423623 h 601423"/>
              <a:gd name="connsiteX48" fmla="*/ 508000 w 584812"/>
              <a:gd name="connsiteY48" fmla="*/ 372823 h 601423"/>
              <a:gd name="connsiteX49" fmla="*/ 546100 w 584812"/>
              <a:gd name="connsiteY49" fmla="*/ 296623 h 601423"/>
              <a:gd name="connsiteX50" fmla="*/ 571500 w 584812"/>
              <a:gd name="connsiteY50" fmla="*/ 258523 h 601423"/>
              <a:gd name="connsiteX51" fmla="*/ 571500 w 584812"/>
              <a:gd name="connsiteY51" fmla="*/ 144223 h 601423"/>
              <a:gd name="connsiteX52" fmla="*/ 533400 w 584812"/>
              <a:gd name="connsiteY52" fmla="*/ 156923 h 601423"/>
              <a:gd name="connsiteX53" fmla="*/ 520700 w 584812"/>
              <a:gd name="connsiteY53" fmla="*/ 195023 h 601423"/>
              <a:gd name="connsiteX54" fmla="*/ 482600 w 584812"/>
              <a:gd name="connsiteY54" fmla="*/ 233123 h 601423"/>
              <a:gd name="connsiteX55" fmla="*/ 469900 w 584812"/>
              <a:gd name="connsiteY55" fmla="*/ 296623 h 601423"/>
              <a:gd name="connsiteX56" fmla="*/ 431800 w 584812"/>
              <a:gd name="connsiteY56" fmla="*/ 334723 h 601423"/>
              <a:gd name="connsiteX57" fmla="*/ 381000 w 584812"/>
              <a:gd name="connsiteY57" fmla="*/ 410923 h 601423"/>
              <a:gd name="connsiteX58" fmla="*/ 355600 w 584812"/>
              <a:gd name="connsiteY58" fmla="*/ 449023 h 601423"/>
              <a:gd name="connsiteX59" fmla="*/ 330200 w 584812"/>
              <a:gd name="connsiteY59" fmla="*/ 499823 h 60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4812" h="601423">
                <a:moveTo>
                  <a:pt x="139700" y="601423"/>
                </a:moveTo>
                <a:cubicBezTo>
                  <a:pt x="143933" y="580256"/>
                  <a:pt x="152400" y="559509"/>
                  <a:pt x="152400" y="537923"/>
                </a:cubicBezTo>
                <a:cubicBezTo>
                  <a:pt x="152400" y="471459"/>
                  <a:pt x="130062" y="448569"/>
                  <a:pt x="114300" y="385523"/>
                </a:cubicBezTo>
                <a:cubicBezTo>
                  <a:pt x="110067" y="368590"/>
                  <a:pt x="106395" y="351506"/>
                  <a:pt x="101600" y="334723"/>
                </a:cubicBezTo>
                <a:cubicBezTo>
                  <a:pt x="65161" y="207186"/>
                  <a:pt x="115902" y="404632"/>
                  <a:pt x="76200" y="245823"/>
                </a:cubicBezTo>
                <a:cubicBezTo>
                  <a:pt x="69139" y="182276"/>
                  <a:pt x="81848" y="137171"/>
                  <a:pt x="38100" y="93423"/>
                </a:cubicBezTo>
                <a:cubicBezTo>
                  <a:pt x="27307" y="82630"/>
                  <a:pt x="12700" y="76490"/>
                  <a:pt x="0" y="68023"/>
                </a:cubicBezTo>
                <a:cubicBezTo>
                  <a:pt x="8467" y="93423"/>
                  <a:pt x="10548" y="121946"/>
                  <a:pt x="25400" y="144223"/>
                </a:cubicBezTo>
                <a:lnTo>
                  <a:pt x="101600" y="258523"/>
                </a:lnTo>
                <a:cubicBezTo>
                  <a:pt x="110067" y="271223"/>
                  <a:pt x="122173" y="282143"/>
                  <a:pt x="127000" y="296623"/>
                </a:cubicBezTo>
                <a:cubicBezTo>
                  <a:pt x="173317" y="435574"/>
                  <a:pt x="99448" y="225107"/>
                  <a:pt x="165100" y="372823"/>
                </a:cubicBezTo>
                <a:cubicBezTo>
                  <a:pt x="175974" y="397289"/>
                  <a:pt x="175648" y="426746"/>
                  <a:pt x="190500" y="449023"/>
                </a:cubicBezTo>
                <a:cubicBezTo>
                  <a:pt x="223326" y="498262"/>
                  <a:pt x="211073" y="472643"/>
                  <a:pt x="228600" y="525223"/>
                </a:cubicBezTo>
                <a:cubicBezTo>
                  <a:pt x="237067" y="482890"/>
                  <a:pt x="243529" y="440106"/>
                  <a:pt x="254000" y="398223"/>
                </a:cubicBezTo>
                <a:cubicBezTo>
                  <a:pt x="260494" y="372248"/>
                  <a:pt x="272906" y="347998"/>
                  <a:pt x="279400" y="322023"/>
                </a:cubicBezTo>
                <a:cubicBezTo>
                  <a:pt x="283633" y="305090"/>
                  <a:pt x="282418" y="285746"/>
                  <a:pt x="292100" y="271223"/>
                </a:cubicBezTo>
                <a:cubicBezTo>
                  <a:pt x="300567" y="258523"/>
                  <a:pt x="317500" y="254290"/>
                  <a:pt x="330200" y="245823"/>
                </a:cubicBezTo>
                <a:cubicBezTo>
                  <a:pt x="362122" y="150058"/>
                  <a:pt x="315348" y="264387"/>
                  <a:pt x="381000" y="182323"/>
                </a:cubicBezTo>
                <a:cubicBezTo>
                  <a:pt x="389363" y="171870"/>
                  <a:pt x="387713" y="156197"/>
                  <a:pt x="393700" y="144223"/>
                </a:cubicBezTo>
                <a:cubicBezTo>
                  <a:pt x="400526" y="130571"/>
                  <a:pt x="412274" y="119775"/>
                  <a:pt x="419100" y="106123"/>
                </a:cubicBezTo>
                <a:cubicBezTo>
                  <a:pt x="425087" y="94149"/>
                  <a:pt x="445187" y="68023"/>
                  <a:pt x="431800" y="68023"/>
                </a:cubicBezTo>
                <a:cubicBezTo>
                  <a:pt x="416536" y="68023"/>
                  <a:pt x="413226" y="92471"/>
                  <a:pt x="406400" y="106123"/>
                </a:cubicBezTo>
                <a:cubicBezTo>
                  <a:pt x="397914" y="123094"/>
                  <a:pt x="384255" y="180374"/>
                  <a:pt x="381000" y="195023"/>
                </a:cubicBezTo>
                <a:cubicBezTo>
                  <a:pt x="376317" y="216095"/>
                  <a:pt x="373980" y="237698"/>
                  <a:pt x="368300" y="258523"/>
                </a:cubicBezTo>
                <a:cubicBezTo>
                  <a:pt x="361255" y="284354"/>
                  <a:pt x="351367" y="309323"/>
                  <a:pt x="342900" y="334723"/>
                </a:cubicBezTo>
                <a:lnTo>
                  <a:pt x="330200" y="372823"/>
                </a:lnTo>
                <a:lnTo>
                  <a:pt x="304800" y="449023"/>
                </a:lnTo>
                <a:cubicBezTo>
                  <a:pt x="300567" y="461723"/>
                  <a:pt x="299526" y="475984"/>
                  <a:pt x="292100" y="487123"/>
                </a:cubicBezTo>
                <a:lnTo>
                  <a:pt x="266700" y="525223"/>
                </a:lnTo>
                <a:cubicBezTo>
                  <a:pt x="240090" y="445392"/>
                  <a:pt x="254120" y="504798"/>
                  <a:pt x="266700" y="360123"/>
                </a:cubicBezTo>
                <a:cubicBezTo>
                  <a:pt x="282849" y="174408"/>
                  <a:pt x="261358" y="249149"/>
                  <a:pt x="292100" y="156923"/>
                </a:cubicBezTo>
                <a:cubicBezTo>
                  <a:pt x="287867" y="106123"/>
                  <a:pt x="302197" y="50117"/>
                  <a:pt x="279400" y="4523"/>
                </a:cubicBezTo>
                <a:cubicBezTo>
                  <a:pt x="267426" y="-19424"/>
                  <a:pt x="268852" y="58446"/>
                  <a:pt x="254000" y="80723"/>
                </a:cubicBezTo>
                <a:lnTo>
                  <a:pt x="228600" y="118823"/>
                </a:lnTo>
                <a:cubicBezTo>
                  <a:pt x="232833" y="186556"/>
                  <a:pt x="234547" y="254494"/>
                  <a:pt x="241300" y="322023"/>
                </a:cubicBezTo>
                <a:cubicBezTo>
                  <a:pt x="243037" y="339391"/>
                  <a:pt x="250577" y="355707"/>
                  <a:pt x="254000" y="372823"/>
                </a:cubicBezTo>
                <a:cubicBezTo>
                  <a:pt x="276351" y="484579"/>
                  <a:pt x="254684" y="412974"/>
                  <a:pt x="279400" y="487123"/>
                </a:cubicBezTo>
                <a:cubicBezTo>
                  <a:pt x="275167" y="393990"/>
                  <a:pt x="273114" y="300732"/>
                  <a:pt x="266700" y="207723"/>
                </a:cubicBezTo>
                <a:cubicBezTo>
                  <a:pt x="264640" y="177860"/>
                  <a:pt x="260731" y="147991"/>
                  <a:pt x="254000" y="118823"/>
                </a:cubicBezTo>
                <a:cubicBezTo>
                  <a:pt x="247980" y="92735"/>
                  <a:pt x="228600" y="42623"/>
                  <a:pt x="228600" y="42623"/>
                </a:cubicBezTo>
                <a:cubicBezTo>
                  <a:pt x="215900" y="101890"/>
                  <a:pt x="195534" y="160020"/>
                  <a:pt x="190500" y="220423"/>
                </a:cubicBezTo>
                <a:cubicBezTo>
                  <a:pt x="186256" y="271354"/>
                  <a:pt x="200546" y="344483"/>
                  <a:pt x="215900" y="398223"/>
                </a:cubicBezTo>
                <a:cubicBezTo>
                  <a:pt x="219578" y="411095"/>
                  <a:pt x="225353" y="423336"/>
                  <a:pt x="228600" y="436323"/>
                </a:cubicBezTo>
                <a:cubicBezTo>
                  <a:pt x="233835" y="457264"/>
                  <a:pt x="230590" y="481081"/>
                  <a:pt x="241300" y="499823"/>
                </a:cubicBezTo>
                <a:cubicBezTo>
                  <a:pt x="248873" y="513075"/>
                  <a:pt x="266700" y="516756"/>
                  <a:pt x="279400" y="525223"/>
                </a:cubicBezTo>
                <a:cubicBezTo>
                  <a:pt x="375165" y="493301"/>
                  <a:pt x="260836" y="540075"/>
                  <a:pt x="342900" y="474423"/>
                </a:cubicBezTo>
                <a:cubicBezTo>
                  <a:pt x="353353" y="466060"/>
                  <a:pt x="368300" y="465956"/>
                  <a:pt x="381000" y="461723"/>
                </a:cubicBezTo>
                <a:cubicBezTo>
                  <a:pt x="393700" y="449023"/>
                  <a:pt x="405302" y="435121"/>
                  <a:pt x="419100" y="423623"/>
                </a:cubicBezTo>
                <a:cubicBezTo>
                  <a:pt x="446026" y="401184"/>
                  <a:pt x="476946" y="388350"/>
                  <a:pt x="508000" y="372823"/>
                </a:cubicBezTo>
                <a:cubicBezTo>
                  <a:pt x="580793" y="263634"/>
                  <a:pt x="493520" y="401783"/>
                  <a:pt x="546100" y="296623"/>
                </a:cubicBezTo>
                <a:cubicBezTo>
                  <a:pt x="552926" y="282971"/>
                  <a:pt x="563033" y="271223"/>
                  <a:pt x="571500" y="258523"/>
                </a:cubicBezTo>
                <a:cubicBezTo>
                  <a:pt x="575086" y="240592"/>
                  <a:pt x="599573" y="165278"/>
                  <a:pt x="571500" y="144223"/>
                </a:cubicBezTo>
                <a:cubicBezTo>
                  <a:pt x="560790" y="136191"/>
                  <a:pt x="546100" y="152690"/>
                  <a:pt x="533400" y="156923"/>
                </a:cubicBezTo>
                <a:cubicBezTo>
                  <a:pt x="529167" y="169623"/>
                  <a:pt x="528126" y="183884"/>
                  <a:pt x="520700" y="195023"/>
                </a:cubicBezTo>
                <a:cubicBezTo>
                  <a:pt x="510737" y="209967"/>
                  <a:pt x="490632" y="217059"/>
                  <a:pt x="482600" y="233123"/>
                </a:cubicBezTo>
                <a:cubicBezTo>
                  <a:pt x="472947" y="252430"/>
                  <a:pt x="479553" y="277316"/>
                  <a:pt x="469900" y="296623"/>
                </a:cubicBezTo>
                <a:cubicBezTo>
                  <a:pt x="461868" y="312687"/>
                  <a:pt x="442827" y="320546"/>
                  <a:pt x="431800" y="334723"/>
                </a:cubicBezTo>
                <a:cubicBezTo>
                  <a:pt x="413058" y="358820"/>
                  <a:pt x="397933" y="385523"/>
                  <a:pt x="381000" y="410923"/>
                </a:cubicBezTo>
                <a:lnTo>
                  <a:pt x="355600" y="449023"/>
                </a:lnTo>
                <a:cubicBezTo>
                  <a:pt x="327852" y="490645"/>
                  <a:pt x="330200" y="471859"/>
                  <a:pt x="330200" y="499823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/>
          <p:cNvSpPr/>
          <p:nvPr/>
        </p:nvSpPr>
        <p:spPr>
          <a:xfrm>
            <a:off x="519771" y="2781300"/>
            <a:ext cx="610529" cy="286303"/>
          </a:xfrm>
          <a:custGeom>
            <a:avLst/>
            <a:gdLst>
              <a:gd name="connsiteX0" fmla="*/ 64429 w 610529"/>
              <a:gd name="connsiteY0" fmla="*/ 228600 h 286303"/>
              <a:gd name="connsiteX1" fmla="*/ 13629 w 610529"/>
              <a:gd name="connsiteY1" fmla="*/ 165100 h 286303"/>
              <a:gd name="connsiteX2" fmla="*/ 13629 w 610529"/>
              <a:gd name="connsiteY2" fmla="*/ 50800 h 286303"/>
              <a:gd name="connsiteX3" fmla="*/ 51729 w 610529"/>
              <a:gd name="connsiteY3" fmla="*/ 25400 h 286303"/>
              <a:gd name="connsiteX4" fmla="*/ 127929 w 610529"/>
              <a:gd name="connsiteY4" fmla="*/ 12700 h 286303"/>
              <a:gd name="connsiteX5" fmla="*/ 166029 w 610529"/>
              <a:gd name="connsiteY5" fmla="*/ 0 h 286303"/>
              <a:gd name="connsiteX6" fmla="*/ 420029 w 610529"/>
              <a:gd name="connsiteY6" fmla="*/ 12700 h 286303"/>
              <a:gd name="connsiteX7" fmla="*/ 458129 w 610529"/>
              <a:gd name="connsiteY7" fmla="*/ 25400 h 286303"/>
              <a:gd name="connsiteX8" fmla="*/ 534329 w 610529"/>
              <a:gd name="connsiteY8" fmla="*/ 76200 h 286303"/>
              <a:gd name="connsiteX9" fmla="*/ 572429 w 610529"/>
              <a:gd name="connsiteY9" fmla="*/ 152400 h 286303"/>
              <a:gd name="connsiteX10" fmla="*/ 610529 w 610529"/>
              <a:gd name="connsiteY10" fmla="*/ 228600 h 286303"/>
              <a:gd name="connsiteX11" fmla="*/ 597829 w 610529"/>
              <a:gd name="connsiteY11" fmla="*/ 279400 h 286303"/>
              <a:gd name="connsiteX12" fmla="*/ 407329 w 610529"/>
              <a:gd name="connsiteY12" fmla="*/ 241300 h 286303"/>
              <a:gd name="connsiteX13" fmla="*/ 293029 w 610529"/>
              <a:gd name="connsiteY13" fmla="*/ 228600 h 2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529" h="286303">
                <a:moveTo>
                  <a:pt x="64429" y="228600"/>
                </a:moveTo>
                <a:cubicBezTo>
                  <a:pt x="47496" y="207433"/>
                  <a:pt x="27995" y="188086"/>
                  <a:pt x="13629" y="165100"/>
                </a:cubicBezTo>
                <a:cubicBezTo>
                  <a:pt x="-6712" y="132554"/>
                  <a:pt x="-2237" y="82532"/>
                  <a:pt x="13629" y="50800"/>
                </a:cubicBezTo>
                <a:cubicBezTo>
                  <a:pt x="20455" y="37148"/>
                  <a:pt x="37249" y="30227"/>
                  <a:pt x="51729" y="25400"/>
                </a:cubicBezTo>
                <a:cubicBezTo>
                  <a:pt x="76158" y="17257"/>
                  <a:pt x="102792" y="18286"/>
                  <a:pt x="127929" y="12700"/>
                </a:cubicBezTo>
                <a:cubicBezTo>
                  <a:pt x="140997" y="9796"/>
                  <a:pt x="153329" y="4233"/>
                  <a:pt x="166029" y="0"/>
                </a:cubicBezTo>
                <a:cubicBezTo>
                  <a:pt x="250696" y="4233"/>
                  <a:pt x="335575" y="5356"/>
                  <a:pt x="420029" y="12700"/>
                </a:cubicBezTo>
                <a:cubicBezTo>
                  <a:pt x="433366" y="13860"/>
                  <a:pt x="446427" y="18899"/>
                  <a:pt x="458129" y="25400"/>
                </a:cubicBezTo>
                <a:cubicBezTo>
                  <a:pt x="484814" y="40225"/>
                  <a:pt x="534329" y="76200"/>
                  <a:pt x="534329" y="76200"/>
                </a:cubicBezTo>
                <a:cubicBezTo>
                  <a:pt x="607122" y="185389"/>
                  <a:pt x="519849" y="47240"/>
                  <a:pt x="572429" y="152400"/>
                </a:cubicBezTo>
                <a:cubicBezTo>
                  <a:pt x="621668" y="250877"/>
                  <a:pt x="578607" y="132835"/>
                  <a:pt x="610529" y="228600"/>
                </a:cubicBezTo>
                <a:cubicBezTo>
                  <a:pt x="606296" y="245533"/>
                  <a:pt x="614547" y="274384"/>
                  <a:pt x="597829" y="279400"/>
                </a:cubicBezTo>
                <a:cubicBezTo>
                  <a:pt x="510709" y="305536"/>
                  <a:pt x="482327" y="249633"/>
                  <a:pt x="407329" y="241300"/>
                </a:cubicBezTo>
                <a:lnTo>
                  <a:pt x="293029" y="228600"/>
                </a:lnTo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/>
          <p:cNvSpPr/>
          <p:nvPr/>
        </p:nvSpPr>
        <p:spPr>
          <a:xfrm>
            <a:off x="1117600" y="2844800"/>
            <a:ext cx="9805246" cy="711200"/>
          </a:xfrm>
          <a:custGeom>
            <a:avLst/>
            <a:gdLst>
              <a:gd name="connsiteX0" fmla="*/ 0 w 9805246"/>
              <a:gd name="connsiteY0" fmla="*/ 101600 h 711200"/>
              <a:gd name="connsiteX1" fmla="*/ 63500 w 9805246"/>
              <a:gd name="connsiteY1" fmla="*/ 139700 h 711200"/>
              <a:gd name="connsiteX2" fmla="*/ 101600 w 9805246"/>
              <a:gd name="connsiteY2" fmla="*/ 165100 h 711200"/>
              <a:gd name="connsiteX3" fmla="*/ 165100 w 9805246"/>
              <a:gd name="connsiteY3" fmla="*/ 177800 h 711200"/>
              <a:gd name="connsiteX4" fmla="*/ 368300 w 9805246"/>
              <a:gd name="connsiteY4" fmla="*/ 165100 h 711200"/>
              <a:gd name="connsiteX5" fmla="*/ 444500 w 9805246"/>
              <a:gd name="connsiteY5" fmla="*/ 114300 h 711200"/>
              <a:gd name="connsiteX6" fmla="*/ 508000 w 9805246"/>
              <a:gd name="connsiteY6" fmla="*/ 0 h 711200"/>
              <a:gd name="connsiteX7" fmla="*/ 558800 w 9805246"/>
              <a:gd name="connsiteY7" fmla="*/ 88900 h 711200"/>
              <a:gd name="connsiteX8" fmla="*/ 584200 w 9805246"/>
              <a:gd name="connsiteY8" fmla="*/ 127000 h 711200"/>
              <a:gd name="connsiteX9" fmla="*/ 596900 w 9805246"/>
              <a:gd name="connsiteY9" fmla="*/ 165100 h 711200"/>
              <a:gd name="connsiteX10" fmla="*/ 685800 w 9805246"/>
              <a:gd name="connsiteY10" fmla="*/ 215900 h 711200"/>
              <a:gd name="connsiteX11" fmla="*/ 736600 w 9805246"/>
              <a:gd name="connsiteY11" fmla="*/ 254000 h 711200"/>
              <a:gd name="connsiteX12" fmla="*/ 774700 w 9805246"/>
              <a:gd name="connsiteY12" fmla="*/ 266700 h 711200"/>
              <a:gd name="connsiteX13" fmla="*/ 812800 w 9805246"/>
              <a:gd name="connsiteY13" fmla="*/ 292100 h 711200"/>
              <a:gd name="connsiteX14" fmla="*/ 876300 w 9805246"/>
              <a:gd name="connsiteY14" fmla="*/ 304800 h 711200"/>
              <a:gd name="connsiteX15" fmla="*/ 1168400 w 9805246"/>
              <a:gd name="connsiteY15" fmla="*/ 292100 h 711200"/>
              <a:gd name="connsiteX16" fmla="*/ 1231900 w 9805246"/>
              <a:gd name="connsiteY16" fmla="*/ 266700 h 711200"/>
              <a:gd name="connsiteX17" fmla="*/ 1270000 w 9805246"/>
              <a:gd name="connsiteY17" fmla="*/ 254000 h 711200"/>
              <a:gd name="connsiteX18" fmla="*/ 1346200 w 9805246"/>
              <a:gd name="connsiteY18" fmla="*/ 203200 h 711200"/>
              <a:gd name="connsiteX19" fmla="*/ 1397000 w 9805246"/>
              <a:gd name="connsiteY19" fmla="*/ 25400 h 711200"/>
              <a:gd name="connsiteX20" fmla="*/ 1473200 w 9805246"/>
              <a:gd name="connsiteY20" fmla="*/ 101600 h 711200"/>
              <a:gd name="connsiteX21" fmla="*/ 1498600 w 9805246"/>
              <a:gd name="connsiteY21" fmla="*/ 139700 h 711200"/>
              <a:gd name="connsiteX22" fmla="*/ 1536700 w 9805246"/>
              <a:gd name="connsiteY22" fmla="*/ 165100 h 711200"/>
              <a:gd name="connsiteX23" fmla="*/ 1612900 w 9805246"/>
              <a:gd name="connsiteY23" fmla="*/ 241300 h 711200"/>
              <a:gd name="connsiteX24" fmla="*/ 1676400 w 9805246"/>
              <a:gd name="connsiteY24" fmla="*/ 279400 h 711200"/>
              <a:gd name="connsiteX25" fmla="*/ 1752600 w 9805246"/>
              <a:gd name="connsiteY25" fmla="*/ 330200 h 711200"/>
              <a:gd name="connsiteX26" fmla="*/ 2044700 w 9805246"/>
              <a:gd name="connsiteY26" fmla="*/ 304800 h 711200"/>
              <a:gd name="connsiteX27" fmla="*/ 2108200 w 9805246"/>
              <a:gd name="connsiteY27" fmla="*/ 279400 h 711200"/>
              <a:gd name="connsiteX28" fmla="*/ 2184400 w 9805246"/>
              <a:gd name="connsiteY28" fmla="*/ 215900 h 711200"/>
              <a:gd name="connsiteX29" fmla="*/ 2209800 w 9805246"/>
              <a:gd name="connsiteY29" fmla="*/ 139700 h 711200"/>
              <a:gd name="connsiteX30" fmla="*/ 2222500 w 9805246"/>
              <a:gd name="connsiteY30" fmla="*/ 101600 h 711200"/>
              <a:gd name="connsiteX31" fmla="*/ 2260600 w 9805246"/>
              <a:gd name="connsiteY31" fmla="*/ 254000 h 711200"/>
              <a:gd name="connsiteX32" fmla="*/ 2298700 w 9805246"/>
              <a:gd name="connsiteY32" fmla="*/ 292100 h 711200"/>
              <a:gd name="connsiteX33" fmla="*/ 2336800 w 9805246"/>
              <a:gd name="connsiteY33" fmla="*/ 304800 h 711200"/>
              <a:gd name="connsiteX34" fmla="*/ 2362200 w 9805246"/>
              <a:gd name="connsiteY34" fmla="*/ 342900 h 711200"/>
              <a:gd name="connsiteX35" fmla="*/ 2489200 w 9805246"/>
              <a:gd name="connsiteY35" fmla="*/ 406400 h 711200"/>
              <a:gd name="connsiteX36" fmla="*/ 2540000 w 9805246"/>
              <a:gd name="connsiteY36" fmla="*/ 431800 h 711200"/>
              <a:gd name="connsiteX37" fmla="*/ 2692400 w 9805246"/>
              <a:gd name="connsiteY37" fmla="*/ 419100 h 711200"/>
              <a:gd name="connsiteX38" fmla="*/ 2806700 w 9805246"/>
              <a:gd name="connsiteY38" fmla="*/ 368300 h 711200"/>
              <a:gd name="connsiteX39" fmla="*/ 2844800 w 9805246"/>
              <a:gd name="connsiteY39" fmla="*/ 355600 h 711200"/>
              <a:gd name="connsiteX40" fmla="*/ 2895600 w 9805246"/>
              <a:gd name="connsiteY40" fmla="*/ 279400 h 711200"/>
              <a:gd name="connsiteX41" fmla="*/ 2946400 w 9805246"/>
              <a:gd name="connsiteY41" fmla="*/ 203200 h 711200"/>
              <a:gd name="connsiteX42" fmla="*/ 2971800 w 9805246"/>
              <a:gd name="connsiteY42" fmla="*/ 127000 h 711200"/>
              <a:gd name="connsiteX43" fmla="*/ 2984500 w 9805246"/>
              <a:gd name="connsiteY43" fmla="*/ 88900 h 711200"/>
              <a:gd name="connsiteX44" fmla="*/ 3073400 w 9805246"/>
              <a:gd name="connsiteY44" fmla="*/ 203200 h 711200"/>
              <a:gd name="connsiteX45" fmla="*/ 3187700 w 9805246"/>
              <a:gd name="connsiteY45" fmla="*/ 254000 h 711200"/>
              <a:gd name="connsiteX46" fmla="*/ 3225800 w 9805246"/>
              <a:gd name="connsiteY46" fmla="*/ 279400 h 711200"/>
              <a:gd name="connsiteX47" fmla="*/ 3314700 w 9805246"/>
              <a:gd name="connsiteY47" fmla="*/ 304800 h 711200"/>
              <a:gd name="connsiteX48" fmla="*/ 3352800 w 9805246"/>
              <a:gd name="connsiteY48" fmla="*/ 317500 h 711200"/>
              <a:gd name="connsiteX49" fmla="*/ 3632200 w 9805246"/>
              <a:gd name="connsiteY49" fmla="*/ 304800 h 711200"/>
              <a:gd name="connsiteX50" fmla="*/ 3695700 w 9805246"/>
              <a:gd name="connsiteY50" fmla="*/ 292100 h 711200"/>
              <a:gd name="connsiteX51" fmla="*/ 3771900 w 9805246"/>
              <a:gd name="connsiteY51" fmla="*/ 241300 h 711200"/>
              <a:gd name="connsiteX52" fmla="*/ 3810000 w 9805246"/>
              <a:gd name="connsiteY52" fmla="*/ 152400 h 711200"/>
              <a:gd name="connsiteX53" fmla="*/ 3848100 w 9805246"/>
              <a:gd name="connsiteY53" fmla="*/ 228600 h 711200"/>
              <a:gd name="connsiteX54" fmla="*/ 3873500 w 9805246"/>
              <a:gd name="connsiteY54" fmla="*/ 266700 h 711200"/>
              <a:gd name="connsiteX55" fmla="*/ 3898900 w 9805246"/>
              <a:gd name="connsiteY55" fmla="*/ 342900 h 711200"/>
              <a:gd name="connsiteX56" fmla="*/ 3962400 w 9805246"/>
              <a:gd name="connsiteY56" fmla="*/ 431800 h 711200"/>
              <a:gd name="connsiteX57" fmla="*/ 3975100 w 9805246"/>
              <a:gd name="connsiteY57" fmla="*/ 469900 h 711200"/>
              <a:gd name="connsiteX58" fmla="*/ 4025900 w 9805246"/>
              <a:gd name="connsiteY58" fmla="*/ 495300 h 711200"/>
              <a:gd name="connsiteX59" fmla="*/ 4127500 w 9805246"/>
              <a:gd name="connsiteY59" fmla="*/ 546100 h 711200"/>
              <a:gd name="connsiteX60" fmla="*/ 4292600 w 9805246"/>
              <a:gd name="connsiteY60" fmla="*/ 533400 h 711200"/>
              <a:gd name="connsiteX61" fmla="*/ 4368800 w 9805246"/>
              <a:gd name="connsiteY61" fmla="*/ 482600 h 711200"/>
              <a:gd name="connsiteX62" fmla="*/ 4406900 w 9805246"/>
              <a:gd name="connsiteY62" fmla="*/ 469900 h 711200"/>
              <a:gd name="connsiteX63" fmla="*/ 4445000 w 9805246"/>
              <a:gd name="connsiteY63" fmla="*/ 444500 h 711200"/>
              <a:gd name="connsiteX64" fmla="*/ 4495800 w 9805246"/>
              <a:gd name="connsiteY64" fmla="*/ 381000 h 711200"/>
              <a:gd name="connsiteX65" fmla="*/ 4508500 w 9805246"/>
              <a:gd name="connsiteY65" fmla="*/ 342900 h 711200"/>
              <a:gd name="connsiteX66" fmla="*/ 4533900 w 9805246"/>
              <a:gd name="connsiteY66" fmla="*/ 304800 h 711200"/>
              <a:gd name="connsiteX67" fmla="*/ 4559300 w 9805246"/>
              <a:gd name="connsiteY67" fmla="*/ 228600 h 711200"/>
              <a:gd name="connsiteX68" fmla="*/ 4648200 w 9805246"/>
              <a:gd name="connsiteY68" fmla="*/ 317500 h 711200"/>
              <a:gd name="connsiteX69" fmla="*/ 4838700 w 9805246"/>
              <a:gd name="connsiteY69" fmla="*/ 381000 h 711200"/>
              <a:gd name="connsiteX70" fmla="*/ 5232400 w 9805246"/>
              <a:gd name="connsiteY70" fmla="*/ 381000 h 711200"/>
              <a:gd name="connsiteX71" fmla="*/ 5257800 w 9805246"/>
              <a:gd name="connsiteY71" fmla="*/ 342900 h 711200"/>
              <a:gd name="connsiteX72" fmla="*/ 5295900 w 9805246"/>
              <a:gd name="connsiteY72" fmla="*/ 317500 h 711200"/>
              <a:gd name="connsiteX73" fmla="*/ 5321300 w 9805246"/>
              <a:gd name="connsiteY73" fmla="*/ 279400 h 711200"/>
              <a:gd name="connsiteX74" fmla="*/ 5346700 w 9805246"/>
              <a:gd name="connsiteY74" fmla="*/ 254000 h 711200"/>
              <a:gd name="connsiteX75" fmla="*/ 5372100 w 9805246"/>
              <a:gd name="connsiteY75" fmla="*/ 330200 h 711200"/>
              <a:gd name="connsiteX76" fmla="*/ 5486400 w 9805246"/>
              <a:gd name="connsiteY76" fmla="*/ 419100 h 711200"/>
              <a:gd name="connsiteX77" fmla="*/ 5524500 w 9805246"/>
              <a:gd name="connsiteY77" fmla="*/ 431800 h 711200"/>
              <a:gd name="connsiteX78" fmla="*/ 5626100 w 9805246"/>
              <a:gd name="connsiteY78" fmla="*/ 495300 h 711200"/>
              <a:gd name="connsiteX79" fmla="*/ 5676900 w 9805246"/>
              <a:gd name="connsiteY79" fmla="*/ 533400 h 711200"/>
              <a:gd name="connsiteX80" fmla="*/ 5753100 w 9805246"/>
              <a:gd name="connsiteY80" fmla="*/ 546100 h 711200"/>
              <a:gd name="connsiteX81" fmla="*/ 5803900 w 9805246"/>
              <a:gd name="connsiteY81" fmla="*/ 558800 h 711200"/>
              <a:gd name="connsiteX82" fmla="*/ 5867400 w 9805246"/>
              <a:gd name="connsiteY82" fmla="*/ 546100 h 711200"/>
              <a:gd name="connsiteX83" fmla="*/ 5956300 w 9805246"/>
              <a:gd name="connsiteY83" fmla="*/ 495300 h 711200"/>
              <a:gd name="connsiteX84" fmla="*/ 5969000 w 9805246"/>
              <a:gd name="connsiteY84" fmla="*/ 457200 h 711200"/>
              <a:gd name="connsiteX85" fmla="*/ 5981700 w 9805246"/>
              <a:gd name="connsiteY85" fmla="*/ 304800 h 711200"/>
              <a:gd name="connsiteX86" fmla="*/ 6007100 w 9805246"/>
              <a:gd name="connsiteY86" fmla="*/ 342900 h 711200"/>
              <a:gd name="connsiteX87" fmla="*/ 6070600 w 9805246"/>
              <a:gd name="connsiteY87" fmla="*/ 419100 h 711200"/>
              <a:gd name="connsiteX88" fmla="*/ 6210300 w 9805246"/>
              <a:gd name="connsiteY88" fmla="*/ 495300 h 711200"/>
              <a:gd name="connsiteX89" fmla="*/ 6261100 w 9805246"/>
              <a:gd name="connsiteY89" fmla="*/ 520700 h 711200"/>
              <a:gd name="connsiteX90" fmla="*/ 6311900 w 9805246"/>
              <a:gd name="connsiteY90" fmla="*/ 533400 h 711200"/>
              <a:gd name="connsiteX91" fmla="*/ 6362700 w 9805246"/>
              <a:gd name="connsiteY91" fmla="*/ 558800 h 711200"/>
              <a:gd name="connsiteX92" fmla="*/ 6438900 w 9805246"/>
              <a:gd name="connsiteY92" fmla="*/ 584200 h 711200"/>
              <a:gd name="connsiteX93" fmla="*/ 6553200 w 9805246"/>
              <a:gd name="connsiteY93" fmla="*/ 571500 h 711200"/>
              <a:gd name="connsiteX94" fmla="*/ 6591300 w 9805246"/>
              <a:gd name="connsiteY94" fmla="*/ 533400 h 711200"/>
              <a:gd name="connsiteX95" fmla="*/ 6616700 w 9805246"/>
              <a:gd name="connsiteY95" fmla="*/ 457200 h 711200"/>
              <a:gd name="connsiteX96" fmla="*/ 6604000 w 9805246"/>
              <a:gd name="connsiteY96" fmla="*/ 317500 h 711200"/>
              <a:gd name="connsiteX97" fmla="*/ 6705600 w 9805246"/>
              <a:gd name="connsiteY97" fmla="*/ 393700 h 711200"/>
              <a:gd name="connsiteX98" fmla="*/ 6743700 w 9805246"/>
              <a:gd name="connsiteY98" fmla="*/ 431800 h 711200"/>
              <a:gd name="connsiteX99" fmla="*/ 6769100 w 9805246"/>
              <a:gd name="connsiteY99" fmla="*/ 469900 h 711200"/>
              <a:gd name="connsiteX100" fmla="*/ 6845300 w 9805246"/>
              <a:gd name="connsiteY100" fmla="*/ 520700 h 711200"/>
              <a:gd name="connsiteX101" fmla="*/ 6921500 w 9805246"/>
              <a:gd name="connsiteY101" fmla="*/ 558800 h 711200"/>
              <a:gd name="connsiteX102" fmla="*/ 6959600 w 9805246"/>
              <a:gd name="connsiteY102" fmla="*/ 596900 h 711200"/>
              <a:gd name="connsiteX103" fmla="*/ 7023100 w 9805246"/>
              <a:gd name="connsiteY103" fmla="*/ 622300 h 711200"/>
              <a:gd name="connsiteX104" fmla="*/ 7112000 w 9805246"/>
              <a:gd name="connsiteY104" fmla="*/ 647700 h 711200"/>
              <a:gd name="connsiteX105" fmla="*/ 7150100 w 9805246"/>
              <a:gd name="connsiteY105" fmla="*/ 660400 h 711200"/>
              <a:gd name="connsiteX106" fmla="*/ 7264400 w 9805246"/>
              <a:gd name="connsiteY106" fmla="*/ 647700 h 711200"/>
              <a:gd name="connsiteX107" fmla="*/ 7366000 w 9805246"/>
              <a:gd name="connsiteY107" fmla="*/ 622300 h 711200"/>
              <a:gd name="connsiteX108" fmla="*/ 7480300 w 9805246"/>
              <a:gd name="connsiteY108" fmla="*/ 596900 h 711200"/>
              <a:gd name="connsiteX109" fmla="*/ 7543800 w 9805246"/>
              <a:gd name="connsiteY109" fmla="*/ 495300 h 711200"/>
              <a:gd name="connsiteX110" fmla="*/ 7569200 w 9805246"/>
              <a:gd name="connsiteY110" fmla="*/ 457200 h 711200"/>
              <a:gd name="connsiteX111" fmla="*/ 7594600 w 9805246"/>
              <a:gd name="connsiteY111" fmla="*/ 381000 h 711200"/>
              <a:gd name="connsiteX112" fmla="*/ 7581900 w 9805246"/>
              <a:gd name="connsiteY112" fmla="*/ 342900 h 711200"/>
              <a:gd name="connsiteX113" fmla="*/ 7620000 w 9805246"/>
              <a:gd name="connsiteY113" fmla="*/ 381000 h 711200"/>
              <a:gd name="connsiteX114" fmla="*/ 7708900 w 9805246"/>
              <a:gd name="connsiteY114" fmla="*/ 431800 h 711200"/>
              <a:gd name="connsiteX115" fmla="*/ 7734300 w 9805246"/>
              <a:gd name="connsiteY115" fmla="*/ 469900 h 711200"/>
              <a:gd name="connsiteX116" fmla="*/ 7785100 w 9805246"/>
              <a:gd name="connsiteY116" fmla="*/ 482600 h 711200"/>
              <a:gd name="connsiteX117" fmla="*/ 8039100 w 9805246"/>
              <a:gd name="connsiteY117" fmla="*/ 520700 h 711200"/>
              <a:gd name="connsiteX118" fmla="*/ 8267700 w 9805246"/>
              <a:gd name="connsiteY118" fmla="*/ 508000 h 711200"/>
              <a:gd name="connsiteX119" fmla="*/ 8356600 w 9805246"/>
              <a:gd name="connsiteY119" fmla="*/ 469900 h 711200"/>
              <a:gd name="connsiteX120" fmla="*/ 8394700 w 9805246"/>
              <a:gd name="connsiteY120" fmla="*/ 444500 h 711200"/>
              <a:gd name="connsiteX121" fmla="*/ 8470900 w 9805246"/>
              <a:gd name="connsiteY121" fmla="*/ 406400 h 711200"/>
              <a:gd name="connsiteX122" fmla="*/ 8521700 w 9805246"/>
              <a:gd name="connsiteY122" fmla="*/ 304800 h 711200"/>
              <a:gd name="connsiteX123" fmla="*/ 8623300 w 9805246"/>
              <a:gd name="connsiteY123" fmla="*/ 406400 h 711200"/>
              <a:gd name="connsiteX124" fmla="*/ 8712200 w 9805246"/>
              <a:gd name="connsiteY124" fmla="*/ 482600 h 711200"/>
              <a:gd name="connsiteX125" fmla="*/ 8750300 w 9805246"/>
              <a:gd name="connsiteY125" fmla="*/ 495300 h 711200"/>
              <a:gd name="connsiteX126" fmla="*/ 8864600 w 9805246"/>
              <a:gd name="connsiteY126" fmla="*/ 482600 h 711200"/>
              <a:gd name="connsiteX127" fmla="*/ 8902700 w 9805246"/>
              <a:gd name="connsiteY127" fmla="*/ 469900 h 711200"/>
              <a:gd name="connsiteX128" fmla="*/ 8991600 w 9805246"/>
              <a:gd name="connsiteY128" fmla="*/ 444500 h 711200"/>
              <a:gd name="connsiteX129" fmla="*/ 9080500 w 9805246"/>
              <a:gd name="connsiteY129" fmla="*/ 393700 h 711200"/>
              <a:gd name="connsiteX130" fmla="*/ 9118600 w 9805246"/>
              <a:gd name="connsiteY130" fmla="*/ 381000 h 711200"/>
              <a:gd name="connsiteX131" fmla="*/ 9080500 w 9805246"/>
              <a:gd name="connsiteY131" fmla="*/ 355600 h 711200"/>
              <a:gd name="connsiteX132" fmla="*/ 9055100 w 9805246"/>
              <a:gd name="connsiteY132" fmla="*/ 469900 h 711200"/>
              <a:gd name="connsiteX133" fmla="*/ 9093200 w 9805246"/>
              <a:gd name="connsiteY133" fmla="*/ 546100 h 711200"/>
              <a:gd name="connsiteX134" fmla="*/ 9156700 w 9805246"/>
              <a:gd name="connsiteY134" fmla="*/ 635000 h 711200"/>
              <a:gd name="connsiteX135" fmla="*/ 9271000 w 9805246"/>
              <a:gd name="connsiteY135" fmla="*/ 660400 h 711200"/>
              <a:gd name="connsiteX136" fmla="*/ 9321800 w 9805246"/>
              <a:gd name="connsiteY136" fmla="*/ 673100 h 711200"/>
              <a:gd name="connsiteX137" fmla="*/ 9410700 w 9805246"/>
              <a:gd name="connsiteY137" fmla="*/ 698500 h 711200"/>
              <a:gd name="connsiteX138" fmla="*/ 9550400 w 9805246"/>
              <a:gd name="connsiteY138" fmla="*/ 711200 h 711200"/>
              <a:gd name="connsiteX139" fmla="*/ 9728200 w 9805246"/>
              <a:gd name="connsiteY139" fmla="*/ 698500 h 711200"/>
              <a:gd name="connsiteX140" fmla="*/ 9779000 w 9805246"/>
              <a:gd name="connsiteY140" fmla="*/ 685800 h 711200"/>
              <a:gd name="connsiteX141" fmla="*/ 9804400 w 9805246"/>
              <a:gd name="connsiteY141" fmla="*/ 5334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9805246" h="711200">
                <a:moveTo>
                  <a:pt x="0" y="101600"/>
                </a:moveTo>
                <a:cubicBezTo>
                  <a:pt x="21167" y="114300"/>
                  <a:pt x="42568" y="126617"/>
                  <a:pt x="63500" y="139700"/>
                </a:cubicBezTo>
                <a:cubicBezTo>
                  <a:pt x="76443" y="147790"/>
                  <a:pt x="87308" y="159741"/>
                  <a:pt x="101600" y="165100"/>
                </a:cubicBezTo>
                <a:cubicBezTo>
                  <a:pt x="121811" y="172679"/>
                  <a:pt x="143933" y="173567"/>
                  <a:pt x="165100" y="177800"/>
                </a:cubicBezTo>
                <a:cubicBezTo>
                  <a:pt x="232833" y="173567"/>
                  <a:pt x="302122" y="180140"/>
                  <a:pt x="368300" y="165100"/>
                </a:cubicBezTo>
                <a:cubicBezTo>
                  <a:pt x="398068" y="158335"/>
                  <a:pt x="444500" y="114300"/>
                  <a:pt x="444500" y="114300"/>
                </a:cubicBezTo>
                <a:cubicBezTo>
                  <a:pt x="502726" y="26961"/>
                  <a:pt x="485647" y="67060"/>
                  <a:pt x="508000" y="0"/>
                </a:cubicBezTo>
                <a:cubicBezTo>
                  <a:pt x="569883" y="92825"/>
                  <a:pt x="494348" y="-23891"/>
                  <a:pt x="558800" y="88900"/>
                </a:cubicBezTo>
                <a:cubicBezTo>
                  <a:pt x="566373" y="102152"/>
                  <a:pt x="577374" y="113348"/>
                  <a:pt x="584200" y="127000"/>
                </a:cubicBezTo>
                <a:cubicBezTo>
                  <a:pt x="590187" y="138974"/>
                  <a:pt x="588537" y="154647"/>
                  <a:pt x="596900" y="165100"/>
                </a:cubicBezTo>
                <a:cubicBezTo>
                  <a:pt x="610883" y="182578"/>
                  <a:pt x="670800" y="206525"/>
                  <a:pt x="685800" y="215900"/>
                </a:cubicBezTo>
                <a:cubicBezTo>
                  <a:pt x="703749" y="227118"/>
                  <a:pt x="718222" y="243498"/>
                  <a:pt x="736600" y="254000"/>
                </a:cubicBezTo>
                <a:cubicBezTo>
                  <a:pt x="748223" y="260642"/>
                  <a:pt x="762726" y="260713"/>
                  <a:pt x="774700" y="266700"/>
                </a:cubicBezTo>
                <a:cubicBezTo>
                  <a:pt x="788352" y="273526"/>
                  <a:pt x="798508" y="286741"/>
                  <a:pt x="812800" y="292100"/>
                </a:cubicBezTo>
                <a:cubicBezTo>
                  <a:pt x="833011" y="299679"/>
                  <a:pt x="855133" y="300567"/>
                  <a:pt x="876300" y="304800"/>
                </a:cubicBezTo>
                <a:cubicBezTo>
                  <a:pt x="973667" y="300567"/>
                  <a:pt x="1071496" y="302483"/>
                  <a:pt x="1168400" y="292100"/>
                </a:cubicBezTo>
                <a:cubicBezTo>
                  <a:pt x="1191067" y="289671"/>
                  <a:pt x="1210554" y="274705"/>
                  <a:pt x="1231900" y="266700"/>
                </a:cubicBezTo>
                <a:cubicBezTo>
                  <a:pt x="1244435" y="262000"/>
                  <a:pt x="1258298" y="260501"/>
                  <a:pt x="1270000" y="254000"/>
                </a:cubicBezTo>
                <a:cubicBezTo>
                  <a:pt x="1296685" y="239175"/>
                  <a:pt x="1346200" y="203200"/>
                  <a:pt x="1346200" y="203200"/>
                </a:cubicBezTo>
                <a:cubicBezTo>
                  <a:pt x="1382639" y="93882"/>
                  <a:pt x="1365106" y="152975"/>
                  <a:pt x="1397000" y="25400"/>
                </a:cubicBezTo>
                <a:cubicBezTo>
                  <a:pt x="1422400" y="50800"/>
                  <a:pt x="1449335" y="74752"/>
                  <a:pt x="1473200" y="101600"/>
                </a:cubicBezTo>
                <a:cubicBezTo>
                  <a:pt x="1483341" y="113008"/>
                  <a:pt x="1487807" y="128907"/>
                  <a:pt x="1498600" y="139700"/>
                </a:cubicBezTo>
                <a:cubicBezTo>
                  <a:pt x="1509393" y="150493"/>
                  <a:pt x="1525292" y="154959"/>
                  <a:pt x="1536700" y="165100"/>
                </a:cubicBezTo>
                <a:cubicBezTo>
                  <a:pt x="1563548" y="188965"/>
                  <a:pt x="1582098" y="222819"/>
                  <a:pt x="1612900" y="241300"/>
                </a:cubicBezTo>
                <a:cubicBezTo>
                  <a:pt x="1634067" y="254000"/>
                  <a:pt x="1655575" y="266148"/>
                  <a:pt x="1676400" y="279400"/>
                </a:cubicBezTo>
                <a:cubicBezTo>
                  <a:pt x="1702154" y="295789"/>
                  <a:pt x="1752600" y="330200"/>
                  <a:pt x="1752600" y="330200"/>
                </a:cubicBezTo>
                <a:cubicBezTo>
                  <a:pt x="1802670" y="327418"/>
                  <a:pt x="1962956" y="329323"/>
                  <a:pt x="2044700" y="304800"/>
                </a:cubicBezTo>
                <a:cubicBezTo>
                  <a:pt x="2066536" y="298249"/>
                  <a:pt x="2087810" y="289595"/>
                  <a:pt x="2108200" y="279400"/>
                </a:cubicBezTo>
                <a:cubicBezTo>
                  <a:pt x="2143563" y="261719"/>
                  <a:pt x="2156313" y="243987"/>
                  <a:pt x="2184400" y="215900"/>
                </a:cubicBezTo>
                <a:lnTo>
                  <a:pt x="2209800" y="139700"/>
                </a:lnTo>
                <a:lnTo>
                  <a:pt x="2222500" y="101600"/>
                </a:lnTo>
                <a:cubicBezTo>
                  <a:pt x="2226697" y="126784"/>
                  <a:pt x="2240474" y="233874"/>
                  <a:pt x="2260600" y="254000"/>
                </a:cubicBezTo>
                <a:cubicBezTo>
                  <a:pt x="2273300" y="266700"/>
                  <a:pt x="2283756" y="282137"/>
                  <a:pt x="2298700" y="292100"/>
                </a:cubicBezTo>
                <a:cubicBezTo>
                  <a:pt x="2309839" y="299526"/>
                  <a:pt x="2324100" y="300567"/>
                  <a:pt x="2336800" y="304800"/>
                </a:cubicBezTo>
                <a:cubicBezTo>
                  <a:pt x="2345267" y="317500"/>
                  <a:pt x="2350713" y="332849"/>
                  <a:pt x="2362200" y="342900"/>
                </a:cubicBezTo>
                <a:cubicBezTo>
                  <a:pt x="2450282" y="419972"/>
                  <a:pt x="2410294" y="376810"/>
                  <a:pt x="2489200" y="406400"/>
                </a:cubicBezTo>
                <a:cubicBezTo>
                  <a:pt x="2506927" y="413047"/>
                  <a:pt x="2523067" y="423333"/>
                  <a:pt x="2540000" y="431800"/>
                </a:cubicBezTo>
                <a:cubicBezTo>
                  <a:pt x="2590800" y="427567"/>
                  <a:pt x="2642118" y="427480"/>
                  <a:pt x="2692400" y="419100"/>
                </a:cubicBezTo>
                <a:cubicBezTo>
                  <a:pt x="2790694" y="402718"/>
                  <a:pt x="2741982" y="400659"/>
                  <a:pt x="2806700" y="368300"/>
                </a:cubicBezTo>
                <a:cubicBezTo>
                  <a:pt x="2818674" y="362313"/>
                  <a:pt x="2832100" y="359833"/>
                  <a:pt x="2844800" y="355600"/>
                </a:cubicBezTo>
                <a:cubicBezTo>
                  <a:pt x="2929354" y="271046"/>
                  <a:pt x="2849651" y="362108"/>
                  <a:pt x="2895600" y="279400"/>
                </a:cubicBezTo>
                <a:cubicBezTo>
                  <a:pt x="2910425" y="252715"/>
                  <a:pt x="2936747" y="232160"/>
                  <a:pt x="2946400" y="203200"/>
                </a:cubicBezTo>
                <a:lnTo>
                  <a:pt x="2971800" y="127000"/>
                </a:lnTo>
                <a:lnTo>
                  <a:pt x="2984500" y="88900"/>
                </a:lnTo>
                <a:cubicBezTo>
                  <a:pt x="3008373" y="124710"/>
                  <a:pt x="3035418" y="176070"/>
                  <a:pt x="3073400" y="203200"/>
                </a:cubicBezTo>
                <a:cubicBezTo>
                  <a:pt x="3104821" y="225644"/>
                  <a:pt x="3154510" y="237405"/>
                  <a:pt x="3187700" y="254000"/>
                </a:cubicBezTo>
                <a:cubicBezTo>
                  <a:pt x="3201352" y="260826"/>
                  <a:pt x="3212148" y="272574"/>
                  <a:pt x="3225800" y="279400"/>
                </a:cubicBezTo>
                <a:cubicBezTo>
                  <a:pt x="3246100" y="289550"/>
                  <a:pt x="3295711" y="299375"/>
                  <a:pt x="3314700" y="304800"/>
                </a:cubicBezTo>
                <a:cubicBezTo>
                  <a:pt x="3327572" y="308478"/>
                  <a:pt x="3340100" y="313267"/>
                  <a:pt x="3352800" y="317500"/>
                </a:cubicBezTo>
                <a:cubicBezTo>
                  <a:pt x="3445933" y="313267"/>
                  <a:pt x="3539225" y="311687"/>
                  <a:pt x="3632200" y="304800"/>
                </a:cubicBezTo>
                <a:cubicBezTo>
                  <a:pt x="3653727" y="303205"/>
                  <a:pt x="3676049" y="301032"/>
                  <a:pt x="3695700" y="292100"/>
                </a:cubicBezTo>
                <a:cubicBezTo>
                  <a:pt x="3723491" y="279468"/>
                  <a:pt x="3771900" y="241300"/>
                  <a:pt x="3771900" y="241300"/>
                </a:cubicBezTo>
                <a:cubicBezTo>
                  <a:pt x="3774921" y="232238"/>
                  <a:pt x="3800769" y="148707"/>
                  <a:pt x="3810000" y="152400"/>
                </a:cubicBezTo>
                <a:cubicBezTo>
                  <a:pt x="3836367" y="162947"/>
                  <a:pt x="3834309" y="203776"/>
                  <a:pt x="3848100" y="228600"/>
                </a:cubicBezTo>
                <a:cubicBezTo>
                  <a:pt x="3855513" y="241943"/>
                  <a:pt x="3867301" y="252752"/>
                  <a:pt x="3873500" y="266700"/>
                </a:cubicBezTo>
                <a:cubicBezTo>
                  <a:pt x="3884374" y="291166"/>
                  <a:pt x="3884048" y="320623"/>
                  <a:pt x="3898900" y="342900"/>
                </a:cubicBezTo>
                <a:cubicBezTo>
                  <a:pt x="3936041" y="398612"/>
                  <a:pt x="3915142" y="368789"/>
                  <a:pt x="3962400" y="431800"/>
                </a:cubicBezTo>
                <a:cubicBezTo>
                  <a:pt x="3966633" y="444500"/>
                  <a:pt x="3965634" y="460434"/>
                  <a:pt x="3975100" y="469900"/>
                </a:cubicBezTo>
                <a:cubicBezTo>
                  <a:pt x="3988487" y="483287"/>
                  <a:pt x="4009846" y="485266"/>
                  <a:pt x="4025900" y="495300"/>
                </a:cubicBezTo>
                <a:cubicBezTo>
                  <a:pt x="4112251" y="549270"/>
                  <a:pt x="4038364" y="523816"/>
                  <a:pt x="4127500" y="546100"/>
                </a:cubicBezTo>
                <a:cubicBezTo>
                  <a:pt x="4182533" y="541867"/>
                  <a:pt x="4237830" y="540246"/>
                  <a:pt x="4292600" y="533400"/>
                </a:cubicBezTo>
                <a:cubicBezTo>
                  <a:pt x="4348349" y="526431"/>
                  <a:pt x="4320415" y="514857"/>
                  <a:pt x="4368800" y="482600"/>
                </a:cubicBezTo>
                <a:cubicBezTo>
                  <a:pt x="4379939" y="475174"/>
                  <a:pt x="4394926" y="475887"/>
                  <a:pt x="4406900" y="469900"/>
                </a:cubicBezTo>
                <a:cubicBezTo>
                  <a:pt x="4420552" y="463074"/>
                  <a:pt x="4432300" y="452967"/>
                  <a:pt x="4445000" y="444500"/>
                </a:cubicBezTo>
                <a:cubicBezTo>
                  <a:pt x="4476922" y="348735"/>
                  <a:pt x="4430148" y="463064"/>
                  <a:pt x="4495800" y="381000"/>
                </a:cubicBezTo>
                <a:cubicBezTo>
                  <a:pt x="4504163" y="370547"/>
                  <a:pt x="4502513" y="354874"/>
                  <a:pt x="4508500" y="342900"/>
                </a:cubicBezTo>
                <a:cubicBezTo>
                  <a:pt x="4515326" y="329248"/>
                  <a:pt x="4527701" y="318748"/>
                  <a:pt x="4533900" y="304800"/>
                </a:cubicBezTo>
                <a:cubicBezTo>
                  <a:pt x="4544774" y="280334"/>
                  <a:pt x="4559300" y="228600"/>
                  <a:pt x="4559300" y="228600"/>
                </a:cubicBezTo>
                <a:cubicBezTo>
                  <a:pt x="4681101" y="289500"/>
                  <a:pt x="4536572" y="205872"/>
                  <a:pt x="4648200" y="317500"/>
                </a:cubicBezTo>
                <a:cubicBezTo>
                  <a:pt x="4715760" y="385060"/>
                  <a:pt x="4744963" y="370585"/>
                  <a:pt x="4838700" y="381000"/>
                </a:cubicBezTo>
                <a:cubicBezTo>
                  <a:pt x="4986162" y="417865"/>
                  <a:pt x="4965776" y="417776"/>
                  <a:pt x="5232400" y="381000"/>
                </a:cubicBezTo>
                <a:cubicBezTo>
                  <a:pt x="5247520" y="378914"/>
                  <a:pt x="5247007" y="353693"/>
                  <a:pt x="5257800" y="342900"/>
                </a:cubicBezTo>
                <a:cubicBezTo>
                  <a:pt x="5268593" y="332107"/>
                  <a:pt x="5283200" y="325967"/>
                  <a:pt x="5295900" y="317500"/>
                </a:cubicBezTo>
                <a:cubicBezTo>
                  <a:pt x="5304367" y="304800"/>
                  <a:pt x="5319614" y="294570"/>
                  <a:pt x="5321300" y="279400"/>
                </a:cubicBezTo>
                <a:cubicBezTo>
                  <a:pt x="5328607" y="213637"/>
                  <a:pt x="5273844" y="156858"/>
                  <a:pt x="5346700" y="254000"/>
                </a:cubicBezTo>
                <a:cubicBezTo>
                  <a:pt x="5355167" y="279400"/>
                  <a:pt x="5353168" y="311268"/>
                  <a:pt x="5372100" y="330200"/>
                </a:cubicBezTo>
                <a:cubicBezTo>
                  <a:pt x="5404974" y="363074"/>
                  <a:pt x="5440828" y="403909"/>
                  <a:pt x="5486400" y="419100"/>
                </a:cubicBezTo>
                <a:lnTo>
                  <a:pt x="5524500" y="431800"/>
                </a:lnTo>
                <a:cubicBezTo>
                  <a:pt x="5668408" y="539731"/>
                  <a:pt x="5486636" y="408135"/>
                  <a:pt x="5626100" y="495300"/>
                </a:cubicBezTo>
                <a:cubicBezTo>
                  <a:pt x="5644049" y="506518"/>
                  <a:pt x="5657247" y="525539"/>
                  <a:pt x="5676900" y="533400"/>
                </a:cubicBezTo>
                <a:cubicBezTo>
                  <a:pt x="5700809" y="542963"/>
                  <a:pt x="5727850" y="541050"/>
                  <a:pt x="5753100" y="546100"/>
                </a:cubicBezTo>
                <a:cubicBezTo>
                  <a:pt x="5770216" y="549523"/>
                  <a:pt x="5786967" y="554567"/>
                  <a:pt x="5803900" y="558800"/>
                </a:cubicBezTo>
                <a:cubicBezTo>
                  <a:pt x="5825067" y="554567"/>
                  <a:pt x="5846922" y="552926"/>
                  <a:pt x="5867400" y="546100"/>
                </a:cubicBezTo>
                <a:cubicBezTo>
                  <a:pt x="5899626" y="535358"/>
                  <a:pt x="5928429" y="513881"/>
                  <a:pt x="5956300" y="495300"/>
                </a:cubicBezTo>
                <a:cubicBezTo>
                  <a:pt x="5960533" y="482600"/>
                  <a:pt x="5967231" y="470470"/>
                  <a:pt x="5969000" y="457200"/>
                </a:cubicBezTo>
                <a:cubicBezTo>
                  <a:pt x="5975737" y="406671"/>
                  <a:pt x="5965580" y="353160"/>
                  <a:pt x="5981700" y="304800"/>
                </a:cubicBezTo>
                <a:cubicBezTo>
                  <a:pt x="5986527" y="290320"/>
                  <a:pt x="6000274" y="329248"/>
                  <a:pt x="6007100" y="342900"/>
                </a:cubicBezTo>
                <a:cubicBezTo>
                  <a:pt x="6040497" y="409693"/>
                  <a:pt x="5986949" y="359350"/>
                  <a:pt x="6070600" y="419100"/>
                </a:cubicBezTo>
                <a:cubicBezTo>
                  <a:pt x="6124737" y="457769"/>
                  <a:pt x="6133419" y="456859"/>
                  <a:pt x="6210300" y="495300"/>
                </a:cubicBezTo>
                <a:cubicBezTo>
                  <a:pt x="6227233" y="503767"/>
                  <a:pt x="6242733" y="516108"/>
                  <a:pt x="6261100" y="520700"/>
                </a:cubicBezTo>
                <a:cubicBezTo>
                  <a:pt x="6278033" y="524933"/>
                  <a:pt x="6295557" y="527271"/>
                  <a:pt x="6311900" y="533400"/>
                </a:cubicBezTo>
                <a:cubicBezTo>
                  <a:pt x="6329627" y="540047"/>
                  <a:pt x="6345122" y="551769"/>
                  <a:pt x="6362700" y="558800"/>
                </a:cubicBezTo>
                <a:cubicBezTo>
                  <a:pt x="6387559" y="568744"/>
                  <a:pt x="6438900" y="584200"/>
                  <a:pt x="6438900" y="584200"/>
                </a:cubicBezTo>
                <a:cubicBezTo>
                  <a:pt x="6477000" y="579967"/>
                  <a:pt x="6516833" y="583622"/>
                  <a:pt x="6553200" y="571500"/>
                </a:cubicBezTo>
                <a:cubicBezTo>
                  <a:pt x="6570239" y="565820"/>
                  <a:pt x="6582578" y="549100"/>
                  <a:pt x="6591300" y="533400"/>
                </a:cubicBezTo>
                <a:cubicBezTo>
                  <a:pt x="6604303" y="509995"/>
                  <a:pt x="6616700" y="457200"/>
                  <a:pt x="6616700" y="457200"/>
                </a:cubicBezTo>
                <a:cubicBezTo>
                  <a:pt x="6612467" y="410633"/>
                  <a:pt x="6579218" y="357151"/>
                  <a:pt x="6604000" y="317500"/>
                </a:cubicBezTo>
                <a:cubicBezTo>
                  <a:pt x="6634666" y="268434"/>
                  <a:pt x="6696259" y="382491"/>
                  <a:pt x="6705600" y="393700"/>
                </a:cubicBezTo>
                <a:cubicBezTo>
                  <a:pt x="6717098" y="407498"/>
                  <a:pt x="6732202" y="418002"/>
                  <a:pt x="6743700" y="431800"/>
                </a:cubicBezTo>
                <a:cubicBezTo>
                  <a:pt x="6753471" y="443526"/>
                  <a:pt x="6757613" y="459849"/>
                  <a:pt x="6769100" y="469900"/>
                </a:cubicBezTo>
                <a:cubicBezTo>
                  <a:pt x="6792074" y="490002"/>
                  <a:pt x="6819900" y="503767"/>
                  <a:pt x="6845300" y="520700"/>
                </a:cubicBezTo>
                <a:cubicBezTo>
                  <a:pt x="6894539" y="553526"/>
                  <a:pt x="6868920" y="541273"/>
                  <a:pt x="6921500" y="558800"/>
                </a:cubicBezTo>
                <a:cubicBezTo>
                  <a:pt x="6934200" y="571500"/>
                  <a:pt x="6944370" y="587381"/>
                  <a:pt x="6959600" y="596900"/>
                </a:cubicBezTo>
                <a:cubicBezTo>
                  <a:pt x="6978932" y="608982"/>
                  <a:pt x="7001754" y="614295"/>
                  <a:pt x="7023100" y="622300"/>
                </a:cubicBezTo>
                <a:cubicBezTo>
                  <a:pt x="7071820" y="640570"/>
                  <a:pt x="7055955" y="631687"/>
                  <a:pt x="7112000" y="647700"/>
                </a:cubicBezTo>
                <a:cubicBezTo>
                  <a:pt x="7124872" y="651378"/>
                  <a:pt x="7137400" y="656167"/>
                  <a:pt x="7150100" y="660400"/>
                </a:cubicBezTo>
                <a:cubicBezTo>
                  <a:pt x="7188200" y="656167"/>
                  <a:pt x="7226649" y="654362"/>
                  <a:pt x="7264400" y="647700"/>
                </a:cubicBezTo>
                <a:cubicBezTo>
                  <a:pt x="7298778" y="641633"/>
                  <a:pt x="7331769" y="629146"/>
                  <a:pt x="7366000" y="622300"/>
                </a:cubicBezTo>
                <a:cubicBezTo>
                  <a:pt x="7446616" y="606177"/>
                  <a:pt x="7408559" y="614835"/>
                  <a:pt x="7480300" y="596900"/>
                </a:cubicBezTo>
                <a:cubicBezTo>
                  <a:pt x="7538336" y="509846"/>
                  <a:pt x="7467212" y="617841"/>
                  <a:pt x="7543800" y="495300"/>
                </a:cubicBezTo>
                <a:cubicBezTo>
                  <a:pt x="7551890" y="482357"/>
                  <a:pt x="7563001" y="471148"/>
                  <a:pt x="7569200" y="457200"/>
                </a:cubicBezTo>
                <a:cubicBezTo>
                  <a:pt x="7580074" y="432734"/>
                  <a:pt x="7594600" y="381000"/>
                  <a:pt x="7594600" y="381000"/>
                </a:cubicBezTo>
                <a:cubicBezTo>
                  <a:pt x="7590367" y="368300"/>
                  <a:pt x="7568513" y="342900"/>
                  <a:pt x="7581900" y="342900"/>
                </a:cubicBezTo>
                <a:cubicBezTo>
                  <a:pt x="7599861" y="342900"/>
                  <a:pt x="7606202" y="369502"/>
                  <a:pt x="7620000" y="381000"/>
                </a:cubicBezTo>
                <a:cubicBezTo>
                  <a:pt x="7646926" y="403439"/>
                  <a:pt x="7677846" y="416273"/>
                  <a:pt x="7708900" y="431800"/>
                </a:cubicBezTo>
                <a:cubicBezTo>
                  <a:pt x="7717367" y="444500"/>
                  <a:pt x="7721600" y="461433"/>
                  <a:pt x="7734300" y="469900"/>
                </a:cubicBezTo>
                <a:cubicBezTo>
                  <a:pt x="7748823" y="479582"/>
                  <a:pt x="7768382" y="477584"/>
                  <a:pt x="7785100" y="482600"/>
                </a:cubicBezTo>
                <a:cubicBezTo>
                  <a:pt x="7937001" y="528170"/>
                  <a:pt x="7791690" y="503028"/>
                  <a:pt x="8039100" y="520700"/>
                </a:cubicBezTo>
                <a:cubicBezTo>
                  <a:pt x="8115300" y="516467"/>
                  <a:pt x="8191726" y="515236"/>
                  <a:pt x="8267700" y="508000"/>
                </a:cubicBezTo>
                <a:cubicBezTo>
                  <a:pt x="8289072" y="505965"/>
                  <a:pt x="8342883" y="477738"/>
                  <a:pt x="8356600" y="469900"/>
                </a:cubicBezTo>
                <a:cubicBezTo>
                  <a:pt x="8369852" y="462327"/>
                  <a:pt x="8381048" y="451326"/>
                  <a:pt x="8394700" y="444500"/>
                </a:cubicBezTo>
                <a:cubicBezTo>
                  <a:pt x="8499860" y="391920"/>
                  <a:pt x="8361711" y="479193"/>
                  <a:pt x="8470900" y="406400"/>
                </a:cubicBezTo>
                <a:cubicBezTo>
                  <a:pt x="8487833" y="372533"/>
                  <a:pt x="8483836" y="304800"/>
                  <a:pt x="8521700" y="304800"/>
                </a:cubicBezTo>
                <a:cubicBezTo>
                  <a:pt x="8569595" y="304800"/>
                  <a:pt x="8589433" y="372533"/>
                  <a:pt x="8623300" y="406400"/>
                </a:cubicBezTo>
                <a:cubicBezTo>
                  <a:pt x="8654547" y="437647"/>
                  <a:pt x="8673516" y="463258"/>
                  <a:pt x="8712200" y="482600"/>
                </a:cubicBezTo>
                <a:cubicBezTo>
                  <a:pt x="8724174" y="488587"/>
                  <a:pt x="8737600" y="491067"/>
                  <a:pt x="8750300" y="495300"/>
                </a:cubicBezTo>
                <a:cubicBezTo>
                  <a:pt x="8788400" y="491067"/>
                  <a:pt x="8826787" y="488902"/>
                  <a:pt x="8864600" y="482600"/>
                </a:cubicBezTo>
                <a:cubicBezTo>
                  <a:pt x="8877805" y="480399"/>
                  <a:pt x="8889878" y="473747"/>
                  <a:pt x="8902700" y="469900"/>
                </a:cubicBezTo>
                <a:cubicBezTo>
                  <a:pt x="8932219" y="461044"/>
                  <a:pt x="8962636" y="455032"/>
                  <a:pt x="8991600" y="444500"/>
                </a:cubicBezTo>
                <a:cubicBezTo>
                  <a:pt x="9073239" y="414813"/>
                  <a:pt x="9012791" y="427555"/>
                  <a:pt x="9080500" y="393700"/>
                </a:cubicBezTo>
                <a:cubicBezTo>
                  <a:pt x="9092474" y="387713"/>
                  <a:pt x="9105900" y="385233"/>
                  <a:pt x="9118600" y="381000"/>
                </a:cubicBezTo>
                <a:cubicBezTo>
                  <a:pt x="9105900" y="372533"/>
                  <a:pt x="9095556" y="358109"/>
                  <a:pt x="9080500" y="355600"/>
                </a:cubicBezTo>
                <a:cubicBezTo>
                  <a:pt x="9006054" y="343192"/>
                  <a:pt x="9050854" y="446545"/>
                  <a:pt x="9055100" y="469900"/>
                </a:cubicBezTo>
                <a:cubicBezTo>
                  <a:pt x="9062862" y="512589"/>
                  <a:pt x="9071508" y="508139"/>
                  <a:pt x="9093200" y="546100"/>
                </a:cubicBezTo>
                <a:cubicBezTo>
                  <a:pt x="9113989" y="582480"/>
                  <a:pt x="9117208" y="612433"/>
                  <a:pt x="9156700" y="635000"/>
                </a:cubicBezTo>
                <a:cubicBezTo>
                  <a:pt x="9166555" y="640631"/>
                  <a:pt x="9266919" y="659493"/>
                  <a:pt x="9271000" y="660400"/>
                </a:cubicBezTo>
                <a:cubicBezTo>
                  <a:pt x="9288039" y="664186"/>
                  <a:pt x="9305017" y="668305"/>
                  <a:pt x="9321800" y="673100"/>
                </a:cubicBezTo>
                <a:cubicBezTo>
                  <a:pt x="9356083" y="682895"/>
                  <a:pt x="9373479" y="693537"/>
                  <a:pt x="9410700" y="698500"/>
                </a:cubicBezTo>
                <a:cubicBezTo>
                  <a:pt x="9457049" y="704680"/>
                  <a:pt x="9503833" y="706967"/>
                  <a:pt x="9550400" y="711200"/>
                </a:cubicBezTo>
                <a:cubicBezTo>
                  <a:pt x="9609667" y="706967"/>
                  <a:pt x="9669146" y="705062"/>
                  <a:pt x="9728200" y="698500"/>
                </a:cubicBezTo>
                <a:cubicBezTo>
                  <a:pt x="9745548" y="696572"/>
                  <a:pt x="9767641" y="699052"/>
                  <a:pt x="9779000" y="685800"/>
                </a:cubicBezTo>
                <a:cubicBezTo>
                  <a:pt x="9812432" y="646796"/>
                  <a:pt x="9804400" y="578227"/>
                  <a:pt x="9804400" y="53340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/>
          <p:cNvSpPr/>
          <p:nvPr/>
        </p:nvSpPr>
        <p:spPr>
          <a:xfrm>
            <a:off x="1612436" y="1332132"/>
            <a:ext cx="533864" cy="2452468"/>
          </a:xfrm>
          <a:custGeom>
            <a:avLst/>
            <a:gdLst>
              <a:gd name="connsiteX0" fmla="*/ 241764 w 533864"/>
              <a:gd name="connsiteY0" fmla="*/ 2452468 h 2452468"/>
              <a:gd name="connsiteX1" fmla="*/ 229064 w 533864"/>
              <a:gd name="connsiteY1" fmla="*/ 2109568 h 2452468"/>
              <a:gd name="connsiteX2" fmla="*/ 203664 w 533864"/>
              <a:gd name="connsiteY2" fmla="*/ 2033368 h 2452468"/>
              <a:gd name="connsiteX3" fmla="*/ 190964 w 533864"/>
              <a:gd name="connsiteY3" fmla="*/ 1995268 h 2452468"/>
              <a:gd name="connsiteX4" fmla="*/ 152864 w 533864"/>
              <a:gd name="connsiteY4" fmla="*/ 1957168 h 2452468"/>
              <a:gd name="connsiteX5" fmla="*/ 114764 w 533864"/>
              <a:gd name="connsiteY5" fmla="*/ 1919068 h 2452468"/>
              <a:gd name="connsiteX6" fmla="*/ 127464 w 533864"/>
              <a:gd name="connsiteY6" fmla="*/ 1957168 h 2452468"/>
              <a:gd name="connsiteX7" fmla="*/ 140164 w 533864"/>
              <a:gd name="connsiteY7" fmla="*/ 2007968 h 2452468"/>
              <a:gd name="connsiteX8" fmla="*/ 190964 w 533864"/>
              <a:gd name="connsiteY8" fmla="*/ 2084168 h 2452468"/>
              <a:gd name="connsiteX9" fmla="*/ 216364 w 533864"/>
              <a:gd name="connsiteY9" fmla="*/ 2160368 h 2452468"/>
              <a:gd name="connsiteX10" fmla="*/ 267164 w 533864"/>
              <a:gd name="connsiteY10" fmla="*/ 2236568 h 2452468"/>
              <a:gd name="connsiteX11" fmla="*/ 279864 w 533864"/>
              <a:gd name="connsiteY11" fmla="*/ 2287368 h 2452468"/>
              <a:gd name="connsiteX12" fmla="*/ 254464 w 533864"/>
              <a:gd name="connsiteY12" fmla="*/ 2338168 h 2452468"/>
              <a:gd name="connsiteX13" fmla="*/ 279864 w 533864"/>
              <a:gd name="connsiteY13" fmla="*/ 2198468 h 2452468"/>
              <a:gd name="connsiteX14" fmla="*/ 305264 w 533864"/>
              <a:gd name="connsiteY14" fmla="*/ 2160368 h 2452468"/>
              <a:gd name="connsiteX15" fmla="*/ 330664 w 533864"/>
              <a:gd name="connsiteY15" fmla="*/ 2084168 h 2452468"/>
              <a:gd name="connsiteX16" fmla="*/ 381464 w 533864"/>
              <a:gd name="connsiteY16" fmla="*/ 2007968 h 2452468"/>
              <a:gd name="connsiteX17" fmla="*/ 406864 w 533864"/>
              <a:gd name="connsiteY17" fmla="*/ 1969868 h 2452468"/>
              <a:gd name="connsiteX18" fmla="*/ 444964 w 533864"/>
              <a:gd name="connsiteY18" fmla="*/ 1944468 h 2452468"/>
              <a:gd name="connsiteX19" fmla="*/ 457664 w 533864"/>
              <a:gd name="connsiteY19" fmla="*/ 1906368 h 2452468"/>
              <a:gd name="connsiteX20" fmla="*/ 356064 w 533864"/>
              <a:gd name="connsiteY20" fmla="*/ 1944468 h 2452468"/>
              <a:gd name="connsiteX21" fmla="*/ 317964 w 533864"/>
              <a:gd name="connsiteY21" fmla="*/ 1995268 h 2452468"/>
              <a:gd name="connsiteX22" fmla="*/ 279864 w 533864"/>
              <a:gd name="connsiteY22" fmla="*/ 2007968 h 2452468"/>
              <a:gd name="connsiteX23" fmla="*/ 241764 w 533864"/>
              <a:gd name="connsiteY23" fmla="*/ 2122268 h 2452468"/>
              <a:gd name="connsiteX24" fmla="*/ 229064 w 533864"/>
              <a:gd name="connsiteY24" fmla="*/ 2160368 h 2452468"/>
              <a:gd name="connsiteX25" fmla="*/ 216364 w 533864"/>
              <a:gd name="connsiteY25" fmla="*/ 2198468 h 2452468"/>
              <a:gd name="connsiteX26" fmla="*/ 229064 w 533864"/>
              <a:gd name="connsiteY26" fmla="*/ 2338168 h 2452468"/>
              <a:gd name="connsiteX27" fmla="*/ 254464 w 533864"/>
              <a:gd name="connsiteY27" fmla="*/ 2300068 h 2452468"/>
              <a:gd name="connsiteX28" fmla="*/ 267164 w 533864"/>
              <a:gd name="connsiteY28" fmla="*/ 2198468 h 2452468"/>
              <a:gd name="connsiteX29" fmla="*/ 279864 w 533864"/>
              <a:gd name="connsiteY29" fmla="*/ 2147668 h 2452468"/>
              <a:gd name="connsiteX30" fmla="*/ 305264 w 533864"/>
              <a:gd name="connsiteY30" fmla="*/ 1982568 h 2452468"/>
              <a:gd name="connsiteX31" fmla="*/ 292564 w 533864"/>
              <a:gd name="connsiteY31" fmla="*/ 1792068 h 2452468"/>
              <a:gd name="connsiteX32" fmla="*/ 279864 w 533864"/>
              <a:gd name="connsiteY32" fmla="*/ 1690468 h 2452468"/>
              <a:gd name="connsiteX33" fmla="*/ 267164 w 533864"/>
              <a:gd name="connsiteY33" fmla="*/ 1474568 h 2452468"/>
              <a:gd name="connsiteX34" fmla="*/ 229064 w 533864"/>
              <a:gd name="connsiteY34" fmla="*/ 1449168 h 2452468"/>
              <a:gd name="connsiteX35" fmla="*/ 203664 w 533864"/>
              <a:gd name="connsiteY35" fmla="*/ 1487268 h 2452468"/>
              <a:gd name="connsiteX36" fmla="*/ 190964 w 533864"/>
              <a:gd name="connsiteY36" fmla="*/ 1525368 h 2452468"/>
              <a:gd name="connsiteX37" fmla="*/ 216364 w 533864"/>
              <a:gd name="connsiteY37" fmla="*/ 1919068 h 2452468"/>
              <a:gd name="connsiteX38" fmla="*/ 267164 w 533864"/>
              <a:gd name="connsiteY38" fmla="*/ 2096868 h 2452468"/>
              <a:gd name="connsiteX39" fmla="*/ 279864 w 533864"/>
              <a:gd name="connsiteY39" fmla="*/ 2134968 h 2452468"/>
              <a:gd name="connsiteX40" fmla="*/ 292564 w 533864"/>
              <a:gd name="connsiteY40" fmla="*/ 1957168 h 2452468"/>
              <a:gd name="connsiteX41" fmla="*/ 279864 w 533864"/>
              <a:gd name="connsiteY41" fmla="*/ 1880968 h 2452468"/>
              <a:gd name="connsiteX42" fmla="*/ 229064 w 533864"/>
              <a:gd name="connsiteY42" fmla="*/ 1804768 h 2452468"/>
              <a:gd name="connsiteX43" fmla="*/ 203664 w 533864"/>
              <a:gd name="connsiteY43" fmla="*/ 1753968 h 2452468"/>
              <a:gd name="connsiteX44" fmla="*/ 140164 w 533864"/>
              <a:gd name="connsiteY44" fmla="*/ 1677768 h 2452468"/>
              <a:gd name="connsiteX45" fmla="*/ 89364 w 533864"/>
              <a:gd name="connsiteY45" fmla="*/ 1601568 h 2452468"/>
              <a:gd name="connsiteX46" fmla="*/ 152864 w 533864"/>
              <a:gd name="connsiteY46" fmla="*/ 1728568 h 2452468"/>
              <a:gd name="connsiteX47" fmla="*/ 165564 w 533864"/>
              <a:gd name="connsiteY47" fmla="*/ 1766668 h 2452468"/>
              <a:gd name="connsiteX48" fmla="*/ 216364 w 533864"/>
              <a:gd name="connsiteY48" fmla="*/ 1855568 h 2452468"/>
              <a:gd name="connsiteX49" fmla="*/ 279864 w 533864"/>
              <a:gd name="connsiteY49" fmla="*/ 2058768 h 2452468"/>
              <a:gd name="connsiteX50" fmla="*/ 305264 w 533864"/>
              <a:gd name="connsiteY50" fmla="*/ 2109568 h 2452468"/>
              <a:gd name="connsiteX51" fmla="*/ 317964 w 533864"/>
              <a:gd name="connsiteY51" fmla="*/ 2147668 h 2452468"/>
              <a:gd name="connsiteX52" fmla="*/ 356064 w 533864"/>
              <a:gd name="connsiteY52" fmla="*/ 2160368 h 2452468"/>
              <a:gd name="connsiteX53" fmla="*/ 444964 w 533864"/>
              <a:gd name="connsiteY53" fmla="*/ 2046068 h 2452468"/>
              <a:gd name="connsiteX54" fmla="*/ 470364 w 533864"/>
              <a:gd name="connsiteY54" fmla="*/ 1969868 h 2452468"/>
              <a:gd name="connsiteX55" fmla="*/ 495764 w 533864"/>
              <a:gd name="connsiteY55" fmla="*/ 1931768 h 2452468"/>
              <a:gd name="connsiteX56" fmla="*/ 521164 w 533864"/>
              <a:gd name="connsiteY56" fmla="*/ 1842868 h 2452468"/>
              <a:gd name="connsiteX57" fmla="*/ 508464 w 533864"/>
              <a:gd name="connsiteY57" fmla="*/ 1703168 h 2452468"/>
              <a:gd name="connsiteX58" fmla="*/ 508464 w 533864"/>
              <a:gd name="connsiteY58" fmla="*/ 1601568 h 2452468"/>
              <a:gd name="connsiteX59" fmla="*/ 495764 w 533864"/>
              <a:gd name="connsiteY59" fmla="*/ 1563468 h 2452468"/>
              <a:gd name="connsiteX60" fmla="*/ 394164 w 533864"/>
              <a:gd name="connsiteY60" fmla="*/ 1614268 h 2452468"/>
              <a:gd name="connsiteX61" fmla="*/ 368764 w 533864"/>
              <a:gd name="connsiteY61" fmla="*/ 1652368 h 2452468"/>
              <a:gd name="connsiteX62" fmla="*/ 343364 w 533864"/>
              <a:gd name="connsiteY62" fmla="*/ 1728568 h 2452468"/>
              <a:gd name="connsiteX63" fmla="*/ 330664 w 533864"/>
              <a:gd name="connsiteY63" fmla="*/ 1766668 h 2452468"/>
              <a:gd name="connsiteX64" fmla="*/ 317964 w 533864"/>
              <a:gd name="connsiteY64" fmla="*/ 1893668 h 2452468"/>
              <a:gd name="connsiteX65" fmla="*/ 305264 w 533864"/>
              <a:gd name="connsiteY65" fmla="*/ 1830168 h 2452468"/>
              <a:gd name="connsiteX66" fmla="*/ 292564 w 533864"/>
              <a:gd name="connsiteY66" fmla="*/ 1525368 h 2452468"/>
              <a:gd name="connsiteX67" fmla="*/ 279864 w 533864"/>
              <a:gd name="connsiteY67" fmla="*/ 1461868 h 2452468"/>
              <a:gd name="connsiteX68" fmla="*/ 241764 w 533864"/>
              <a:gd name="connsiteY68" fmla="*/ 1411068 h 2452468"/>
              <a:gd name="connsiteX69" fmla="*/ 229064 w 533864"/>
              <a:gd name="connsiteY69" fmla="*/ 1360268 h 2452468"/>
              <a:gd name="connsiteX70" fmla="*/ 216364 w 533864"/>
              <a:gd name="connsiteY70" fmla="*/ 1322168 h 2452468"/>
              <a:gd name="connsiteX71" fmla="*/ 203664 w 533864"/>
              <a:gd name="connsiteY71" fmla="*/ 1157068 h 2452468"/>
              <a:gd name="connsiteX72" fmla="*/ 165564 w 533864"/>
              <a:gd name="connsiteY72" fmla="*/ 1131668 h 2452468"/>
              <a:gd name="connsiteX73" fmla="*/ 38564 w 533864"/>
              <a:gd name="connsiteY73" fmla="*/ 1093568 h 2452468"/>
              <a:gd name="connsiteX74" fmla="*/ 464 w 533864"/>
              <a:gd name="connsiteY74" fmla="*/ 1106268 h 2452468"/>
              <a:gd name="connsiteX75" fmla="*/ 25864 w 533864"/>
              <a:gd name="connsiteY75" fmla="*/ 1144368 h 2452468"/>
              <a:gd name="connsiteX76" fmla="*/ 63964 w 533864"/>
              <a:gd name="connsiteY76" fmla="*/ 1182468 h 2452468"/>
              <a:gd name="connsiteX77" fmla="*/ 89364 w 533864"/>
              <a:gd name="connsiteY77" fmla="*/ 1220568 h 2452468"/>
              <a:gd name="connsiteX78" fmla="*/ 127464 w 533864"/>
              <a:gd name="connsiteY78" fmla="*/ 1271368 h 2452468"/>
              <a:gd name="connsiteX79" fmla="*/ 140164 w 533864"/>
              <a:gd name="connsiteY79" fmla="*/ 1309468 h 2452468"/>
              <a:gd name="connsiteX80" fmla="*/ 178264 w 533864"/>
              <a:gd name="connsiteY80" fmla="*/ 1436468 h 2452468"/>
              <a:gd name="connsiteX81" fmla="*/ 203664 w 533864"/>
              <a:gd name="connsiteY81" fmla="*/ 1487268 h 2452468"/>
              <a:gd name="connsiteX82" fmla="*/ 241764 w 533864"/>
              <a:gd name="connsiteY82" fmla="*/ 1512668 h 2452468"/>
              <a:gd name="connsiteX83" fmla="*/ 305264 w 533864"/>
              <a:gd name="connsiteY83" fmla="*/ 1385668 h 2452468"/>
              <a:gd name="connsiteX84" fmla="*/ 356064 w 533864"/>
              <a:gd name="connsiteY84" fmla="*/ 1195168 h 2452468"/>
              <a:gd name="connsiteX85" fmla="*/ 394164 w 533864"/>
              <a:gd name="connsiteY85" fmla="*/ 1182468 h 2452468"/>
              <a:gd name="connsiteX86" fmla="*/ 457664 w 533864"/>
              <a:gd name="connsiteY86" fmla="*/ 1195168 h 2452468"/>
              <a:gd name="connsiteX87" fmla="*/ 419564 w 533864"/>
              <a:gd name="connsiteY87" fmla="*/ 1271368 h 2452468"/>
              <a:gd name="connsiteX88" fmla="*/ 381464 w 533864"/>
              <a:gd name="connsiteY88" fmla="*/ 1309468 h 2452468"/>
              <a:gd name="connsiteX89" fmla="*/ 356064 w 533864"/>
              <a:gd name="connsiteY89" fmla="*/ 1347568 h 2452468"/>
              <a:gd name="connsiteX90" fmla="*/ 343364 w 533864"/>
              <a:gd name="connsiteY90" fmla="*/ 1385668 h 2452468"/>
              <a:gd name="connsiteX91" fmla="*/ 305264 w 533864"/>
              <a:gd name="connsiteY91" fmla="*/ 1411068 h 2452468"/>
              <a:gd name="connsiteX92" fmla="*/ 267164 w 533864"/>
              <a:gd name="connsiteY92" fmla="*/ 1423768 h 2452468"/>
              <a:gd name="connsiteX93" fmla="*/ 279864 w 533864"/>
              <a:gd name="connsiteY93" fmla="*/ 1284068 h 2452468"/>
              <a:gd name="connsiteX94" fmla="*/ 292564 w 533864"/>
              <a:gd name="connsiteY94" fmla="*/ 1220568 h 2452468"/>
              <a:gd name="connsiteX95" fmla="*/ 279864 w 533864"/>
              <a:gd name="connsiteY95" fmla="*/ 1055468 h 2452468"/>
              <a:gd name="connsiteX96" fmla="*/ 216364 w 533864"/>
              <a:gd name="connsiteY96" fmla="*/ 903068 h 2452468"/>
              <a:gd name="connsiteX97" fmla="*/ 178264 w 533864"/>
              <a:gd name="connsiteY97" fmla="*/ 877668 h 2452468"/>
              <a:gd name="connsiteX98" fmla="*/ 140164 w 533864"/>
              <a:gd name="connsiteY98" fmla="*/ 864968 h 2452468"/>
              <a:gd name="connsiteX99" fmla="*/ 89364 w 533864"/>
              <a:gd name="connsiteY99" fmla="*/ 839568 h 2452468"/>
              <a:gd name="connsiteX100" fmla="*/ 114764 w 533864"/>
              <a:gd name="connsiteY100" fmla="*/ 903068 h 2452468"/>
              <a:gd name="connsiteX101" fmla="*/ 152864 w 533864"/>
              <a:gd name="connsiteY101" fmla="*/ 953868 h 2452468"/>
              <a:gd name="connsiteX102" fmla="*/ 178264 w 533864"/>
              <a:gd name="connsiteY102" fmla="*/ 991968 h 2452468"/>
              <a:gd name="connsiteX103" fmla="*/ 190964 w 533864"/>
              <a:gd name="connsiteY103" fmla="*/ 1334868 h 2452468"/>
              <a:gd name="connsiteX104" fmla="*/ 229064 w 533864"/>
              <a:gd name="connsiteY104" fmla="*/ 1347568 h 2452468"/>
              <a:gd name="connsiteX105" fmla="*/ 279864 w 533864"/>
              <a:gd name="connsiteY105" fmla="*/ 1334868 h 2452468"/>
              <a:gd name="connsiteX106" fmla="*/ 330664 w 533864"/>
              <a:gd name="connsiteY106" fmla="*/ 1258668 h 2452468"/>
              <a:gd name="connsiteX107" fmla="*/ 381464 w 533864"/>
              <a:gd name="connsiteY107" fmla="*/ 877668 h 2452468"/>
              <a:gd name="connsiteX108" fmla="*/ 419564 w 533864"/>
              <a:gd name="connsiteY108" fmla="*/ 864968 h 2452468"/>
              <a:gd name="connsiteX109" fmla="*/ 457664 w 533864"/>
              <a:gd name="connsiteY109" fmla="*/ 877668 h 2452468"/>
              <a:gd name="connsiteX110" fmla="*/ 406864 w 533864"/>
              <a:gd name="connsiteY110" fmla="*/ 903068 h 2452468"/>
              <a:gd name="connsiteX111" fmla="*/ 394164 w 533864"/>
              <a:gd name="connsiteY111" fmla="*/ 941168 h 2452468"/>
              <a:gd name="connsiteX112" fmla="*/ 368764 w 533864"/>
              <a:gd name="connsiteY112" fmla="*/ 991968 h 2452468"/>
              <a:gd name="connsiteX113" fmla="*/ 343364 w 533864"/>
              <a:gd name="connsiteY113" fmla="*/ 1131668 h 2452468"/>
              <a:gd name="connsiteX114" fmla="*/ 317964 w 533864"/>
              <a:gd name="connsiteY114" fmla="*/ 1233268 h 2452468"/>
              <a:gd name="connsiteX115" fmla="*/ 292564 w 533864"/>
              <a:gd name="connsiteY115" fmla="*/ 953868 h 2452468"/>
              <a:gd name="connsiteX116" fmla="*/ 305264 w 533864"/>
              <a:gd name="connsiteY116" fmla="*/ 763368 h 2452468"/>
              <a:gd name="connsiteX117" fmla="*/ 292564 w 533864"/>
              <a:gd name="connsiteY117" fmla="*/ 687168 h 2452468"/>
              <a:gd name="connsiteX118" fmla="*/ 267164 w 533864"/>
              <a:gd name="connsiteY118" fmla="*/ 649068 h 2452468"/>
              <a:gd name="connsiteX119" fmla="*/ 152864 w 533864"/>
              <a:gd name="connsiteY119" fmla="*/ 585568 h 2452468"/>
              <a:gd name="connsiteX120" fmla="*/ 114764 w 533864"/>
              <a:gd name="connsiteY120" fmla="*/ 610968 h 2452468"/>
              <a:gd name="connsiteX121" fmla="*/ 152864 w 533864"/>
              <a:gd name="connsiteY121" fmla="*/ 636368 h 2452468"/>
              <a:gd name="connsiteX122" fmla="*/ 165564 w 533864"/>
              <a:gd name="connsiteY122" fmla="*/ 674468 h 2452468"/>
              <a:gd name="connsiteX123" fmla="*/ 203664 w 533864"/>
              <a:gd name="connsiteY123" fmla="*/ 776068 h 2452468"/>
              <a:gd name="connsiteX124" fmla="*/ 216364 w 533864"/>
              <a:gd name="connsiteY124" fmla="*/ 852268 h 2452468"/>
              <a:gd name="connsiteX125" fmla="*/ 241764 w 533864"/>
              <a:gd name="connsiteY125" fmla="*/ 890368 h 2452468"/>
              <a:gd name="connsiteX126" fmla="*/ 330664 w 533864"/>
              <a:gd name="connsiteY126" fmla="*/ 953868 h 2452468"/>
              <a:gd name="connsiteX127" fmla="*/ 343364 w 533864"/>
              <a:gd name="connsiteY127" fmla="*/ 801468 h 2452468"/>
              <a:gd name="connsiteX128" fmla="*/ 406864 w 533864"/>
              <a:gd name="connsiteY128" fmla="*/ 699868 h 2452468"/>
              <a:gd name="connsiteX129" fmla="*/ 483064 w 533864"/>
              <a:gd name="connsiteY129" fmla="*/ 674468 h 2452468"/>
              <a:gd name="connsiteX130" fmla="*/ 432264 w 533864"/>
              <a:gd name="connsiteY130" fmla="*/ 610968 h 2452468"/>
              <a:gd name="connsiteX131" fmla="*/ 343364 w 533864"/>
              <a:gd name="connsiteY131" fmla="*/ 699868 h 2452468"/>
              <a:gd name="connsiteX132" fmla="*/ 292564 w 533864"/>
              <a:gd name="connsiteY132" fmla="*/ 776068 h 2452468"/>
              <a:gd name="connsiteX133" fmla="*/ 317964 w 533864"/>
              <a:gd name="connsiteY133" fmla="*/ 585568 h 2452468"/>
              <a:gd name="connsiteX134" fmla="*/ 330664 w 533864"/>
              <a:gd name="connsiteY134" fmla="*/ 547468 h 2452468"/>
              <a:gd name="connsiteX135" fmla="*/ 317964 w 533864"/>
              <a:gd name="connsiteY135" fmla="*/ 483968 h 2452468"/>
              <a:gd name="connsiteX136" fmla="*/ 165564 w 533864"/>
              <a:gd name="connsiteY136" fmla="*/ 407768 h 2452468"/>
              <a:gd name="connsiteX137" fmla="*/ 89364 w 533864"/>
              <a:gd name="connsiteY137" fmla="*/ 369668 h 2452468"/>
              <a:gd name="connsiteX138" fmla="*/ 127464 w 533864"/>
              <a:gd name="connsiteY138" fmla="*/ 420468 h 2452468"/>
              <a:gd name="connsiteX139" fmla="*/ 152864 w 533864"/>
              <a:gd name="connsiteY139" fmla="*/ 458568 h 2452468"/>
              <a:gd name="connsiteX140" fmla="*/ 190964 w 533864"/>
              <a:gd name="connsiteY140" fmla="*/ 496668 h 2452468"/>
              <a:gd name="connsiteX141" fmla="*/ 203664 w 533864"/>
              <a:gd name="connsiteY141" fmla="*/ 547468 h 2452468"/>
              <a:gd name="connsiteX142" fmla="*/ 254464 w 533864"/>
              <a:gd name="connsiteY142" fmla="*/ 674468 h 2452468"/>
              <a:gd name="connsiteX143" fmla="*/ 317964 w 533864"/>
              <a:gd name="connsiteY143" fmla="*/ 725268 h 2452468"/>
              <a:gd name="connsiteX144" fmla="*/ 267164 w 533864"/>
              <a:gd name="connsiteY144" fmla="*/ 598268 h 2452468"/>
              <a:gd name="connsiteX145" fmla="*/ 305264 w 533864"/>
              <a:gd name="connsiteY145" fmla="*/ 522068 h 2452468"/>
              <a:gd name="connsiteX146" fmla="*/ 317964 w 533864"/>
              <a:gd name="connsiteY146" fmla="*/ 483968 h 2452468"/>
              <a:gd name="connsiteX147" fmla="*/ 381464 w 533864"/>
              <a:gd name="connsiteY147" fmla="*/ 458568 h 2452468"/>
              <a:gd name="connsiteX148" fmla="*/ 457664 w 533864"/>
              <a:gd name="connsiteY148" fmla="*/ 433168 h 2452468"/>
              <a:gd name="connsiteX149" fmla="*/ 533864 w 533864"/>
              <a:gd name="connsiteY149" fmla="*/ 395068 h 2452468"/>
              <a:gd name="connsiteX150" fmla="*/ 521164 w 533864"/>
              <a:gd name="connsiteY150" fmla="*/ 433168 h 2452468"/>
              <a:gd name="connsiteX151" fmla="*/ 483064 w 533864"/>
              <a:gd name="connsiteY151" fmla="*/ 509368 h 2452468"/>
              <a:gd name="connsiteX152" fmla="*/ 419564 w 533864"/>
              <a:gd name="connsiteY152" fmla="*/ 636368 h 2452468"/>
              <a:gd name="connsiteX153" fmla="*/ 330664 w 533864"/>
              <a:gd name="connsiteY153" fmla="*/ 610968 h 2452468"/>
              <a:gd name="connsiteX154" fmla="*/ 317964 w 533864"/>
              <a:gd name="connsiteY154" fmla="*/ 547468 h 2452468"/>
              <a:gd name="connsiteX155" fmla="*/ 305264 w 533864"/>
              <a:gd name="connsiteY155" fmla="*/ 458568 h 2452468"/>
              <a:gd name="connsiteX156" fmla="*/ 267164 w 533864"/>
              <a:gd name="connsiteY156" fmla="*/ 382368 h 2452468"/>
              <a:gd name="connsiteX157" fmla="*/ 229064 w 533864"/>
              <a:gd name="connsiteY157" fmla="*/ 331568 h 2452468"/>
              <a:gd name="connsiteX158" fmla="*/ 190964 w 533864"/>
              <a:gd name="connsiteY158" fmla="*/ 242668 h 2452468"/>
              <a:gd name="connsiteX159" fmla="*/ 152864 w 533864"/>
              <a:gd name="connsiteY159" fmla="*/ 217268 h 2452468"/>
              <a:gd name="connsiteX160" fmla="*/ 114764 w 533864"/>
              <a:gd name="connsiteY160" fmla="*/ 204568 h 2452468"/>
              <a:gd name="connsiteX161" fmla="*/ 51264 w 533864"/>
              <a:gd name="connsiteY161" fmla="*/ 191868 h 2452468"/>
              <a:gd name="connsiteX162" fmla="*/ 203664 w 533864"/>
              <a:gd name="connsiteY162" fmla="*/ 204568 h 2452468"/>
              <a:gd name="connsiteX163" fmla="*/ 216364 w 533864"/>
              <a:gd name="connsiteY163" fmla="*/ 255368 h 2452468"/>
              <a:gd name="connsiteX164" fmla="*/ 241764 w 533864"/>
              <a:gd name="connsiteY164" fmla="*/ 318868 h 2452468"/>
              <a:gd name="connsiteX165" fmla="*/ 254464 w 533864"/>
              <a:gd name="connsiteY165" fmla="*/ 483968 h 2452468"/>
              <a:gd name="connsiteX166" fmla="*/ 305264 w 533864"/>
              <a:gd name="connsiteY166" fmla="*/ 445868 h 2452468"/>
              <a:gd name="connsiteX167" fmla="*/ 317964 w 533864"/>
              <a:gd name="connsiteY167" fmla="*/ 407768 h 2452468"/>
              <a:gd name="connsiteX168" fmla="*/ 330664 w 533864"/>
              <a:gd name="connsiteY168" fmla="*/ 331568 h 2452468"/>
              <a:gd name="connsiteX169" fmla="*/ 343364 w 533864"/>
              <a:gd name="connsiteY169" fmla="*/ 268068 h 2452468"/>
              <a:gd name="connsiteX170" fmla="*/ 381464 w 533864"/>
              <a:gd name="connsiteY170" fmla="*/ 255368 h 2452468"/>
              <a:gd name="connsiteX171" fmla="*/ 508464 w 533864"/>
              <a:gd name="connsiteY171" fmla="*/ 229968 h 2452468"/>
              <a:gd name="connsiteX172" fmla="*/ 470364 w 533864"/>
              <a:gd name="connsiteY172" fmla="*/ 242668 h 2452468"/>
              <a:gd name="connsiteX173" fmla="*/ 406864 w 533864"/>
              <a:gd name="connsiteY173" fmla="*/ 331568 h 2452468"/>
              <a:gd name="connsiteX174" fmla="*/ 368764 w 533864"/>
              <a:gd name="connsiteY174" fmla="*/ 369668 h 2452468"/>
              <a:gd name="connsiteX175" fmla="*/ 317964 w 533864"/>
              <a:gd name="connsiteY175" fmla="*/ 420468 h 2452468"/>
              <a:gd name="connsiteX176" fmla="*/ 330664 w 533864"/>
              <a:gd name="connsiteY176" fmla="*/ 382368 h 2452468"/>
              <a:gd name="connsiteX177" fmla="*/ 343364 w 533864"/>
              <a:gd name="connsiteY177" fmla="*/ 331568 h 2452468"/>
              <a:gd name="connsiteX178" fmla="*/ 330664 w 533864"/>
              <a:gd name="connsiteY178" fmla="*/ 52168 h 2452468"/>
              <a:gd name="connsiteX179" fmla="*/ 317964 w 533864"/>
              <a:gd name="connsiteY179" fmla="*/ 1368 h 2452468"/>
              <a:gd name="connsiteX180" fmla="*/ 241764 w 533864"/>
              <a:gd name="connsiteY180" fmla="*/ 26768 h 2452468"/>
              <a:gd name="connsiteX181" fmla="*/ 254464 w 533864"/>
              <a:gd name="connsiteY181" fmla="*/ 90268 h 2452468"/>
              <a:gd name="connsiteX182" fmla="*/ 444964 w 533864"/>
              <a:gd name="connsiteY182" fmla="*/ 115668 h 2452468"/>
              <a:gd name="connsiteX183" fmla="*/ 394164 w 533864"/>
              <a:gd name="connsiteY183" fmla="*/ 64868 h 2452468"/>
              <a:gd name="connsiteX184" fmla="*/ 292564 w 533864"/>
              <a:gd name="connsiteY184" fmla="*/ 39468 h 2452468"/>
              <a:gd name="connsiteX185" fmla="*/ 229064 w 533864"/>
              <a:gd name="connsiteY185" fmla="*/ 64868 h 2452468"/>
              <a:gd name="connsiteX186" fmla="*/ 241764 w 533864"/>
              <a:gd name="connsiteY186" fmla="*/ 102968 h 2452468"/>
              <a:gd name="connsiteX187" fmla="*/ 317964 w 533864"/>
              <a:gd name="connsiteY187" fmla="*/ 90268 h 2452468"/>
              <a:gd name="connsiteX188" fmla="*/ 317964 w 533864"/>
              <a:gd name="connsiteY188" fmla="*/ 14068 h 2452468"/>
              <a:gd name="connsiteX189" fmla="*/ 279864 w 533864"/>
              <a:gd name="connsiteY189" fmla="*/ 1368 h 2452468"/>
              <a:gd name="connsiteX190" fmla="*/ 241764 w 533864"/>
              <a:gd name="connsiteY190" fmla="*/ 26768 h 2452468"/>
              <a:gd name="connsiteX191" fmla="*/ 254464 w 533864"/>
              <a:gd name="connsiteY191" fmla="*/ 77568 h 2452468"/>
              <a:gd name="connsiteX192" fmla="*/ 305264 w 533864"/>
              <a:gd name="connsiteY192" fmla="*/ 115668 h 2452468"/>
              <a:gd name="connsiteX193" fmla="*/ 394164 w 533864"/>
              <a:gd name="connsiteY193" fmla="*/ 153768 h 2452468"/>
              <a:gd name="connsiteX194" fmla="*/ 457664 w 533864"/>
              <a:gd name="connsiteY194" fmla="*/ 141068 h 2452468"/>
              <a:gd name="connsiteX195" fmla="*/ 470364 w 533864"/>
              <a:gd name="connsiteY195" fmla="*/ 102968 h 2452468"/>
              <a:gd name="connsiteX196" fmla="*/ 381464 w 533864"/>
              <a:gd name="connsiteY196" fmla="*/ 14068 h 2452468"/>
              <a:gd name="connsiteX197" fmla="*/ 368764 w 533864"/>
              <a:gd name="connsiteY197" fmla="*/ 3946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33864" h="2452468">
                <a:moveTo>
                  <a:pt x="241764" y="2452468"/>
                </a:moveTo>
                <a:cubicBezTo>
                  <a:pt x="237531" y="2338168"/>
                  <a:pt x="239419" y="2223477"/>
                  <a:pt x="229064" y="2109568"/>
                </a:cubicBezTo>
                <a:cubicBezTo>
                  <a:pt x="226640" y="2082904"/>
                  <a:pt x="212131" y="2058768"/>
                  <a:pt x="203664" y="2033368"/>
                </a:cubicBezTo>
                <a:cubicBezTo>
                  <a:pt x="199431" y="2020668"/>
                  <a:pt x="200430" y="2004734"/>
                  <a:pt x="190964" y="1995268"/>
                </a:cubicBezTo>
                <a:lnTo>
                  <a:pt x="152864" y="1957168"/>
                </a:lnTo>
                <a:cubicBezTo>
                  <a:pt x="123231" y="1868268"/>
                  <a:pt x="135931" y="1855568"/>
                  <a:pt x="114764" y="1919068"/>
                </a:cubicBezTo>
                <a:cubicBezTo>
                  <a:pt x="118997" y="1931768"/>
                  <a:pt x="123786" y="1944296"/>
                  <a:pt x="127464" y="1957168"/>
                </a:cubicBezTo>
                <a:cubicBezTo>
                  <a:pt x="132259" y="1973951"/>
                  <a:pt x="132358" y="1992356"/>
                  <a:pt x="140164" y="2007968"/>
                </a:cubicBezTo>
                <a:cubicBezTo>
                  <a:pt x="153816" y="2035272"/>
                  <a:pt x="181311" y="2055208"/>
                  <a:pt x="190964" y="2084168"/>
                </a:cubicBezTo>
                <a:cubicBezTo>
                  <a:pt x="199431" y="2109568"/>
                  <a:pt x="201512" y="2138091"/>
                  <a:pt x="216364" y="2160368"/>
                </a:cubicBezTo>
                <a:lnTo>
                  <a:pt x="267164" y="2236568"/>
                </a:lnTo>
                <a:cubicBezTo>
                  <a:pt x="271397" y="2253501"/>
                  <a:pt x="279864" y="2269914"/>
                  <a:pt x="279864" y="2287368"/>
                </a:cubicBezTo>
                <a:cubicBezTo>
                  <a:pt x="279864" y="2433300"/>
                  <a:pt x="270104" y="2385087"/>
                  <a:pt x="254464" y="2338168"/>
                </a:cubicBezTo>
                <a:cubicBezTo>
                  <a:pt x="258842" y="2303145"/>
                  <a:pt x="260287" y="2237623"/>
                  <a:pt x="279864" y="2198468"/>
                </a:cubicBezTo>
                <a:cubicBezTo>
                  <a:pt x="286690" y="2184816"/>
                  <a:pt x="299065" y="2174316"/>
                  <a:pt x="305264" y="2160368"/>
                </a:cubicBezTo>
                <a:cubicBezTo>
                  <a:pt x="316138" y="2135902"/>
                  <a:pt x="315812" y="2106445"/>
                  <a:pt x="330664" y="2084168"/>
                </a:cubicBezTo>
                <a:lnTo>
                  <a:pt x="381464" y="2007968"/>
                </a:lnTo>
                <a:cubicBezTo>
                  <a:pt x="389931" y="1995268"/>
                  <a:pt x="394164" y="1978335"/>
                  <a:pt x="406864" y="1969868"/>
                </a:cubicBezTo>
                <a:lnTo>
                  <a:pt x="444964" y="1944468"/>
                </a:lnTo>
                <a:cubicBezTo>
                  <a:pt x="449197" y="1931768"/>
                  <a:pt x="469638" y="1912355"/>
                  <a:pt x="457664" y="1906368"/>
                </a:cubicBezTo>
                <a:cubicBezTo>
                  <a:pt x="433433" y="1894253"/>
                  <a:pt x="373774" y="1926758"/>
                  <a:pt x="356064" y="1944468"/>
                </a:cubicBezTo>
                <a:cubicBezTo>
                  <a:pt x="341097" y="1959435"/>
                  <a:pt x="334225" y="1981717"/>
                  <a:pt x="317964" y="1995268"/>
                </a:cubicBezTo>
                <a:cubicBezTo>
                  <a:pt x="307680" y="2003838"/>
                  <a:pt x="292564" y="2003735"/>
                  <a:pt x="279864" y="2007968"/>
                </a:cubicBezTo>
                <a:lnTo>
                  <a:pt x="241764" y="2122268"/>
                </a:lnTo>
                <a:lnTo>
                  <a:pt x="229064" y="2160368"/>
                </a:lnTo>
                <a:lnTo>
                  <a:pt x="216364" y="2198468"/>
                </a:lnTo>
                <a:cubicBezTo>
                  <a:pt x="220597" y="2245035"/>
                  <a:pt x="212646" y="2294386"/>
                  <a:pt x="229064" y="2338168"/>
                </a:cubicBezTo>
                <a:cubicBezTo>
                  <a:pt x="234423" y="2352460"/>
                  <a:pt x="250448" y="2314794"/>
                  <a:pt x="254464" y="2300068"/>
                </a:cubicBezTo>
                <a:cubicBezTo>
                  <a:pt x="263444" y="2267140"/>
                  <a:pt x="261553" y="2232134"/>
                  <a:pt x="267164" y="2198468"/>
                </a:cubicBezTo>
                <a:cubicBezTo>
                  <a:pt x="270033" y="2181251"/>
                  <a:pt x="276995" y="2164885"/>
                  <a:pt x="279864" y="2147668"/>
                </a:cubicBezTo>
                <a:cubicBezTo>
                  <a:pt x="325996" y="1870875"/>
                  <a:pt x="266419" y="2176791"/>
                  <a:pt x="305264" y="1982568"/>
                </a:cubicBezTo>
                <a:cubicBezTo>
                  <a:pt x="301031" y="1919068"/>
                  <a:pt x="298077" y="1855470"/>
                  <a:pt x="292564" y="1792068"/>
                </a:cubicBezTo>
                <a:cubicBezTo>
                  <a:pt x="289607" y="1758066"/>
                  <a:pt x="282586" y="1724490"/>
                  <a:pt x="279864" y="1690468"/>
                </a:cubicBezTo>
                <a:cubicBezTo>
                  <a:pt x="274115" y="1618607"/>
                  <a:pt x="282016" y="1545113"/>
                  <a:pt x="267164" y="1474568"/>
                </a:cubicBezTo>
                <a:cubicBezTo>
                  <a:pt x="264020" y="1459632"/>
                  <a:pt x="241764" y="1457635"/>
                  <a:pt x="229064" y="1449168"/>
                </a:cubicBezTo>
                <a:cubicBezTo>
                  <a:pt x="220597" y="1461868"/>
                  <a:pt x="210490" y="1473616"/>
                  <a:pt x="203664" y="1487268"/>
                </a:cubicBezTo>
                <a:cubicBezTo>
                  <a:pt x="197677" y="1499242"/>
                  <a:pt x="190570" y="1511987"/>
                  <a:pt x="190964" y="1525368"/>
                </a:cubicBezTo>
                <a:cubicBezTo>
                  <a:pt x="194830" y="1656817"/>
                  <a:pt x="184469" y="1791488"/>
                  <a:pt x="216364" y="1919068"/>
                </a:cubicBezTo>
                <a:cubicBezTo>
                  <a:pt x="248258" y="2046643"/>
                  <a:pt x="230725" y="1987550"/>
                  <a:pt x="267164" y="2096868"/>
                </a:cubicBezTo>
                <a:lnTo>
                  <a:pt x="279864" y="2134968"/>
                </a:lnTo>
                <a:cubicBezTo>
                  <a:pt x="330052" y="2059686"/>
                  <a:pt x="310166" y="2106788"/>
                  <a:pt x="292564" y="1957168"/>
                </a:cubicBezTo>
                <a:cubicBezTo>
                  <a:pt x="289555" y="1931594"/>
                  <a:pt x="289768" y="1904738"/>
                  <a:pt x="279864" y="1880968"/>
                </a:cubicBezTo>
                <a:cubicBezTo>
                  <a:pt x="268123" y="1852789"/>
                  <a:pt x="242716" y="1832072"/>
                  <a:pt x="229064" y="1804768"/>
                </a:cubicBezTo>
                <a:cubicBezTo>
                  <a:pt x="220597" y="1787835"/>
                  <a:pt x="213057" y="1770406"/>
                  <a:pt x="203664" y="1753968"/>
                </a:cubicBezTo>
                <a:cubicBezTo>
                  <a:pt x="161773" y="1680659"/>
                  <a:pt x="196739" y="1750507"/>
                  <a:pt x="140164" y="1677768"/>
                </a:cubicBezTo>
                <a:cubicBezTo>
                  <a:pt x="121422" y="1653671"/>
                  <a:pt x="89364" y="1601568"/>
                  <a:pt x="89364" y="1601568"/>
                </a:cubicBezTo>
                <a:cubicBezTo>
                  <a:pt x="114184" y="1700846"/>
                  <a:pt x="84134" y="1604855"/>
                  <a:pt x="152864" y="1728568"/>
                </a:cubicBezTo>
                <a:cubicBezTo>
                  <a:pt x="159365" y="1740270"/>
                  <a:pt x="160291" y="1754363"/>
                  <a:pt x="165564" y="1766668"/>
                </a:cubicBezTo>
                <a:cubicBezTo>
                  <a:pt x="184900" y="1811784"/>
                  <a:pt x="190855" y="1817304"/>
                  <a:pt x="216364" y="1855568"/>
                </a:cubicBezTo>
                <a:cubicBezTo>
                  <a:pt x="233760" y="1994740"/>
                  <a:pt x="213800" y="1926641"/>
                  <a:pt x="279864" y="2058768"/>
                </a:cubicBezTo>
                <a:cubicBezTo>
                  <a:pt x="288331" y="2075701"/>
                  <a:pt x="299277" y="2091607"/>
                  <a:pt x="305264" y="2109568"/>
                </a:cubicBezTo>
                <a:cubicBezTo>
                  <a:pt x="309497" y="2122268"/>
                  <a:pt x="308498" y="2138202"/>
                  <a:pt x="317964" y="2147668"/>
                </a:cubicBezTo>
                <a:cubicBezTo>
                  <a:pt x="327430" y="2157134"/>
                  <a:pt x="343364" y="2156135"/>
                  <a:pt x="356064" y="2160368"/>
                </a:cubicBezTo>
                <a:cubicBezTo>
                  <a:pt x="388938" y="2127494"/>
                  <a:pt x="429773" y="2091640"/>
                  <a:pt x="444964" y="2046068"/>
                </a:cubicBezTo>
                <a:cubicBezTo>
                  <a:pt x="453431" y="2020668"/>
                  <a:pt x="455512" y="1992145"/>
                  <a:pt x="470364" y="1969868"/>
                </a:cubicBezTo>
                <a:cubicBezTo>
                  <a:pt x="478831" y="1957168"/>
                  <a:pt x="488938" y="1945420"/>
                  <a:pt x="495764" y="1931768"/>
                </a:cubicBezTo>
                <a:cubicBezTo>
                  <a:pt x="504874" y="1913548"/>
                  <a:pt x="517095" y="1859144"/>
                  <a:pt x="521164" y="1842868"/>
                </a:cubicBezTo>
                <a:cubicBezTo>
                  <a:pt x="516931" y="1796301"/>
                  <a:pt x="514264" y="1749566"/>
                  <a:pt x="508464" y="1703168"/>
                </a:cubicBezTo>
                <a:cubicBezTo>
                  <a:pt x="497318" y="1614002"/>
                  <a:pt x="486346" y="1667922"/>
                  <a:pt x="508464" y="1601568"/>
                </a:cubicBezTo>
                <a:cubicBezTo>
                  <a:pt x="504231" y="1588868"/>
                  <a:pt x="508464" y="1567701"/>
                  <a:pt x="495764" y="1563468"/>
                </a:cubicBezTo>
                <a:cubicBezTo>
                  <a:pt x="451230" y="1548623"/>
                  <a:pt x="417093" y="1586754"/>
                  <a:pt x="394164" y="1614268"/>
                </a:cubicBezTo>
                <a:cubicBezTo>
                  <a:pt x="384393" y="1625994"/>
                  <a:pt x="374963" y="1638420"/>
                  <a:pt x="368764" y="1652368"/>
                </a:cubicBezTo>
                <a:cubicBezTo>
                  <a:pt x="357890" y="1676834"/>
                  <a:pt x="351831" y="1703168"/>
                  <a:pt x="343364" y="1728568"/>
                </a:cubicBezTo>
                <a:lnTo>
                  <a:pt x="330664" y="1766668"/>
                </a:lnTo>
                <a:cubicBezTo>
                  <a:pt x="326431" y="1809001"/>
                  <a:pt x="333765" y="1854166"/>
                  <a:pt x="317964" y="1893668"/>
                </a:cubicBezTo>
                <a:cubicBezTo>
                  <a:pt x="309947" y="1913710"/>
                  <a:pt x="306749" y="1851703"/>
                  <a:pt x="305264" y="1830168"/>
                </a:cubicBezTo>
                <a:cubicBezTo>
                  <a:pt x="298268" y="1728721"/>
                  <a:pt x="299560" y="1626815"/>
                  <a:pt x="292564" y="1525368"/>
                </a:cubicBezTo>
                <a:cubicBezTo>
                  <a:pt x="291079" y="1503833"/>
                  <a:pt x="288631" y="1481593"/>
                  <a:pt x="279864" y="1461868"/>
                </a:cubicBezTo>
                <a:cubicBezTo>
                  <a:pt x="271267" y="1442526"/>
                  <a:pt x="254464" y="1428001"/>
                  <a:pt x="241764" y="1411068"/>
                </a:cubicBezTo>
                <a:cubicBezTo>
                  <a:pt x="237531" y="1394135"/>
                  <a:pt x="233859" y="1377051"/>
                  <a:pt x="229064" y="1360268"/>
                </a:cubicBezTo>
                <a:cubicBezTo>
                  <a:pt x="225386" y="1347396"/>
                  <a:pt x="218024" y="1335452"/>
                  <a:pt x="216364" y="1322168"/>
                </a:cubicBezTo>
                <a:cubicBezTo>
                  <a:pt x="209518" y="1267398"/>
                  <a:pt x="217886" y="1210400"/>
                  <a:pt x="203664" y="1157068"/>
                </a:cubicBezTo>
                <a:cubicBezTo>
                  <a:pt x="199731" y="1142320"/>
                  <a:pt x="179216" y="1138494"/>
                  <a:pt x="165564" y="1131668"/>
                </a:cubicBezTo>
                <a:cubicBezTo>
                  <a:pt x="109869" y="1103821"/>
                  <a:pt x="98051" y="1105465"/>
                  <a:pt x="38564" y="1093568"/>
                </a:cubicBezTo>
                <a:cubicBezTo>
                  <a:pt x="25864" y="1097801"/>
                  <a:pt x="3711" y="1093281"/>
                  <a:pt x="464" y="1106268"/>
                </a:cubicBezTo>
                <a:cubicBezTo>
                  <a:pt x="-3238" y="1121076"/>
                  <a:pt x="16093" y="1132642"/>
                  <a:pt x="25864" y="1144368"/>
                </a:cubicBezTo>
                <a:cubicBezTo>
                  <a:pt x="37362" y="1158166"/>
                  <a:pt x="52466" y="1168670"/>
                  <a:pt x="63964" y="1182468"/>
                </a:cubicBezTo>
                <a:cubicBezTo>
                  <a:pt x="73735" y="1194194"/>
                  <a:pt x="80492" y="1208148"/>
                  <a:pt x="89364" y="1220568"/>
                </a:cubicBezTo>
                <a:cubicBezTo>
                  <a:pt x="101667" y="1237792"/>
                  <a:pt x="114764" y="1254435"/>
                  <a:pt x="127464" y="1271368"/>
                </a:cubicBezTo>
                <a:cubicBezTo>
                  <a:pt x="131697" y="1284068"/>
                  <a:pt x="136486" y="1296596"/>
                  <a:pt x="140164" y="1309468"/>
                </a:cubicBezTo>
                <a:cubicBezTo>
                  <a:pt x="152317" y="1352005"/>
                  <a:pt x="158144" y="1396227"/>
                  <a:pt x="178264" y="1436468"/>
                </a:cubicBezTo>
                <a:cubicBezTo>
                  <a:pt x="186731" y="1453401"/>
                  <a:pt x="191544" y="1472724"/>
                  <a:pt x="203664" y="1487268"/>
                </a:cubicBezTo>
                <a:cubicBezTo>
                  <a:pt x="213435" y="1498994"/>
                  <a:pt x="229064" y="1504201"/>
                  <a:pt x="241764" y="1512668"/>
                </a:cubicBezTo>
                <a:cubicBezTo>
                  <a:pt x="302246" y="1421945"/>
                  <a:pt x="285160" y="1466084"/>
                  <a:pt x="305264" y="1385668"/>
                </a:cubicBezTo>
                <a:cubicBezTo>
                  <a:pt x="315083" y="1258018"/>
                  <a:pt x="273159" y="1236621"/>
                  <a:pt x="356064" y="1195168"/>
                </a:cubicBezTo>
                <a:cubicBezTo>
                  <a:pt x="368038" y="1189181"/>
                  <a:pt x="381464" y="1186701"/>
                  <a:pt x="394164" y="1182468"/>
                </a:cubicBezTo>
                <a:cubicBezTo>
                  <a:pt x="415331" y="1186701"/>
                  <a:pt x="442400" y="1179904"/>
                  <a:pt x="457664" y="1195168"/>
                </a:cubicBezTo>
                <a:cubicBezTo>
                  <a:pt x="468078" y="1205582"/>
                  <a:pt x="420532" y="1270206"/>
                  <a:pt x="419564" y="1271368"/>
                </a:cubicBezTo>
                <a:cubicBezTo>
                  <a:pt x="408066" y="1285166"/>
                  <a:pt x="392962" y="1295670"/>
                  <a:pt x="381464" y="1309468"/>
                </a:cubicBezTo>
                <a:cubicBezTo>
                  <a:pt x="371693" y="1321194"/>
                  <a:pt x="362890" y="1333916"/>
                  <a:pt x="356064" y="1347568"/>
                </a:cubicBezTo>
                <a:cubicBezTo>
                  <a:pt x="350077" y="1359542"/>
                  <a:pt x="351727" y="1375215"/>
                  <a:pt x="343364" y="1385668"/>
                </a:cubicBezTo>
                <a:cubicBezTo>
                  <a:pt x="333829" y="1397587"/>
                  <a:pt x="317964" y="1402601"/>
                  <a:pt x="305264" y="1411068"/>
                </a:cubicBezTo>
                <a:cubicBezTo>
                  <a:pt x="273038" y="1507746"/>
                  <a:pt x="285115" y="1513522"/>
                  <a:pt x="267164" y="1423768"/>
                </a:cubicBezTo>
                <a:cubicBezTo>
                  <a:pt x="271397" y="1377201"/>
                  <a:pt x="274064" y="1330466"/>
                  <a:pt x="279864" y="1284068"/>
                </a:cubicBezTo>
                <a:cubicBezTo>
                  <a:pt x="282541" y="1262649"/>
                  <a:pt x="292564" y="1242154"/>
                  <a:pt x="292564" y="1220568"/>
                </a:cubicBezTo>
                <a:cubicBezTo>
                  <a:pt x="292564" y="1165372"/>
                  <a:pt x="285642" y="1110361"/>
                  <a:pt x="279864" y="1055468"/>
                </a:cubicBezTo>
                <a:cubicBezTo>
                  <a:pt x="274345" y="1003039"/>
                  <a:pt x="266985" y="936815"/>
                  <a:pt x="216364" y="903068"/>
                </a:cubicBezTo>
                <a:cubicBezTo>
                  <a:pt x="203664" y="894601"/>
                  <a:pt x="191916" y="884494"/>
                  <a:pt x="178264" y="877668"/>
                </a:cubicBezTo>
                <a:cubicBezTo>
                  <a:pt x="166290" y="871681"/>
                  <a:pt x="152469" y="870241"/>
                  <a:pt x="140164" y="864968"/>
                </a:cubicBezTo>
                <a:cubicBezTo>
                  <a:pt x="122763" y="857510"/>
                  <a:pt x="106297" y="848035"/>
                  <a:pt x="89364" y="839568"/>
                </a:cubicBezTo>
                <a:cubicBezTo>
                  <a:pt x="97831" y="860735"/>
                  <a:pt x="103693" y="883140"/>
                  <a:pt x="114764" y="903068"/>
                </a:cubicBezTo>
                <a:cubicBezTo>
                  <a:pt x="125043" y="921571"/>
                  <a:pt x="140561" y="936644"/>
                  <a:pt x="152864" y="953868"/>
                </a:cubicBezTo>
                <a:cubicBezTo>
                  <a:pt x="161736" y="966288"/>
                  <a:pt x="169797" y="979268"/>
                  <a:pt x="178264" y="991968"/>
                </a:cubicBezTo>
                <a:cubicBezTo>
                  <a:pt x="182497" y="1106268"/>
                  <a:pt x="174788" y="1221639"/>
                  <a:pt x="190964" y="1334868"/>
                </a:cubicBezTo>
                <a:cubicBezTo>
                  <a:pt x="192857" y="1348120"/>
                  <a:pt x="215677" y="1347568"/>
                  <a:pt x="229064" y="1347568"/>
                </a:cubicBezTo>
                <a:cubicBezTo>
                  <a:pt x="246518" y="1347568"/>
                  <a:pt x="262931" y="1339101"/>
                  <a:pt x="279864" y="1334868"/>
                </a:cubicBezTo>
                <a:cubicBezTo>
                  <a:pt x="296797" y="1309468"/>
                  <a:pt x="329574" y="1289176"/>
                  <a:pt x="330664" y="1258668"/>
                </a:cubicBezTo>
                <a:cubicBezTo>
                  <a:pt x="337467" y="1068194"/>
                  <a:pt x="245504" y="945648"/>
                  <a:pt x="381464" y="877668"/>
                </a:cubicBezTo>
                <a:cubicBezTo>
                  <a:pt x="393438" y="871681"/>
                  <a:pt x="406864" y="869201"/>
                  <a:pt x="419564" y="864968"/>
                </a:cubicBezTo>
                <a:cubicBezTo>
                  <a:pt x="432264" y="869201"/>
                  <a:pt x="461897" y="864968"/>
                  <a:pt x="457664" y="877668"/>
                </a:cubicBezTo>
                <a:cubicBezTo>
                  <a:pt x="451677" y="895629"/>
                  <a:pt x="420251" y="889681"/>
                  <a:pt x="406864" y="903068"/>
                </a:cubicBezTo>
                <a:cubicBezTo>
                  <a:pt x="397398" y="912534"/>
                  <a:pt x="399437" y="928863"/>
                  <a:pt x="394164" y="941168"/>
                </a:cubicBezTo>
                <a:cubicBezTo>
                  <a:pt x="386706" y="958569"/>
                  <a:pt x="375411" y="974241"/>
                  <a:pt x="368764" y="991968"/>
                </a:cubicBezTo>
                <a:cubicBezTo>
                  <a:pt x="354135" y="1030980"/>
                  <a:pt x="349390" y="1095509"/>
                  <a:pt x="343364" y="1131668"/>
                </a:cubicBezTo>
                <a:cubicBezTo>
                  <a:pt x="333147" y="1192970"/>
                  <a:pt x="334322" y="1184194"/>
                  <a:pt x="317964" y="1233268"/>
                </a:cubicBezTo>
                <a:cubicBezTo>
                  <a:pt x="299535" y="1122695"/>
                  <a:pt x="292564" y="1096931"/>
                  <a:pt x="292564" y="953868"/>
                </a:cubicBezTo>
                <a:cubicBezTo>
                  <a:pt x="292564" y="890227"/>
                  <a:pt x="301031" y="826868"/>
                  <a:pt x="305264" y="763368"/>
                </a:cubicBezTo>
                <a:cubicBezTo>
                  <a:pt x="301031" y="737968"/>
                  <a:pt x="300707" y="711597"/>
                  <a:pt x="292564" y="687168"/>
                </a:cubicBezTo>
                <a:cubicBezTo>
                  <a:pt x="287737" y="672688"/>
                  <a:pt x="278651" y="659119"/>
                  <a:pt x="267164" y="649068"/>
                </a:cubicBezTo>
                <a:cubicBezTo>
                  <a:pt x="213417" y="602040"/>
                  <a:pt x="205193" y="603011"/>
                  <a:pt x="152864" y="585568"/>
                </a:cubicBezTo>
                <a:cubicBezTo>
                  <a:pt x="140164" y="594035"/>
                  <a:pt x="114764" y="595704"/>
                  <a:pt x="114764" y="610968"/>
                </a:cubicBezTo>
                <a:cubicBezTo>
                  <a:pt x="114764" y="626232"/>
                  <a:pt x="143329" y="624449"/>
                  <a:pt x="152864" y="636368"/>
                </a:cubicBezTo>
                <a:cubicBezTo>
                  <a:pt x="161227" y="646821"/>
                  <a:pt x="160864" y="661933"/>
                  <a:pt x="165564" y="674468"/>
                </a:cubicBezTo>
                <a:cubicBezTo>
                  <a:pt x="170957" y="688850"/>
                  <a:pt x="198423" y="752483"/>
                  <a:pt x="203664" y="776068"/>
                </a:cubicBezTo>
                <a:cubicBezTo>
                  <a:pt x="209250" y="801205"/>
                  <a:pt x="208221" y="827839"/>
                  <a:pt x="216364" y="852268"/>
                </a:cubicBezTo>
                <a:cubicBezTo>
                  <a:pt x="221191" y="866748"/>
                  <a:pt x="231993" y="878642"/>
                  <a:pt x="241764" y="890368"/>
                </a:cubicBezTo>
                <a:cubicBezTo>
                  <a:pt x="278540" y="934500"/>
                  <a:pt x="279306" y="928189"/>
                  <a:pt x="330664" y="953868"/>
                </a:cubicBezTo>
                <a:cubicBezTo>
                  <a:pt x="334897" y="903068"/>
                  <a:pt x="334984" y="851750"/>
                  <a:pt x="343364" y="801468"/>
                </a:cubicBezTo>
                <a:cubicBezTo>
                  <a:pt x="353032" y="743460"/>
                  <a:pt x="358207" y="721493"/>
                  <a:pt x="406864" y="699868"/>
                </a:cubicBezTo>
                <a:cubicBezTo>
                  <a:pt x="431330" y="688994"/>
                  <a:pt x="457664" y="682935"/>
                  <a:pt x="483064" y="674468"/>
                </a:cubicBezTo>
                <a:cubicBezTo>
                  <a:pt x="496019" y="596739"/>
                  <a:pt x="523775" y="576651"/>
                  <a:pt x="432264" y="610968"/>
                </a:cubicBezTo>
                <a:cubicBezTo>
                  <a:pt x="393548" y="625487"/>
                  <a:pt x="364740" y="670476"/>
                  <a:pt x="343364" y="699868"/>
                </a:cubicBezTo>
                <a:cubicBezTo>
                  <a:pt x="325409" y="724556"/>
                  <a:pt x="292564" y="776068"/>
                  <a:pt x="292564" y="776068"/>
                </a:cubicBezTo>
                <a:cubicBezTo>
                  <a:pt x="330708" y="890499"/>
                  <a:pt x="297053" y="805130"/>
                  <a:pt x="317964" y="585568"/>
                </a:cubicBezTo>
                <a:cubicBezTo>
                  <a:pt x="319233" y="572241"/>
                  <a:pt x="326431" y="560168"/>
                  <a:pt x="330664" y="547468"/>
                </a:cubicBezTo>
                <a:cubicBezTo>
                  <a:pt x="326431" y="526301"/>
                  <a:pt x="329404" y="502273"/>
                  <a:pt x="317964" y="483968"/>
                </a:cubicBezTo>
                <a:cubicBezTo>
                  <a:pt x="292836" y="443763"/>
                  <a:pt x="193670" y="419813"/>
                  <a:pt x="165564" y="407768"/>
                </a:cubicBezTo>
                <a:cubicBezTo>
                  <a:pt x="139462" y="396581"/>
                  <a:pt x="114764" y="382368"/>
                  <a:pt x="89364" y="369668"/>
                </a:cubicBezTo>
                <a:cubicBezTo>
                  <a:pt x="102064" y="386601"/>
                  <a:pt x="115161" y="403244"/>
                  <a:pt x="127464" y="420468"/>
                </a:cubicBezTo>
                <a:cubicBezTo>
                  <a:pt x="136336" y="432888"/>
                  <a:pt x="143093" y="446842"/>
                  <a:pt x="152864" y="458568"/>
                </a:cubicBezTo>
                <a:cubicBezTo>
                  <a:pt x="164362" y="472366"/>
                  <a:pt x="178264" y="483968"/>
                  <a:pt x="190964" y="496668"/>
                </a:cubicBezTo>
                <a:cubicBezTo>
                  <a:pt x="195197" y="513601"/>
                  <a:pt x="199878" y="530429"/>
                  <a:pt x="203664" y="547468"/>
                </a:cubicBezTo>
                <a:cubicBezTo>
                  <a:pt x="216898" y="607020"/>
                  <a:pt x="210184" y="624653"/>
                  <a:pt x="254464" y="674468"/>
                </a:cubicBezTo>
                <a:cubicBezTo>
                  <a:pt x="272473" y="694728"/>
                  <a:pt x="296797" y="708335"/>
                  <a:pt x="317964" y="725268"/>
                </a:cubicBezTo>
                <a:cubicBezTo>
                  <a:pt x="301031" y="682935"/>
                  <a:pt x="277416" y="642695"/>
                  <a:pt x="267164" y="598268"/>
                </a:cubicBezTo>
                <a:cubicBezTo>
                  <a:pt x="262124" y="576427"/>
                  <a:pt x="298169" y="536259"/>
                  <a:pt x="305264" y="522068"/>
                </a:cubicBezTo>
                <a:cubicBezTo>
                  <a:pt x="311251" y="510094"/>
                  <a:pt x="307680" y="492538"/>
                  <a:pt x="317964" y="483968"/>
                </a:cubicBezTo>
                <a:cubicBezTo>
                  <a:pt x="335477" y="469374"/>
                  <a:pt x="360039" y="466359"/>
                  <a:pt x="381464" y="458568"/>
                </a:cubicBezTo>
                <a:cubicBezTo>
                  <a:pt x="406626" y="449418"/>
                  <a:pt x="435387" y="448020"/>
                  <a:pt x="457664" y="433168"/>
                </a:cubicBezTo>
                <a:cubicBezTo>
                  <a:pt x="506903" y="400342"/>
                  <a:pt x="481284" y="412595"/>
                  <a:pt x="533864" y="395068"/>
                </a:cubicBezTo>
                <a:cubicBezTo>
                  <a:pt x="529631" y="407768"/>
                  <a:pt x="527151" y="421194"/>
                  <a:pt x="521164" y="433168"/>
                </a:cubicBezTo>
                <a:cubicBezTo>
                  <a:pt x="486484" y="502528"/>
                  <a:pt x="502217" y="439140"/>
                  <a:pt x="483064" y="509368"/>
                </a:cubicBezTo>
                <a:cubicBezTo>
                  <a:pt x="450729" y="627931"/>
                  <a:pt x="488124" y="590661"/>
                  <a:pt x="419564" y="636368"/>
                </a:cubicBezTo>
                <a:cubicBezTo>
                  <a:pt x="389931" y="627901"/>
                  <a:pt x="353858" y="631263"/>
                  <a:pt x="330664" y="610968"/>
                </a:cubicBezTo>
                <a:cubicBezTo>
                  <a:pt x="314419" y="596754"/>
                  <a:pt x="321513" y="568760"/>
                  <a:pt x="317964" y="547468"/>
                </a:cubicBezTo>
                <a:cubicBezTo>
                  <a:pt x="313043" y="517941"/>
                  <a:pt x="311135" y="487921"/>
                  <a:pt x="305264" y="458568"/>
                </a:cubicBezTo>
                <a:cubicBezTo>
                  <a:pt x="298274" y="423618"/>
                  <a:pt x="287976" y="411505"/>
                  <a:pt x="267164" y="382368"/>
                </a:cubicBezTo>
                <a:cubicBezTo>
                  <a:pt x="254861" y="365144"/>
                  <a:pt x="241764" y="348501"/>
                  <a:pt x="229064" y="331568"/>
                </a:cubicBezTo>
                <a:cubicBezTo>
                  <a:pt x="220241" y="305099"/>
                  <a:pt x="208401" y="263593"/>
                  <a:pt x="190964" y="242668"/>
                </a:cubicBezTo>
                <a:cubicBezTo>
                  <a:pt x="181193" y="230942"/>
                  <a:pt x="166516" y="224094"/>
                  <a:pt x="152864" y="217268"/>
                </a:cubicBezTo>
                <a:cubicBezTo>
                  <a:pt x="140890" y="211281"/>
                  <a:pt x="127751" y="207815"/>
                  <a:pt x="114764" y="204568"/>
                </a:cubicBezTo>
                <a:cubicBezTo>
                  <a:pt x="93823" y="199333"/>
                  <a:pt x="29678" y="191868"/>
                  <a:pt x="51264" y="191868"/>
                </a:cubicBezTo>
                <a:cubicBezTo>
                  <a:pt x="102240" y="191868"/>
                  <a:pt x="152864" y="200335"/>
                  <a:pt x="203664" y="204568"/>
                </a:cubicBezTo>
                <a:cubicBezTo>
                  <a:pt x="207897" y="221501"/>
                  <a:pt x="210844" y="238809"/>
                  <a:pt x="216364" y="255368"/>
                </a:cubicBezTo>
                <a:cubicBezTo>
                  <a:pt x="223573" y="276995"/>
                  <a:pt x="238016" y="296381"/>
                  <a:pt x="241764" y="318868"/>
                </a:cubicBezTo>
                <a:cubicBezTo>
                  <a:pt x="250838" y="373313"/>
                  <a:pt x="250231" y="428935"/>
                  <a:pt x="254464" y="483968"/>
                </a:cubicBezTo>
                <a:cubicBezTo>
                  <a:pt x="271397" y="471268"/>
                  <a:pt x="291713" y="462129"/>
                  <a:pt x="305264" y="445868"/>
                </a:cubicBezTo>
                <a:cubicBezTo>
                  <a:pt x="313834" y="435584"/>
                  <a:pt x="315060" y="420836"/>
                  <a:pt x="317964" y="407768"/>
                </a:cubicBezTo>
                <a:cubicBezTo>
                  <a:pt x="323550" y="382631"/>
                  <a:pt x="326058" y="356903"/>
                  <a:pt x="330664" y="331568"/>
                </a:cubicBezTo>
                <a:cubicBezTo>
                  <a:pt x="334525" y="310330"/>
                  <a:pt x="331390" y="286029"/>
                  <a:pt x="343364" y="268068"/>
                </a:cubicBezTo>
                <a:cubicBezTo>
                  <a:pt x="350790" y="256929"/>
                  <a:pt x="368592" y="259046"/>
                  <a:pt x="381464" y="255368"/>
                </a:cubicBezTo>
                <a:cubicBezTo>
                  <a:pt x="410835" y="246976"/>
                  <a:pt x="483515" y="229968"/>
                  <a:pt x="508464" y="229968"/>
                </a:cubicBezTo>
                <a:cubicBezTo>
                  <a:pt x="521851" y="229968"/>
                  <a:pt x="470364" y="242668"/>
                  <a:pt x="470364" y="242668"/>
                </a:cubicBezTo>
                <a:cubicBezTo>
                  <a:pt x="371302" y="341730"/>
                  <a:pt x="490444" y="214555"/>
                  <a:pt x="406864" y="331568"/>
                </a:cubicBezTo>
                <a:cubicBezTo>
                  <a:pt x="396425" y="346183"/>
                  <a:pt x="381464" y="356968"/>
                  <a:pt x="368764" y="369668"/>
                </a:cubicBezTo>
                <a:cubicBezTo>
                  <a:pt x="368764" y="369668"/>
                  <a:pt x="351831" y="454335"/>
                  <a:pt x="317964" y="420468"/>
                </a:cubicBezTo>
                <a:cubicBezTo>
                  <a:pt x="308498" y="411002"/>
                  <a:pt x="326986" y="395240"/>
                  <a:pt x="330664" y="382368"/>
                </a:cubicBezTo>
                <a:cubicBezTo>
                  <a:pt x="335459" y="365585"/>
                  <a:pt x="339131" y="348501"/>
                  <a:pt x="343364" y="331568"/>
                </a:cubicBezTo>
                <a:cubicBezTo>
                  <a:pt x="339131" y="238435"/>
                  <a:pt x="337814" y="145123"/>
                  <a:pt x="330664" y="52168"/>
                </a:cubicBezTo>
                <a:cubicBezTo>
                  <a:pt x="329325" y="34765"/>
                  <a:pt x="334747" y="6163"/>
                  <a:pt x="317964" y="1368"/>
                </a:cubicBezTo>
                <a:cubicBezTo>
                  <a:pt x="292220" y="-5987"/>
                  <a:pt x="267164" y="18301"/>
                  <a:pt x="241764" y="26768"/>
                </a:cubicBezTo>
                <a:cubicBezTo>
                  <a:pt x="245997" y="47935"/>
                  <a:pt x="241512" y="72999"/>
                  <a:pt x="254464" y="90268"/>
                </a:cubicBezTo>
                <a:cubicBezTo>
                  <a:pt x="303292" y="155372"/>
                  <a:pt x="381567" y="122008"/>
                  <a:pt x="444964" y="115668"/>
                </a:cubicBezTo>
                <a:cubicBezTo>
                  <a:pt x="429160" y="68255"/>
                  <a:pt x="443835" y="78415"/>
                  <a:pt x="394164" y="64868"/>
                </a:cubicBezTo>
                <a:cubicBezTo>
                  <a:pt x="360485" y="55683"/>
                  <a:pt x="292564" y="39468"/>
                  <a:pt x="292564" y="39468"/>
                </a:cubicBezTo>
                <a:cubicBezTo>
                  <a:pt x="348344" y="123138"/>
                  <a:pt x="306058" y="39203"/>
                  <a:pt x="229064" y="64868"/>
                </a:cubicBezTo>
                <a:cubicBezTo>
                  <a:pt x="216364" y="69101"/>
                  <a:pt x="237531" y="90268"/>
                  <a:pt x="241764" y="102968"/>
                </a:cubicBezTo>
                <a:cubicBezTo>
                  <a:pt x="267164" y="98735"/>
                  <a:pt x="294932" y="101784"/>
                  <a:pt x="317964" y="90268"/>
                </a:cubicBezTo>
                <a:cubicBezTo>
                  <a:pt x="359646" y="69427"/>
                  <a:pt x="344015" y="34909"/>
                  <a:pt x="317964" y="14068"/>
                </a:cubicBezTo>
                <a:cubicBezTo>
                  <a:pt x="307511" y="5705"/>
                  <a:pt x="292564" y="5601"/>
                  <a:pt x="279864" y="1368"/>
                </a:cubicBezTo>
                <a:cubicBezTo>
                  <a:pt x="267164" y="9835"/>
                  <a:pt x="246591" y="12288"/>
                  <a:pt x="241764" y="26768"/>
                </a:cubicBezTo>
                <a:cubicBezTo>
                  <a:pt x="236244" y="43327"/>
                  <a:pt x="244319" y="63365"/>
                  <a:pt x="254464" y="77568"/>
                </a:cubicBezTo>
                <a:cubicBezTo>
                  <a:pt x="266767" y="94792"/>
                  <a:pt x="287315" y="104450"/>
                  <a:pt x="305264" y="115668"/>
                </a:cubicBezTo>
                <a:cubicBezTo>
                  <a:pt x="341135" y="138087"/>
                  <a:pt x="357127" y="141422"/>
                  <a:pt x="394164" y="153768"/>
                </a:cubicBezTo>
                <a:cubicBezTo>
                  <a:pt x="415331" y="149535"/>
                  <a:pt x="439703" y="153042"/>
                  <a:pt x="457664" y="141068"/>
                </a:cubicBezTo>
                <a:cubicBezTo>
                  <a:pt x="468803" y="133642"/>
                  <a:pt x="474597" y="115668"/>
                  <a:pt x="470364" y="102968"/>
                </a:cubicBezTo>
                <a:cubicBezTo>
                  <a:pt x="466459" y="91253"/>
                  <a:pt x="424703" y="3258"/>
                  <a:pt x="381464" y="14068"/>
                </a:cubicBezTo>
                <a:cubicBezTo>
                  <a:pt x="372281" y="16364"/>
                  <a:pt x="372997" y="31001"/>
                  <a:pt x="368764" y="39468"/>
                </a:cubicBezTo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7"/>
          <p:cNvSpPr/>
          <p:nvPr/>
        </p:nvSpPr>
        <p:spPr>
          <a:xfrm>
            <a:off x="2349500" y="1435100"/>
            <a:ext cx="419100" cy="2708553"/>
          </a:xfrm>
          <a:custGeom>
            <a:avLst/>
            <a:gdLst>
              <a:gd name="connsiteX0" fmla="*/ 292100 w 419100"/>
              <a:gd name="connsiteY0" fmla="*/ 0 h 2708553"/>
              <a:gd name="connsiteX1" fmla="*/ 317500 w 419100"/>
              <a:gd name="connsiteY1" fmla="*/ 76200 h 2708553"/>
              <a:gd name="connsiteX2" fmla="*/ 342900 w 419100"/>
              <a:gd name="connsiteY2" fmla="*/ 190500 h 2708553"/>
              <a:gd name="connsiteX3" fmla="*/ 355600 w 419100"/>
              <a:gd name="connsiteY3" fmla="*/ 241300 h 2708553"/>
              <a:gd name="connsiteX4" fmla="*/ 342900 w 419100"/>
              <a:gd name="connsiteY4" fmla="*/ 406400 h 2708553"/>
              <a:gd name="connsiteX5" fmla="*/ 317500 w 419100"/>
              <a:gd name="connsiteY5" fmla="*/ 495300 h 2708553"/>
              <a:gd name="connsiteX6" fmla="*/ 304800 w 419100"/>
              <a:gd name="connsiteY6" fmla="*/ 546100 h 2708553"/>
              <a:gd name="connsiteX7" fmla="*/ 292100 w 419100"/>
              <a:gd name="connsiteY7" fmla="*/ 1028700 h 2708553"/>
              <a:gd name="connsiteX8" fmla="*/ 279400 w 419100"/>
              <a:gd name="connsiteY8" fmla="*/ 1130300 h 2708553"/>
              <a:gd name="connsiteX9" fmla="*/ 254000 w 419100"/>
              <a:gd name="connsiteY9" fmla="*/ 1346200 h 2708553"/>
              <a:gd name="connsiteX10" fmla="*/ 254000 w 419100"/>
              <a:gd name="connsiteY10" fmla="*/ 1803400 h 2708553"/>
              <a:gd name="connsiteX11" fmla="*/ 279400 w 419100"/>
              <a:gd name="connsiteY11" fmla="*/ 2133600 h 2708553"/>
              <a:gd name="connsiteX12" fmla="*/ 279400 w 419100"/>
              <a:gd name="connsiteY12" fmla="*/ 2705100 h 2708553"/>
              <a:gd name="connsiteX13" fmla="*/ 266700 w 419100"/>
              <a:gd name="connsiteY13" fmla="*/ 2654300 h 2708553"/>
              <a:gd name="connsiteX14" fmla="*/ 241300 w 419100"/>
              <a:gd name="connsiteY14" fmla="*/ 2578100 h 2708553"/>
              <a:gd name="connsiteX15" fmla="*/ 254000 w 419100"/>
              <a:gd name="connsiteY15" fmla="*/ 2387600 h 2708553"/>
              <a:gd name="connsiteX16" fmla="*/ 279400 w 419100"/>
              <a:gd name="connsiteY16" fmla="*/ 2235200 h 2708553"/>
              <a:gd name="connsiteX17" fmla="*/ 304800 w 419100"/>
              <a:gd name="connsiteY17" fmla="*/ 1955800 h 2708553"/>
              <a:gd name="connsiteX18" fmla="*/ 342900 w 419100"/>
              <a:gd name="connsiteY18" fmla="*/ 1879600 h 2708553"/>
              <a:gd name="connsiteX19" fmla="*/ 381000 w 419100"/>
              <a:gd name="connsiteY19" fmla="*/ 1866900 h 2708553"/>
              <a:gd name="connsiteX20" fmla="*/ 419100 w 419100"/>
              <a:gd name="connsiteY20" fmla="*/ 1841500 h 2708553"/>
              <a:gd name="connsiteX21" fmla="*/ 406400 w 419100"/>
              <a:gd name="connsiteY21" fmla="*/ 1879600 h 2708553"/>
              <a:gd name="connsiteX22" fmla="*/ 381000 w 419100"/>
              <a:gd name="connsiteY22" fmla="*/ 1981200 h 2708553"/>
              <a:gd name="connsiteX23" fmla="*/ 368300 w 419100"/>
              <a:gd name="connsiteY23" fmla="*/ 2019300 h 2708553"/>
              <a:gd name="connsiteX24" fmla="*/ 330200 w 419100"/>
              <a:gd name="connsiteY24" fmla="*/ 2044700 h 2708553"/>
              <a:gd name="connsiteX25" fmla="*/ 228600 w 419100"/>
              <a:gd name="connsiteY25" fmla="*/ 2095500 h 2708553"/>
              <a:gd name="connsiteX26" fmla="*/ 165100 w 419100"/>
              <a:gd name="connsiteY26" fmla="*/ 1981200 h 2708553"/>
              <a:gd name="connsiteX27" fmla="*/ 127000 w 419100"/>
              <a:gd name="connsiteY27" fmla="*/ 1955800 h 2708553"/>
              <a:gd name="connsiteX28" fmla="*/ 101600 w 419100"/>
              <a:gd name="connsiteY28" fmla="*/ 1917700 h 2708553"/>
              <a:gd name="connsiteX29" fmla="*/ 0 w 419100"/>
              <a:gd name="connsiteY29" fmla="*/ 1892300 h 2708553"/>
              <a:gd name="connsiteX30" fmla="*/ 25400 w 419100"/>
              <a:gd name="connsiteY30" fmla="*/ 1981200 h 2708553"/>
              <a:gd name="connsiteX31" fmla="*/ 50800 w 419100"/>
              <a:gd name="connsiteY31" fmla="*/ 2019300 h 2708553"/>
              <a:gd name="connsiteX32" fmla="*/ 88900 w 419100"/>
              <a:gd name="connsiteY32" fmla="*/ 2095500 h 2708553"/>
              <a:gd name="connsiteX33" fmla="*/ 190500 w 419100"/>
              <a:gd name="connsiteY33" fmla="*/ 2133600 h 2708553"/>
              <a:gd name="connsiteX34" fmla="*/ 266700 w 419100"/>
              <a:gd name="connsiteY34" fmla="*/ 2159000 h 270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9100" h="2708553">
                <a:moveTo>
                  <a:pt x="292100" y="0"/>
                </a:moveTo>
                <a:cubicBezTo>
                  <a:pt x="300567" y="25400"/>
                  <a:pt x="309807" y="50555"/>
                  <a:pt x="317500" y="76200"/>
                </a:cubicBezTo>
                <a:cubicBezTo>
                  <a:pt x="330774" y="120447"/>
                  <a:pt x="332542" y="143887"/>
                  <a:pt x="342900" y="190500"/>
                </a:cubicBezTo>
                <a:cubicBezTo>
                  <a:pt x="346686" y="207539"/>
                  <a:pt x="351367" y="224367"/>
                  <a:pt x="355600" y="241300"/>
                </a:cubicBezTo>
                <a:cubicBezTo>
                  <a:pt x="351367" y="296333"/>
                  <a:pt x="349349" y="351582"/>
                  <a:pt x="342900" y="406400"/>
                </a:cubicBezTo>
                <a:cubicBezTo>
                  <a:pt x="338930" y="440147"/>
                  <a:pt x="326534" y="463681"/>
                  <a:pt x="317500" y="495300"/>
                </a:cubicBezTo>
                <a:cubicBezTo>
                  <a:pt x="312705" y="512083"/>
                  <a:pt x="309033" y="529167"/>
                  <a:pt x="304800" y="546100"/>
                </a:cubicBezTo>
                <a:cubicBezTo>
                  <a:pt x="300567" y="706967"/>
                  <a:pt x="299090" y="867930"/>
                  <a:pt x="292100" y="1028700"/>
                </a:cubicBezTo>
                <a:cubicBezTo>
                  <a:pt x="290617" y="1062798"/>
                  <a:pt x="283169" y="1096379"/>
                  <a:pt x="279400" y="1130300"/>
                </a:cubicBezTo>
                <a:cubicBezTo>
                  <a:pt x="255882" y="1341961"/>
                  <a:pt x="278232" y="1176573"/>
                  <a:pt x="254000" y="1346200"/>
                </a:cubicBezTo>
                <a:cubicBezTo>
                  <a:pt x="235980" y="1652541"/>
                  <a:pt x="238171" y="1478896"/>
                  <a:pt x="254000" y="1803400"/>
                </a:cubicBezTo>
                <a:cubicBezTo>
                  <a:pt x="268719" y="2105143"/>
                  <a:pt x="243859" y="1991436"/>
                  <a:pt x="279400" y="2133600"/>
                </a:cubicBezTo>
                <a:cubicBezTo>
                  <a:pt x="281831" y="2208975"/>
                  <a:pt x="306969" y="2567257"/>
                  <a:pt x="279400" y="2705100"/>
                </a:cubicBezTo>
                <a:cubicBezTo>
                  <a:pt x="275977" y="2722216"/>
                  <a:pt x="271716" y="2671018"/>
                  <a:pt x="266700" y="2654300"/>
                </a:cubicBezTo>
                <a:cubicBezTo>
                  <a:pt x="259007" y="2628655"/>
                  <a:pt x="241300" y="2578100"/>
                  <a:pt x="241300" y="2578100"/>
                </a:cubicBezTo>
                <a:cubicBezTo>
                  <a:pt x="245533" y="2514600"/>
                  <a:pt x="248715" y="2451021"/>
                  <a:pt x="254000" y="2387600"/>
                </a:cubicBezTo>
                <a:cubicBezTo>
                  <a:pt x="263452" y="2274173"/>
                  <a:pt x="256228" y="2304716"/>
                  <a:pt x="279400" y="2235200"/>
                </a:cubicBezTo>
                <a:cubicBezTo>
                  <a:pt x="286473" y="2114963"/>
                  <a:pt x="280026" y="2054895"/>
                  <a:pt x="304800" y="1955800"/>
                </a:cubicBezTo>
                <a:cubicBezTo>
                  <a:pt x="310552" y="1932793"/>
                  <a:pt x="323500" y="1895120"/>
                  <a:pt x="342900" y="1879600"/>
                </a:cubicBezTo>
                <a:cubicBezTo>
                  <a:pt x="353353" y="1871237"/>
                  <a:pt x="369026" y="1872887"/>
                  <a:pt x="381000" y="1866900"/>
                </a:cubicBezTo>
                <a:cubicBezTo>
                  <a:pt x="394652" y="1860074"/>
                  <a:pt x="406400" y="1849967"/>
                  <a:pt x="419100" y="1841500"/>
                </a:cubicBezTo>
                <a:cubicBezTo>
                  <a:pt x="414867" y="1854200"/>
                  <a:pt x="409922" y="1866685"/>
                  <a:pt x="406400" y="1879600"/>
                </a:cubicBezTo>
                <a:cubicBezTo>
                  <a:pt x="397215" y="1913279"/>
                  <a:pt x="392039" y="1948082"/>
                  <a:pt x="381000" y="1981200"/>
                </a:cubicBezTo>
                <a:cubicBezTo>
                  <a:pt x="376767" y="1993900"/>
                  <a:pt x="376663" y="2008847"/>
                  <a:pt x="368300" y="2019300"/>
                </a:cubicBezTo>
                <a:cubicBezTo>
                  <a:pt x="358765" y="2031219"/>
                  <a:pt x="342900" y="2036233"/>
                  <a:pt x="330200" y="2044700"/>
                </a:cubicBezTo>
                <a:cubicBezTo>
                  <a:pt x="268898" y="2136652"/>
                  <a:pt x="306704" y="2134552"/>
                  <a:pt x="228600" y="2095500"/>
                </a:cubicBezTo>
                <a:cubicBezTo>
                  <a:pt x="215366" y="2055797"/>
                  <a:pt x="202531" y="2006154"/>
                  <a:pt x="165100" y="1981200"/>
                </a:cubicBezTo>
                <a:lnTo>
                  <a:pt x="127000" y="1955800"/>
                </a:lnTo>
                <a:cubicBezTo>
                  <a:pt x="118533" y="1943100"/>
                  <a:pt x="115252" y="1924526"/>
                  <a:pt x="101600" y="1917700"/>
                </a:cubicBezTo>
                <a:cubicBezTo>
                  <a:pt x="70376" y="1902088"/>
                  <a:pt x="0" y="1892300"/>
                  <a:pt x="0" y="1892300"/>
                </a:cubicBezTo>
                <a:cubicBezTo>
                  <a:pt x="4069" y="1908576"/>
                  <a:pt x="16290" y="1962980"/>
                  <a:pt x="25400" y="1981200"/>
                </a:cubicBezTo>
                <a:cubicBezTo>
                  <a:pt x="32226" y="1994852"/>
                  <a:pt x="43974" y="2005648"/>
                  <a:pt x="50800" y="2019300"/>
                </a:cubicBezTo>
                <a:cubicBezTo>
                  <a:pt x="66898" y="2051496"/>
                  <a:pt x="57703" y="2069503"/>
                  <a:pt x="88900" y="2095500"/>
                </a:cubicBezTo>
                <a:cubicBezTo>
                  <a:pt x="120838" y="2122115"/>
                  <a:pt x="153117" y="2122385"/>
                  <a:pt x="190500" y="2133600"/>
                </a:cubicBezTo>
                <a:cubicBezTo>
                  <a:pt x="216145" y="2141293"/>
                  <a:pt x="266700" y="2159000"/>
                  <a:pt x="266700" y="2159000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8"/>
          <p:cNvSpPr/>
          <p:nvPr/>
        </p:nvSpPr>
        <p:spPr>
          <a:xfrm>
            <a:off x="2286000" y="1193541"/>
            <a:ext cx="787400" cy="1765559"/>
          </a:xfrm>
          <a:custGeom>
            <a:avLst/>
            <a:gdLst>
              <a:gd name="connsiteX0" fmla="*/ 330200 w 787400"/>
              <a:gd name="connsiteY0" fmla="*/ 1727459 h 1765559"/>
              <a:gd name="connsiteX1" fmla="*/ 317500 w 787400"/>
              <a:gd name="connsiteY1" fmla="*/ 1575059 h 1765559"/>
              <a:gd name="connsiteX2" fmla="*/ 304800 w 787400"/>
              <a:gd name="connsiteY2" fmla="*/ 1524259 h 1765559"/>
              <a:gd name="connsiteX3" fmla="*/ 266700 w 787400"/>
              <a:gd name="connsiteY3" fmla="*/ 1498859 h 1765559"/>
              <a:gd name="connsiteX4" fmla="*/ 241300 w 787400"/>
              <a:gd name="connsiteY4" fmla="*/ 1460759 h 1765559"/>
              <a:gd name="connsiteX5" fmla="*/ 127000 w 787400"/>
              <a:gd name="connsiteY5" fmla="*/ 1409959 h 1765559"/>
              <a:gd name="connsiteX6" fmla="*/ 88900 w 787400"/>
              <a:gd name="connsiteY6" fmla="*/ 1397259 h 1765559"/>
              <a:gd name="connsiteX7" fmla="*/ 127000 w 787400"/>
              <a:gd name="connsiteY7" fmla="*/ 1511559 h 1765559"/>
              <a:gd name="connsiteX8" fmla="*/ 139700 w 787400"/>
              <a:gd name="connsiteY8" fmla="*/ 1562359 h 1765559"/>
              <a:gd name="connsiteX9" fmla="*/ 177800 w 787400"/>
              <a:gd name="connsiteY9" fmla="*/ 1575059 h 1765559"/>
              <a:gd name="connsiteX10" fmla="*/ 254000 w 787400"/>
              <a:gd name="connsiteY10" fmla="*/ 1689359 h 1765559"/>
              <a:gd name="connsiteX11" fmla="*/ 279400 w 787400"/>
              <a:gd name="connsiteY11" fmla="*/ 1727459 h 1765559"/>
              <a:gd name="connsiteX12" fmla="*/ 317500 w 787400"/>
              <a:gd name="connsiteY12" fmla="*/ 1740159 h 1765559"/>
              <a:gd name="connsiteX13" fmla="*/ 342900 w 787400"/>
              <a:gd name="connsiteY13" fmla="*/ 1651259 h 1765559"/>
              <a:gd name="connsiteX14" fmla="*/ 381000 w 787400"/>
              <a:gd name="connsiteY14" fmla="*/ 1625859 h 1765559"/>
              <a:gd name="connsiteX15" fmla="*/ 406400 w 787400"/>
              <a:gd name="connsiteY15" fmla="*/ 1549659 h 1765559"/>
              <a:gd name="connsiteX16" fmla="*/ 431800 w 787400"/>
              <a:gd name="connsiteY16" fmla="*/ 1511559 h 1765559"/>
              <a:gd name="connsiteX17" fmla="*/ 444500 w 787400"/>
              <a:gd name="connsiteY17" fmla="*/ 1473459 h 1765559"/>
              <a:gd name="connsiteX18" fmla="*/ 482600 w 787400"/>
              <a:gd name="connsiteY18" fmla="*/ 1448059 h 1765559"/>
              <a:gd name="connsiteX19" fmla="*/ 596900 w 787400"/>
              <a:gd name="connsiteY19" fmla="*/ 1422659 h 1765559"/>
              <a:gd name="connsiteX20" fmla="*/ 635000 w 787400"/>
              <a:gd name="connsiteY20" fmla="*/ 1409959 h 1765559"/>
              <a:gd name="connsiteX21" fmla="*/ 647700 w 787400"/>
              <a:gd name="connsiteY21" fmla="*/ 1613159 h 1765559"/>
              <a:gd name="connsiteX22" fmla="*/ 609600 w 787400"/>
              <a:gd name="connsiteY22" fmla="*/ 1689359 h 1765559"/>
              <a:gd name="connsiteX23" fmla="*/ 533400 w 787400"/>
              <a:gd name="connsiteY23" fmla="*/ 1740159 h 1765559"/>
              <a:gd name="connsiteX24" fmla="*/ 457200 w 787400"/>
              <a:gd name="connsiteY24" fmla="*/ 1765559 h 1765559"/>
              <a:gd name="connsiteX25" fmla="*/ 304800 w 787400"/>
              <a:gd name="connsiteY25" fmla="*/ 1727459 h 1765559"/>
              <a:gd name="connsiteX26" fmla="*/ 279400 w 787400"/>
              <a:gd name="connsiteY26" fmla="*/ 1689359 h 1765559"/>
              <a:gd name="connsiteX27" fmla="*/ 317500 w 787400"/>
              <a:gd name="connsiteY27" fmla="*/ 1473459 h 1765559"/>
              <a:gd name="connsiteX28" fmla="*/ 330200 w 787400"/>
              <a:gd name="connsiteY28" fmla="*/ 1422659 h 1765559"/>
              <a:gd name="connsiteX29" fmla="*/ 355600 w 787400"/>
              <a:gd name="connsiteY29" fmla="*/ 1346459 h 1765559"/>
              <a:gd name="connsiteX30" fmla="*/ 368300 w 787400"/>
              <a:gd name="connsiteY30" fmla="*/ 1143259 h 1765559"/>
              <a:gd name="connsiteX31" fmla="*/ 304800 w 787400"/>
              <a:gd name="connsiteY31" fmla="*/ 990859 h 1765559"/>
              <a:gd name="connsiteX32" fmla="*/ 266700 w 787400"/>
              <a:gd name="connsiteY32" fmla="*/ 914659 h 1765559"/>
              <a:gd name="connsiteX33" fmla="*/ 215900 w 787400"/>
              <a:gd name="connsiteY33" fmla="*/ 889259 h 1765559"/>
              <a:gd name="connsiteX34" fmla="*/ 177800 w 787400"/>
              <a:gd name="connsiteY34" fmla="*/ 863859 h 1765559"/>
              <a:gd name="connsiteX35" fmla="*/ 139700 w 787400"/>
              <a:gd name="connsiteY35" fmla="*/ 851159 h 1765559"/>
              <a:gd name="connsiteX36" fmla="*/ 88900 w 787400"/>
              <a:gd name="connsiteY36" fmla="*/ 825759 h 1765559"/>
              <a:gd name="connsiteX37" fmla="*/ 76200 w 787400"/>
              <a:gd name="connsiteY37" fmla="*/ 863859 h 1765559"/>
              <a:gd name="connsiteX38" fmla="*/ 88900 w 787400"/>
              <a:gd name="connsiteY38" fmla="*/ 940059 h 1765559"/>
              <a:gd name="connsiteX39" fmla="*/ 215900 w 787400"/>
              <a:gd name="connsiteY39" fmla="*/ 1092459 h 1765559"/>
              <a:gd name="connsiteX40" fmla="*/ 292100 w 787400"/>
              <a:gd name="connsiteY40" fmla="*/ 1143259 h 1765559"/>
              <a:gd name="connsiteX41" fmla="*/ 342900 w 787400"/>
              <a:gd name="connsiteY41" fmla="*/ 1155959 h 1765559"/>
              <a:gd name="connsiteX42" fmla="*/ 368300 w 787400"/>
              <a:gd name="connsiteY42" fmla="*/ 1079759 h 1765559"/>
              <a:gd name="connsiteX43" fmla="*/ 381000 w 787400"/>
              <a:gd name="connsiteY43" fmla="*/ 1041659 h 1765559"/>
              <a:gd name="connsiteX44" fmla="*/ 419100 w 787400"/>
              <a:gd name="connsiteY44" fmla="*/ 1028959 h 1765559"/>
              <a:gd name="connsiteX45" fmla="*/ 469900 w 787400"/>
              <a:gd name="connsiteY45" fmla="*/ 990859 h 1765559"/>
              <a:gd name="connsiteX46" fmla="*/ 546100 w 787400"/>
              <a:gd name="connsiteY46" fmla="*/ 965459 h 1765559"/>
              <a:gd name="connsiteX47" fmla="*/ 584200 w 787400"/>
              <a:gd name="connsiteY47" fmla="*/ 952759 h 1765559"/>
              <a:gd name="connsiteX48" fmla="*/ 660400 w 787400"/>
              <a:gd name="connsiteY48" fmla="*/ 927359 h 1765559"/>
              <a:gd name="connsiteX49" fmla="*/ 698500 w 787400"/>
              <a:gd name="connsiteY49" fmla="*/ 914659 h 1765559"/>
              <a:gd name="connsiteX50" fmla="*/ 711200 w 787400"/>
              <a:gd name="connsiteY50" fmla="*/ 876559 h 1765559"/>
              <a:gd name="connsiteX51" fmla="*/ 749300 w 787400"/>
              <a:gd name="connsiteY51" fmla="*/ 800359 h 1765559"/>
              <a:gd name="connsiteX52" fmla="*/ 736600 w 787400"/>
              <a:gd name="connsiteY52" fmla="*/ 901959 h 1765559"/>
              <a:gd name="connsiteX53" fmla="*/ 723900 w 787400"/>
              <a:gd name="connsiteY53" fmla="*/ 940059 h 1765559"/>
              <a:gd name="connsiteX54" fmla="*/ 685800 w 787400"/>
              <a:gd name="connsiteY54" fmla="*/ 965459 h 1765559"/>
              <a:gd name="connsiteX55" fmla="*/ 673100 w 787400"/>
              <a:gd name="connsiteY55" fmla="*/ 1003559 h 1765559"/>
              <a:gd name="connsiteX56" fmla="*/ 635000 w 787400"/>
              <a:gd name="connsiteY56" fmla="*/ 1016259 h 1765559"/>
              <a:gd name="connsiteX57" fmla="*/ 393700 w 787400"/>
              <a:gd name="connsiteY57" fmla="*/ 1028959 h 1765559"/>
              <a:gd name="connsiteX58" fmla="*/ 368300 w 787400"/>
              <a:gd name="connsiteY58" fmla="*/ 990859 h 1765559"/>
              <a:gd name="connsiteX59" fmla="*/ 368300 w 787400"/>
              <a:gd name="connsiteY59" fmla="*/ 813059 h 1765559"/>
              <a:gd name="connsiteX60" fmla="*/ 381000 w 787400"/>
              <a:gd name="connsiteY60" fmla="*/ 762259 h 1765559"/>
              <a:gd name="connsiteX61" fmla="*/ 444500 w 787400"/>
              <a:gd name="connsiteY61" fmla="*/ 647959 h 1765559"/>
              <a:gd name="connsiteX62" fmla="*/ 330200 w 787400"/>
              <a:gd name="connsiteY62" fmla="*/ 520959 h 1765559"/>
              <a:gd name="connsiteX63" fmla="*/ 292100 w 787400"/>
              <a:gd name="connsiteY63" fmla="*/ 508259 h 1765559"/>
              <a:gd name="connsiteX64" fmla="*/ 203200 w 787400"/>
              <a:gd name="connsiteY64" fmla="*/ 444759 h 1765559"/>
              <a:gd name="connsiteX65" fmla="*/ 127000 w 787400"/>
              <a:gd name="connsiteY65" fmla="*/ 419359 h 1765559"/>
              <a:gd name="connsiteX66" fmla="*/ 114300 w 787400"/>
              <a:gd name="connsiteY66" fmla="*/ 457459 h 1765559"/>
              <a:gd name="connsiteX67" fmla="*/ 139700 w 787400"/>
              <a:gd name="connsiteY67" fmla="*/ 571759 h 1765559"/>
              <a:gd name="connsiteX68" fmla="*/ 165100 w 787400"/>
              <a:gd name="connsiteY68" fmla="*/ 609859 h 1765559"/>
              <a:gd name="connsiteX69" fmla="*/ 215900 w 787400"/>
              <a:gd name="connsiteY69" fmla="*/ 635259 h 1765559"/>
              <a:gd name="connsiteX70" fmla="*/ 254000 w 787400"/>
              <a:gd name="connsiteY70" fmla="*/ 660659 h 1765559"/>
              <a:gd name="connsiteX71" fmla="*/ 292100 w 787400"/>
              <a:gd name="connsiteY71" fmla="*/ 673359 h 1765559"/>
              <a:gd name="connsiteX72" fmla="*/ 368300 w 787400"/>
              <a:gd name="connsiteY72" fmla="*/ 724159 h 1765559"/>
              <a:gd name="connsiteX73" fmla="*/ 406400 w 787400"/>
              <a:gd name="connsiteY73" fmla="*/ 749559 h 1765559"/>
              <a:gd name="connsiteX74" fmla="*/ 444500 w 787400"/>
              <a:gd name="connsiteY74" fmla="*/ 736859 h 1765559"/>
              <a:gd name="connsiteX75" fmla="*/ 457200 w 787400"/>
              <a:gd name="connsiteY75" fmla="*/ 622559 h 1765559"/>
              <a:gd name="connsiteX76" fmla="*/ 469900 w 787400"/>
              <a:gd name="connsiteY76" fmla="*/ 584459 h 1765559"/>
              <a:gd name="connsiteX77" fmla="*/ 546100 w 787400"/>
              <a:gd name="connsiteY77" fmla="*/ 533659 h 1765559"/>
              <a:gd name="connsiteX78" fmla="*/ 584200 w 787400"/>
              <a:gd name="connsiteY78" fmla="*/ 508259 h 1765559"/>
              <a:gd name="connsiteX79" fmla="*/ 622300 w 787400"/>
              <a:gd name="connsiteY79" fmla="*/ 495559 h 1765559"/>
              <a:gd name="connsiteX80" fmla="*/ 698500 w 787400"/>
              <a:gd name="connsiteY80" fmla="*/ 444759 h 1765559"/>
              <a:gd name="connsiteX81" fmla="*/ 711200 w 787400"/>
              <a:gd name="connsiteY81" fmla="*/ 482859 h 1765559"/>
              <a:gd name="connsiteX82" fmla="*/ 673100 w 787400"/>
              <a:gd name="connsiteY82" fmla="*/ 571759 h 1765559"/>
              <a:gd name="connsiteX83" fmla="*/ 584200 w 787400"/>
              <a:gd name="connsiteY83" fmla="*/ 673359 h 1765559"/>
              <a:gd name="connsiteX84" fmla="*/ 546100 w 787400"/>
              <a:gd name="connsiteY84" fmla="*/ 686059 h 1765559"/>
              <a:gd name="connsiteX85" fmla="*/ 495300 w 787400"/>
              <a:gd name="connsiteY85" fmla="*/ 698759 h 1765559"/>
              <a:gd name="connsiteX86" fmla="*/ 444500 w 787400"/>
              <a:gd name="connsiteY86" fmla="*/ 686059 h 1765559"/>
              <a:gd name="connsiteX87" fmla="*/ 381000 w 787400"/>
              <a:gd name="connsiteY87" fmla="*/ 660659 h 1765559"/>
              <a:gd name="connsiteX88" fmla="*/ 342900 w 787400"/>
              <a:gd name="connsiteY88" fmla="*/ 647959 h 1765559"/>
              <a:gd name="connsiteX89" fmla="*/ 317500 w 787400"/>
              <a:gd name="connsiteY89" fmla="*/ 609859 h 1765559"/>
              <a:gd name="connsiteX90" fmla="*/ 381000 w 787400"/>
              <a:gd name="connsiteY90" fmla="*/ 533659 h 1765559"/>
              <a:gd name="connsiteX91" fmla="*/ 393700 w 787400"/>
              <a:gd name="connsiteY91" fmla="*/ 368559 h 1765559"/>
              <a:gd name="connsiteX92" fmla="*/ 368300 w 787400"/>
              <a:gd name="connsiteY92" fmla="*/ 317759 h 1765559"/>
              <a:gd name="connsiteX93" fmla="*/ 330200 w 787400"/>
              <a:gd name="connsiteY93" fmla="*/ 292359 h 1765559"/>
              <a:gd name="connsiteX94" fmla="*/ 317500 w 787400"/>
              <a:gd name="connsiteY94" fmla="*/ 254259 h 1765559"/>
              <a:gd name="connsiteX95" fmla="*/ 215900 w 787400"/>
              <a:gd name="connsiteY95" fmla="*/ 203459 h 1765559"/>
              <a:gd name="connsiteX96" fmla="*/ 165100 w 787400"/>
              <a:gd name="connsiteY96" fmla="*/ 178059 h 1765559"/>
              <a:gd name="connsiteX97" fmla="*/ 114300 w 787400"/>
              <a:gd name="connsiteY97" fmla="*/ 101859 h 1765559"/>
              <a:gd name="connsiteX98" fmla="*/ 101600 w 787400"/>
              <a:gd name="connsiteY98" fmla="*/ 51059 h 1765559"/>
              <a:gd name="connsiteX99" fmla="*/ 0 w 787400"/>
              <a:gd name="connsiteY99" fmla="*/ 12959 h 1765559"/>
              <a:gd name="connsiteX100" fmla="*/ 38100 w 787400"/>
              <a:gd name="connsiteY100" fmla="*/ 259 h 1765559"/>
              <a:gd name="connsiteX101" fmla="*/ 165100 w 787400"/>
              <a:gd name="connsiteY101" fmla="*/ 38359 h 1765559"/>
              <a:gd name="connsiteX102" fmla="*/ 203200 w 787400"/>
              <a:gd name="connsiteY102" fmla="*/ 51059 h 1765559"/>
              <a:gd name="connsiteX103" fmla="*/ 292100 w 787400"/>
              <a:gd name="connsiteY103" fmla="*/ 89159 h 1765559"/>
              <a:gd name="connsiteX104" fmla="*/ 304800 w 787400"/>
              <a:gd name="connsiteY104" fmla="*/ 165359 h 1765559"/>
              <a:gd name="connsiteX105" fmla="*/ 317500 w 787400"/>
              <a:gd name="connsiteY105" fmla="*/ 279659 h 1765559"/>
              <a:gd name="connsiteX106" fmla="*/ 330200 w 787400"/>
              <a:gd name="connsiteY106" fmla="*/ 203459 h 1765559"/>
              <a:gd name="connsiteX107" fmla="*/ 406400 w 787400"/>
              <a:gd name="connsiteY107" fmla="*/ 152659 h 1765559"/>
              <a:gd name="connsiteX108" fmla="*/ 444500 w 787400"/>
              <a:gd name="connsiteY108" fmla="*/ 114559 h 1765559"/>
              <a:gd name="connsiteX109" fmla="*/ 787400 w 787400"/>
              <a:gd name="connsiteY109" fmla="*/ 76459 h 1765559"/>
              <a:gd name="connsiteX110" fmla="*/ 774700 w 787400"/>
              <a:gd name="connsiteY110" fmla="*/ 38359 h 1765559"/>
              <a:gd name="connsiteX111" fmla="*/ 698500 w 787400"/>
              <a:gd name="connsiteY111" fmla="*/ 12959 h 1765559"/>
              <a:gd name="connsiteX112" fmla="*/ 673100 w 787400"/>
              <a:gd name="connsiteY112" fmla="*/ 51059 h 1765559"/>
              <a:gd name="connsiteX113" fmla="*/ 647700 w 787400"/>
              <a:gd name="connsiteY113" fmla="*/ 127259 h 1765559"/>
              <a:gd name="connsiteX114" fmla="*/ 558800 w 787400"/>
              <a:gd name="connsiteY114" fmla="*/ 216159 h 1765559"/>
              <a:gd name="connsiteX115" fmla="*/ 482600 w 787400"/>
              <a:gd name="connsiteY115" fmla="*/ 241559 h 1765559"/>
              <a:gd name="connsiteX116" fmla="*/ 368300 w 787400"/>
              <a:gd name="connsiteY116" fmla="*/ 254259 h 17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87400" h="1765559">
                <a:moveTo>
                  <a:pt x="330200" y="1727459"/>
                </a:moveTo>
                <a:cubicBezTo>
                  <a:pt x="325967" y="1676659"/>
                  <a:pt x="323823" y="1625641"/>
                  <a:pt x="317500" y="1575059"/>
                </a:cubicBezTo>
                <a:cubicBezTo>
                  <a:pt x="315335" y="1557739"/>
                  <a:pt x="314482" y="1538782"/>
                  <a:pt x="304800" y="1524259"/>
                </a:cubicBezTo>
                <a:cubicBezTo>
                  <a:pt x="296333" y="1511559"/>
                  <a:pt x="279400" y="1507326"/>
                  <a:pt x="266700" y="1498859"/>
                </a:cubicBezTo>
                <a:cubicBezTo>
                  <a:pt x="258233" y="1486159"/>
                  <a:pt x="252093" y="1471552"/>
                  <a:pt x="241300" y="1460759"/>
                </a:cubicBezTo>
                <a:cubicBezTo>
                  <a:pt x="211111" y="1430570"/>
                  <a:pt x="164726" y="1422534"/>
                  <a:pt x="127000" y="1409959"/>
                </a:cubicBezTo>
                <a:lnTo>
                  <a:pt x="88900" y="1397259"/>
                </a:lnTo>
                <a:cubicBezTo>
                  <a:pt x="119325" y="1579808"/>
                  <a:pt x="78297" y="1397919"/>
                  <a:pt x="127000" y="1511559"/>
                </a:cubicBezTo>
                <a:cubicBezTo>
                  <a:pt x="133876" y="1527602"/>
                  <a:pt x="128796" y="1548729"/>
                  <a:pt x="139700" y="1562359"/>
                </a:cubicBezTo>
                <a:cubicBezTo>
                  <a:pt x="148063" y="1572812"/>
                  <a:pt x="165100" y="1570826"/>
                  <a:pt x="177800" y="1575059"/>
                </a:cubicBezTo>
                <a:lnTo>
                  <a:pt x="254000" y="1689359"/>
                </a:lnTo>
                <a:cubicBezTo>
                  <a:pt x="262467" y="1702059"/>
                  <a:pt x="264920" y="1722632"/>
                  <a:pt x="279400" y="1727459"/>
                </a:cubicBezTo>
                <a:lnTo>
                  <a:pt x="317500" y="1740159"/>
                </a:lnTo>
                <a:cubicBezTo>
                  <a:pt x="318330" y="1736840"/>
                  <a:pt x="336275" y="1659541"/>
                  <a:pt x="342900" y="1651259"/>
                </a:cubicBezTo>
                <a:cubicBezTo>
                  <a:pt x="352435" y="1639340"/>
                  <a:pt x="368300" y="1634326"/>
                  <a:pt x="381000" y="1625859"/>
                </a:cubicBezTo>
                <a:cubicBezTo>
                  <a:pt x="389467" y="1600459"/>
                  <a:pt x="391548" y="1571936"/>
                  <a:pt x="406400" y="1549659"/>
                </a:cubicBezTo>
                <a:cubicBezTo>
                  <a:pt x="414867" y="1536959"/>
                  <a:pt x="424974" y="1525211"/>
                  <a:pt x="431800" y="1511559"/>
                </a:cubicBezTo>
                <a:cubicBezTo>
                  <a:pt x="437787" y="1499585"/>
                  <a:pt x="436137" y="1483912"/>
                  <a:pt x="444500" y="1473459"/>
                </a:cubicBezTo>
                <a:cubicBezTo>
                  <a:pt x="454035" y="1461540"/>
                  <a:pt x="468948" y="1454885"/>
                  <a:pt x="482600" y="1448059"/>
                </a:cubicBezTo>
                <a:cubicBezTo>
                  <a:pt x="516907" y="1430905"/>
                  <a:pt x="561780" y="1430463"/>
                  <a:pt x="596900" y="1422659"/>
                </a:cubicBezTo>
                <a:cubicBezTo>
                  <a:pt x="609968" y="1419755"/>
                  <a:pt x="622300" y="1414192"/>
                  <a:pt x="635000" y="1409959"/>
                </a:cubicBezTo>
                <a:cubicBezTo>
                  <a:pt x="688998" y="1490957"/>
                  <a:pt x="668871" y="1443791"/>
                  <a:pt x="647700" y="1613159"/>
                </a:cubicBezTo>
                <a:cubicBezTo>
                  <a:pt x="644998" y="1634774"/>
                  <a:pt x="625523" y="1675427"/>
                  <a:pt x="609600" y="1689359"/>
                </a:cubicBezTo>
                <a:cubicBezTo>
                  <a:pt x="586626" y="1709461"/>
                  <a:pt x="562360" y="1730506"/>
                  <a:pt x="533400" y="1740159"/>
                </a:cubicBezTo>
                <a:lnTo>
                  <a:pt x="457200" y="1765559"/>
                </a:lnTo>
                <a:cubicBezTo>
                  <a:pt x="405809" y="1759135"/>
                  <a:pt x="347855" y="1763339"/>
                  <a:pt x="304800" y="1727459"/>
                </a:cubicBezTo>
                <a:cubicBezTo>
                  <a:pt x="293074" y="1717688"/>
                  <a:pt x="287867" y="1702059"/>
                  <a:pt x="279400" y="1689359"/>
                </a:cubicBezTo>
                <a:cubicBezTo>
                  <a:pt x="295955" y="1540364"/>
                  <a:pt x="282803" y="1612249"/>
                  <a:pt x="317500" y="1473459"/>
                </a:cubicBezTo>
                <a:cubicBezTo>
                  <a:pt x="321733" y="1456526"/>
                  <a:pt x="324680" y="1439218"/>
                  <a:pt x="330200" y="1422659"/>
                </a:cubicBezTo>
                <a:lnTo>
                  <a:pt x="355600" y="1346459"/>
                </a:lnTo>
                <a:cubicBezTo>
                  <a:pt x="359833" y="1278726"/>
                  <a:pt x="368300" y="1211124"/>
                  <a:pt x="368300" y="1143259"/>
                </a:cubicBezTo>
                <a:cubicBezTo>
                  <a:pt x="368300" y="1007753"/>
                  <a:pt x="348878" y="1123094"/>
                  <a:pt x="304800" y="990859"/>
                </a:cubicBezTo>
                <a:cubicBezTo>
                  <a:pt x="296132" y="964854"/>
                  <a:pt x="289426" y="933597"/>
                  <a:pt x="266700" y="914659"/>
                </a:cubicBezTo>
                <a:cubicBezTo>
                  <a:pt x="252156" y="902539"/>
                  <a:pt x="232338" y="898652"/>
                  <a:pt x="215900" y="889259"/>
                </a:cubicBezTo>
                <a:cubicBezTo>
                  <a:pt x="202648" y="881686"/>
                  <a:pt x="191452" y="870685"/>
                  <a:pt x="177800" y="863859"/>
                </a:cubicBezTo>
                <a:cubicBezTo>
                  <a:pt x="165826" y="857872"/>
                  <a:pt x="152005" y="856432"/>
                  <a:pt x="139700" y="851159"/>
                </a:cubicBezTo>
                <a:cubicBezTo>
                  <a:pt x="122299" y="843701"/>
                  <a:pt x="105833" y="834226"/>
                  <a:pt x="88900" y="825759"/>
                </a:cubicBezTo>
                <a:cubicBezTo>
                  <a:pt x="84667" y="838459"/>
                  <a:pt x="76200" y="850472"/>
                  <a:pt x="76200" y="863859"/>
                </a:cubicBezTo>
                <a:cubicBezTo>
                  <a:pt x="76200" y="889609"/>
                  <a:pt x="78996" y="916289"/>
                  <a:pt x="88900" y="940059"/>
                </a:cubicBezTo>
                <a:cubicBezTo>
                  <a:pt x="106921" y="983310"/>
                  <a:pt x="180131" y="1068613"/>
                  <a:pt x="215900" y="1092459"/>
                </a:cubicBezTo>
                <a:cubicBezTo>
                  <a:pt x="241300" y="1109392"/>
                  <a:pt x="262484" y="1135855"/>
                  <a:pt x="292100" y="1143259"/>
                </a:cubicBezTo>
                <a:lnTo>
                  <a:pt x="342900" y="1155959"/>
                </a:lnTo>
                <a:lnTo>
                  <a:pt x="368300" y="1079759"/>
                </a:lnTo>
                <a:cubicBezTo>
                  <a:pt x="372533" y="1067059"/>
                  <a:pt x="368300" y="1045892"/>
                  <a:pt x="381000" y="1041659"/>
                </a:cubicBezTo>
                <a:lnTo>
                  <a:pt x="419100" y="1028959"/>
                </a:lnTo>
                <a:cubicBezTo>
                  <a:pt x="436033" y="1016259"/>
                  <a:pt x="450968" y="1000325"/>
                  <a:pt x="469900" y="990859"/>
                </a:cubicBezTo>
                <a:cubicBezTo>
                  <a:pt x="493847" y="978885"/>
                  <a:pt x="520700" y="973926"/>
                  <a:pt x="546100" y="965459"/>
                </a:cubicBezTo>
                <a:lnTo>
                  <a:pt x="584200" y="952759"/>
                </a:lnTo>
                <a:lnTo>
                  <a:pt x="660400" y="927359"/>
                </a:lnTo>
                <a:lnTo>
                  <a:pt x="698500" y="914659"/>
                </a:lnTo>
                <a:cubicBezTo>
                  <a:pt x="702733" y="901959"/>
                  <a:pt x="705213" y="888533"/>
                  <a:pt x="711200" y="876559"/>
                </a:cubicBezTo>
                <a:cubicBezTo>
                  <a:pt x="760439" y="778082"/>
                  <a:pt x="717378" y="896124"/>
                  <a:pt x="749300" y="800359"/>
                </a:cubicBezTo>
                <a:cubicBezTo>
                  <a:pt x="745067" y="834226"/>
                  <a:pt x="742705" y="868379"/>
                  <a:pt x="736600" y="901959"/>
                </a:cubicBezTo>
                <a:cubicBezTo>
                  <a:pt x="734205" y="915130"/>
                  <a:pt x="732263" y="929606"/>
                  <a:pt x="723900" y="940059"/>
                </a:cubicBezTo>
                <a:cubicBezTo>
                  <a:pt x="714365" y="951978"/>
                  <a:pt x="698500" y="956992"/>
                  <a:pt x="685800" y="965459"/>
                </a:cubicBezTo>
                <a:cubicBezTo>
                  <a:pt x="681567" y="978159"/>
                  <a:pt x="682566" y="994093"/>
                  <a:pt x="673100" y="1003559"/>
                </a:cubicBezTo>
                <a:cubicBezTo>
                  <a:pt x="663634" y="1013025"/>
                  <a:pt x="648332" y="1015047"/>
                  <a:pt x="635000" y="1016259"/>
                </a:cubicBezTo>
                <a:cubicBezTo>
                  <a:pt x="554786" y="1023551"/>
                  <a:pt x="474133" y="1024726"/>
                  <a:pt x="393700" y="1028959"/>
                </a:cubicBezTo>
                <a:cubicBezTo>
                  <a:pt x="385233" y="1016259"/>
                  <a:pt x="375126" y="1004511"/>
                  <a:pt x="368300" y="990859"/>
                </a:cubicBezTo>
                <a:cubicBezTo>
                  <a:pt x="339388" y="933034"/>
                  <a:pt x="359368" y="880046"/>
                  <a:pt x="368300" y="813059"/>
                </a:cubicBezTo>
                <a:cubicBezTo>
                  <a:pt x="370607" y="795758"/>
                  <a:pt x="373194" y="777871"/>
                  <a:pt x="381000" y="762259"/>
                </a:cubicBezTo>
                <a:cubicBezTo>
                  <a:pt x="468339" y="587582"/>
                  <a:pt x="409380" y="753320"/>
                  <a:pt x="444500" y="647959"/>
                </a:cubicBezTo>
                <a:cubicBezTo>
                  <a:pt x="416602" y="606112"/>
                  <a:pt x="372926" y="535201"/>
                  <a:pt x="330200" y="520959"/>
                </a:cubicBezTo>
                <a:lnTo>
                  <a:pt x="292100" y="508259"/>
                </a:lnTo>
                <a:cubicBezTo>
                  <a:pt x="285277" y="503142"/>
                  <a:pt x="218394" y="451512"/>
                  <a:pt x="203200" y="444759"/>
                </a:cubicBezTo>
                <a:cubicBezTo>
                  <a:pt x="178734" y="433885"/>
                  <a:pt x="127000" y="419359"/>
                  <a:pt x="127000" y="419359"/>
                </a:cubicBezTo>
                <a:cubicBezTo>
                  <a:pt x="122767" y="432059"/>
                  <a:pt x="114300" y="444072"/>
                  <a:pt x="114300" y="457459"/>
                </a:cubicBezTo>
                <a:cubicBezTo>
                  <a:pt x="114300" y="476970"/>
                  <a:pt x="126604" y="545566"/>
                  <a:pt x="139700" y="571759"/>
                </a:cubicBezTo>
                <a:cubicBezTo>
                  <a:pt x="146526" y="585411"/>
                  <a:pt x="153374" y="600088"/>
                  <a:pt x="165100" y="609859"/>
                </a:cubicBezTo>
                <a:cubicBezTo>
                  <a:pt x="179644" y="621979"/>
                  <a:pt x="199462" y="625866"/>
                  <a:pt x="215900" y="635259"/>
                </a:cubicBezTo>
                <a:cubicBezTo>
                  <a:pt x="229152" y="642832"/>
                  <a:pt x="240348" y="653833"/>
                  <a:pt x="254000" y="660659"/>
                </a:cubicBezTo>
                <a:cubicBezTo>
                  <a:pt x="265974" y="666646"/>
                  <a:pt x="280398" y="666858"/>
                  <a:pt x="292100" y="673359"/>
                </a:cubicBezTo>
                <a:cubicBezTo>
                  <a:pt x="318785" y="688184"/>
                  <a:pt x="342900" y="707226"/>
                  <a:pt x="368300" y="724159"/>
                </a:cubicBezTo>
                <a:lnTo>
                  <a:pt x="406400" y="749559"/>
                </a:lnTo>
                <a:cubicBezTo>
                  <a:pt x="419100" y="745326"/>
                  <a:pt x="439528" y="749288"/>
                  <a:pt x="444500" y="736859"/>
                </a:cubicBezTo>
                <a:cubicBezTo>
                  <a:pt x="458737" y="701266"/>
                  <a:pt x="450898" y="660372"/>
                  <a:pt x="457200" y="622559"/>
                </a:cubicBezTo>
                <a:cubicBezTo>
                  <a:pt x="459401" y="609354"/>
                  <a:pt x="462474" y="595598"/>
                  <a:pt x="469900" y="584459"/>
                </a:cubicBezTo>
                <a:cubicBezTo>
                  <a:pt x="506012" y="530290"/>
                  <a:pt x="499498" y="556960"/>
                  <a:pt x="546100" y="533659"/>
                </a:cubicBezTo>
                <a:cubicBezTo>
                  <a:pt x="559752" y="526833"/>
                  <a:pt x="570548" y="515085"/>
                  <a:pt x="584200" y="508259"/>
                </a:cubicBezTo>
                <a:cubicBezTo>
                  <a:pt x="596174" y="502272"/>
                  <a:pt x="610598" y="502060"/>
                  <a:pt x="622300" y="495559"/>
                </a:cubicBezTo>
                <a:cubicBezTo>
                  <a:pt x="648985" y="480734"/>
                  <a:pt x="698500" y="444759"/>
                  <a:pt x="698500" y="444759"/>
                </a:cubicBezTo>
                <a:cubicBezTo>
                  <a:pt x="702733" y="457459"/>
                  <a:pt x="711200" y="469472"/>
                  <a:pt x="711200" y="482859"/>
                </a:cubicBezTo>
                <a:cubicBezTo>
                  <a:pt x="711200" y="500377"/>
                  <a:pt x="678060" y="563493"/>
                  <a:pt x="673100" y="571759"/>
                </a:cubicBezTo>
                <a:cubicBezTo>
                  <a:pt x="640443" y="626188"/>
                  <a:pt x="634395" y="648261"/>
                  <a:pt x="584200" y="673359"/>
                </a:cubicBezTo>
                <a:cubicBezTo>
                  <a:pt x="572226" y="679346"/>
                  <a:pt x="558972" y="682381"/>
                  <a:pt x="546100" y="686059"/>
                </a:cubicBezTo>
                <a:cubicBezTo>
                  <a:pt x="529317" y="690854"/>
                  <a:pt x="512233" y="694526"/>
                  <a:pt x="495300" y="698759"/>
                </a:cubicBezTo>
                <a:cubicBezTo>
                  <a:pt x="478367" y="694526"/>
                  <a:pt x="461059" y="691579"/>
                  <a:pt x="444500" y="686059"/>
                </a:cubicBezTo>
                <a:cubicBezTo>
                  <a:pt x="422873" y="678850"/>
                  <a:pt x="402346" y="668664"/>
                  <a:pt x="381000" y="660659"/>
                </a:cubicBezTo>
                <a:cubicBezTo>
                  <a:pt x="368465" y="655959"/>
                  <a:pt x="355600" y="652192"/>
                  <a:pt x="342900" y="647959"/>
                </a:cubicBezTo>
                <a:cubicBezTo>
                  <a:pt x="334433" y="635259"/>
                  <a:pt x="317500" y="625123"/>
                  <a:pt x="317500" y="609859"/>
                </a:cubicBezTo>
                <a:cubicBezTo>
                  <a:pt x="317500" y="592178"/>
                  <a:pt x="373718" y="540941"/>
                  <a:pt x="381000" y="533659"/>
                </a:cubicBezTo>
                <a:cubicBezTo>
                  <a:pt x="408493" y="451180"/>
                  <a:pt x="418430" y="459234"/>
                  <a:pt x="393700" y="368559"/>
                </a:cubicBezTo>
                <a:cubicBezTo>
                  <a:pt x="388719" y="350294"/>
                  <a:pt x="380420" y="332303"/>
                  <a:pt x="368300" y="317759"/>
                </a:cubicBezTo>
                <a:cubicBezTo>
                  <a:pt x="358529" y="306033"/>
                  <a:pt x="342900" y="300826"/>
                  <a:pt x="330200" y="292359"/>
                </a:cubicBezTo>
                <a:cubicBezTo>
                  <a:pt x="325967" y="279659"/>
                  <a:pt x="326966" y="263725"/>
                  <a:pt x="317500" y="254259"/>
                </a:cubicBezTo>
                <a:cubicBezTo>
                  <a:pt x="276101" y="212860"/>
                  <a:pt x="259206" y="222019"/>
                  <a:pt x="215900" y="203459"/>
                </a:cubicBezTo>
                <a:cubicBezTo>
                  <a:pt x="198499" y="196001"/>
                  <a:pt x="182033" y="186526"/>
                  <a:pt x="165100" y="178059"/>
                </a:cubicBezTo>
                <a:cubicBezTo>
                  <a:pt x="148167" y="152659"/>
                  <a:pt x="121704" y="131475"/>
                  <a:pt x="114300" y="101859"/>
                </a:cubicBezTo>
                <a:cubicBezTo>
                  <a:pt x="110067" y="84926"/>
                  <a:pt x="111282" y="65582"/>
                  <a:pt x="101600" y="51059"/>
                </a:cubicBezTo>
                <a:cubicBezTo>
                  <a:pt x="81476" y="20873"/>
                  <a:pt x="27646" y="18488"/>
                  <a:pt x="0" y="12959"/>
                </a:cubicBezTo>
                <a:cubicBezTo>
                  <a:pt x="12700" y="8726"/>
                  <a:pt x="24869" y="-1777"/>
                  <a:pt x="38100" y="259"/>
                </a:cubicBezTo>
                <a:cubicBezTo>
                  <a:pt x="81783" y="6980"/>
                  <a:pt x="122857" y="25361"/>
                  <a:pt x="165100" y="38359"/>
                </a:cubicBezTo>
                <a:cubicBezTo>
                  <a:pt x="177895" y="42296"/>
                  <a:pt x="190895" y="45786"/>
                  <a:pt x="203200" y="51059"/>
                </a:cubicBezTo>
                <a:cubicBezTo>
                  <a:pt x="313054" y="98139"/>
                  <a:pt x="202749" y="59375"/>
                  <a:pt x="292100" y="89159"/>
                </a:cubicBezTo>
                <a:cubicBezTo>
                  <a:pt x="296333" y="114559"/>
                  <a:pt x="301397" y="139835"/>
                  <a:pt x="304800" y="165359"/>
                </a:cubicBezTo>
                <a:cubicBezTo>
                  <a:pt x="309866" y="203357"/>
                  <a:pt x="296236" y="247763"/>
                  <a:pt x="317500" y="279659"/>
                </a:cubicBezTo>
                <a:cubicBezTo>
                  <a:pt x="331784" y="301085"/>
                  <a:pt x="319742" y="226990"/>
                  <a:pt x="330200" y="203459"/>
                </a:cubicBezTo>
                <a:cubicBezTo>
                  <a:pt x="346745" y="166233"/>
                  <a:pt x="374383" y="163331"/>
                  <a:pt x="406400" y="152659"/>
                </a:cubicBezTo>
                <a:cubicBezTo>
                  <a:pt x="419100" y="139959"/>
                  <a:pt x="428800" y="123281"/>
                  <a:pt x="444500" y="114559"/>
                </a:cubicBezTo>
                <a:cubicBezTo>
                  <a:pt x="534856" y="64361"/>
                  <a:pt x="727568" y="79308"/>
                  <a:pt x="787400" y="76459"/>
                </a:cubicBezTo>
                <a:cubicBezTo>
                  <a:pt x="783167" y="63759"/>
                  <a:pt x="785593" y="46140"/>
                  <a:pt x="774700" y="38359"/>
                </a:cubicBezTo>
                <a:cubicBezTo>
                  <a:pt x="752913" y="22797"/>
                  <a:pt x="698500" y="12959"/>
                  <a:pt x="698500" y="12959"/>
                </a:cubicBezTo>
                <a:cubicBezTo>
                  <a:pt x="690033" y="25659"/>
                  <a:pt x="679299" y="37111"/>
                  <a:pt x="673100" y="51059"/>
                </a:cubicBezTo>
                <a:cubicBezTo>
                  <a:pt x="662226" y="75525"/>
                  <a:pt x="656167" y="101859"/>
                  <a:pt x="647700" y="127259"/>
                </a:cubicBezTo>
                <a:cubicBezTo>
                  <a:pt x="630134" y="179957"/>
                  <a:pt x="635221" y="190685"/>
                  <a:pt x="558800" y="216159"/>
                </a:cubicBezTo>
                <a:cubicBezTo>
                  <a:pt x="533400" y="224626"/>
                  <a:pt x="509210" y="238602"/>
                  <a:pt x="482600" y="241559"/>
                </a:cubicBezTo>
                <a:lnTo>
                  <a:pt x="368300" y="254259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10"/>
          <p:cNvSpPr/>
          <p:nvPr/>
        </p:nvSpPr>
        <p:spPr>
          <a:xfrm>
            <a:off x="3022600" y="924927"/>
            <a:ext cx="977900" cy="3304173"/>
          </a:xfrm>
          <a:custGeom>
            <a:avLst/>
            <a:gdLst>
              <a:gd name="connsiteX0" fmla="*/ 508000 w 977900"/>
              <a:gd name="connsiteY0" fmla="*/ 3304173 h 3304173"/>
              <a:gd name="connsiteX1" fmla="*/ 520700 w 977900"/>
              <a:gd name="connsiteY1" fmla="*/ 3227973 h 3304173"/>
              <a:gd name="connsiteX2" fmla="*/ 533400 w 977900"/>
              <a:gd name="connsiteY2" fmla="*/ 3189873 h 3304173"/>
              <a:gd name="connsiteX3" fmla="*/ 546100 w 977900"/>
              <a:gd name="connsiteY3" fmla="*/ 2846973 h 3304173"/>
              <a:gd name="connsiteX4" fmla="*/ 558800 w 977900"/>
              <a:gd name="connsiteY4" fmla="*/ 2796173 h 3304173"/>
              <a:gd name="connsiteX5" fmla="*/ 571500 w 977900"/>
              <a:gd name="connsiteY5" fmla="*/ 2732673 h 3304173"/>
              <a:gd name="connsiteX6" fmla="*/ 584200 w 977900"/>
              <a:gd name="connsiteY6" fmla="*/ 2618373 h 3304173"/>
              <a:gd name="connsiteX7" fmla="*/ 571500 w 977900"/>
              <a:gd name="connsiteY7" fmla="*/ 2491373 h 3304173"/>
              <a:gd name="connsiteX8" fmla="*/ 520700 w 977900"/>
              <a:gd name="connsiteY8" fmla="*/ 2377073 h 3304173"/>
              <a:gd name="connsiteX9" fmla="*/ 469900 w 977900"/>
              <a:gd name="connsiteY9" fmla="*/ 2300873 h 3304173"/>
              <a:gd name="connsiteX10" fmla="*/ 419100 w 977900"/>
              <a:gd name="connsiteY10" fmla="*/ 2224673 h 3304173"/>
              <a:gd name="connsiteX11" fmla="*/ 304800 w 977900"/>
              <a:gd name="connsiteY11" fmla="*/ 2123073 h 3304173"/>
              <a:gd name="connsiteX12" fmla="*/ 266700 w 977900"/>
              <a:gd name="connsiteY12" fmla="*/ 2084973 h 3304173"/>
              <a:gd name="connsiteX13" fmla="*/ 228600 w 977900"/>
              <a:gd name="connsiteY13" fmla="*/ 2046873 h 3304173"/>
              <a:gd name="connsiteX14" fmla="*/ 165100 w 977900"/>
              <a:gd name="connsiteY14" fmla="*/ 2021473 h 3304173"/>
              <a:gd name="connsiteX15" fmla="*/ 88900 w 977900"/>
              <a:gd name="connsiteY15" fmla="*/ 1970673 h 3304173"/>
              <a:gd name="connsiteX16" fmla="*/ 63500 w 977900"/>
              <a:gd name="connsiteY16" fmla="*/ 1894473 h 3304173"/>
              <a:gd name="connsiteX17" fmla="*/ 38100 w 977900"/>
              <a:gd name="connsiteY17" fmla="*/ 1856373 h 3304173"/>
              <a:gd name="connsiteX18" fmla="*/ 12700 w 977900"/>
              <a:gd name="connsiteY18" fmla="*/ 1780173 h 3304173"/>
              <a:gd name="connsiteX19" fmla="*/ 0 w 977900"/>
              <a:gd name="connsiteY19" fmla="*/ 1818273 h 3304173"/>
              <a:gd name="connsiteX20" fmla="*/ 38100 w 977900"/>
              <a:gd name="connsiteY20" fmla="*/ 1970673 h 3304173"/>
              <a:gd name="connsiteX21" fmla="*/ 50800 w 977900"/>
              <a:gd name="connsiteY21" fmla="*/ 2008773 h 3304173"/>
              <a:gd name="connsiteX22" fmla="*/ 101600 w 977900"/>
              <a:gd name="connsiteY22" fmla="*/ 2110373 h 3304173"/>
              <a:gd name="connsiteX23" fmla="*/ 114300 w 977900"/>
              <a:gd name="connsiteY23" fmla="*/ 2148473 h 3304173"/>
              <a:gd name="connsiteX24" fmla="*/ 139700 w 977900"/>
              <a:gd name="connsiteY24" fmla="*/ 2199273 h 3304173"/>
              <a:gd name="connsiteX25" fmla="*/ 165100 w 977900"/>
              <a:gd name="connsiteY25" fmla="*/ 2288173 h 3304173"/>
              <a:gd name="connsiteX26" fmla="*/ 203200 w 977900"/>
              <a:gd name="connsiteY26" fmla="*/ 2338973 h 3304173"/>
              <a:gd name="connsiteX27" fmla="*/ 279400 w 977900"/>
              <a:gd name="connsiteY27" fmla="*/ 2453273 h 3304173"/>
              <a:gd name="connsiteX28" fmla="*/ 304800 w 977900"/>
              <a:gd name="connsiteY28" fmla="*/ 2491373 h 3304173"/>
              <a:gd name="connsiteX29" fmla="*/ 355600 w 977900"/>
              <a:gd name="connsiteY29" fmla="*/ 2580273 h 3304173"/>
              <a:gd name="connsiteX30" fmla="*/ 393700 w 977900"/>
              <a:gd name="connsiteY30" fmla="*/ 2618373 h 3304173"/>
              <a:gd name="connsiteX31" fmla="*/ 457200 w 977900"/>
              <a:gd name="connsiteY31" fmla="*/ 2694573 h 3304173"/>
              <a:gd name="connsiteX32" fmla="*/ 546100 w 977900"/>
              <a:gd name="connsiteY32" fmla="*/ 2732673 h 3304173"/>
              <a:gd name="connsiteX33" fmla="*/ 571500 w 977900"/>
              <a:gd name="connsiteY33" fmla="*/ 2694573 h 3304173"/>
              <a:gd name="connsiteX34" fmla="*/ 584200 w 977900"/>
              <a:gd name="connsiteY34" fmla="*/ 2656473 h 3304173"/>
              <a:gd name="connsiteX35" fmla="*/ 596900 w 977900"/>
              <a:gd name="connsiteY35" fmla="*/ 2415173 h 3304173"/>
              <a:gd name="connsiteX36" fmla="*/ 647700 w 977900"/>
              <a:gd name="connsiteY36" fmla="*/ 2288173 h 3304173"/>
              <a:gd name="connsiteX37" fmla="*/ 685800 w 977900"/>
              <a:gd name="connsiteY37" fmla="*/ 2250073 h 3304173"/>
              <a:gd name="connsiteX38" fmla="*/ 749300 w 977900"/>
              <a:gd name="connsiteY38" fmla="*/ 2186573 h 3304173"/>
              <a:gd name="connsiteX39" fmla="*/ 762000 w 977900"/>
              <a:gd name="connsiteY39" fmla="*/ 2148473 h 3304173"/>
              <a:gd name="connsiteX40" fmla="*/ 838200 w 977900"/>
              <a:gd name="connsiteY40" fmla="*/ 2084973 h 3304173"/>
              <a:gd name="connsiteX41" fmla="*/ 914400 w 977900"/>
              <a:gd name="connsiteY41" fmla="*/ 2008773 h 3304173"/>
              <a:gd name="connsiteX42" fmla="*/ 927100 w 977900"/>
              <a:gd name="connsiteY42" fmla="*/ 1970673 h 3304173"/>
              <a:gd name="connsiteX43" fmla="*/ 965200 w 977900"/>
              <a:gd name="connsiteY43" fmla="*/ 1894473 h 3304173"/>
              <a:gd name="connsiteX44" fmla="*/ 977900 w 977900"/>
              <a:gd name="connsiteY44" fmla="*/ 1818273 h 3304173"/>
              <a:gd name="connsiteX45" fmla="*/ 965200 w 977900"/>
              <a:gd name="connsiteY45" fmla="*/ 1881773 h 3304173"/>
              <a:gd name="connsiteX46" fmla="*/ 952500 w 977900"/>
              <a:gd name="connsiteY46" fmla="*/ 2034173 h 3304173"/>
              <a:gd name="connsiteX47" fmla="*/ 939800 w 977900"/>
              <a:gd name="connsiteY47" fmla="*/ 2084973 h 3304173"/>
              <a:gd name="connsiteX48" fmla="*/ 927100 w 977900"/>
              <a:gd name="connsiteY48" fmla="*/ 2224673 h 3304173"/>
              <a:gd name="connsiteX49" fmla="*/ 914400 w 977900"/>
              <a:gd name="connsiteY49" fmla="*/ 2262773 h 3304173"/>
              <a:gd name="connsiteX50" fmla="*/ 901700 w 977900"/>
              <a:gd name="connsiteY50" fmla="*/ 2326273 h 3304173"/>
              <a:gd name="connsiteX51" fmla="*/ 850900 w 977900"/>
              <a:gd name="connsiteY51" fmla="*/ 2440573 h 3304173"/>
              <a:gd name="connsiteX52" fmla="*/ 838200 w 977900"/>
              <a:gd name="connsiteY52" fmla="*/ 2478673 h 3304173"/>
              <a:gd name="connsiteX53" fmla="*/ 800100 w 977900"/>
              <a:gd name="connsiteY53" fmla="*/ 2491373 h 3304173"/>
              <a:gd name="connsiteX54" fmla="*/ 711200 w 977900"/>
              <a:gd name="connsiteY54" fmla="*/ 2554873 h 3304173"/>
              <a:gd name="connsiteX55" fmla="*/ 673100 w 977900"/>
              <a:gd name="connsiteY55" fmla="*/ 2592973 h 3304173"/>
              <a:gd name="connsiteX56" fmla="*/ 596900 w 977900"/>
              <a:gd name="connsiteY56" fmla="*/ 2631073 h 3304173"/>
              <a:gd name="connsiteX57" fmla="*/ 596900 w 977900"/>
              <a:gd name="connsiteY57" fmla="*/ 2275473 h 3304173"/>
              <a:gd name="connsiteX58" fmla="*/ 571500 w 977900"/>
              <a:gd name="connsiteY58" fmla="*/ 2148473 h 3304173"/>
              <a:gd name="connsiteX59" fmla="*/ 558800 w 977900"/>
              <a:gd name="connsiteY59" fmla="*/ 2110373 h 3304173"/>
              <a:gd name="connsiteX60" fmla="*/ 546100 w 977900"/>
              <a:gd name="connsiteY60" fmla="*/ 2034173 h 3304173"/>
              <a:gd name="connsiteX61" fmla="*/ 558800 w 977900"/>
              <a:gd name="connsiteY61" fmla="*/ 1894473 h 3304173"/>
              <a:gd name="connsiteX62" fmla="*/ 571500 w 977900"/>
              <a:gd name="connsiteY62" fmla="*/ 1729373 h 3304173"/>
              <a:gd name="connsiteX63" fmla="*/ 584200 w 977900"/>
              <a:gd name="connsiteY63" fmla="*/ 1678573 h 3304173"/>
              <a:gd name="connsiteX64" fmla="*/ 596900 w 977900"/>
              <a:gd name="connsiteY64" fmla="*/ 1602373 h 3304173"/>
              <a:gd name="connsiteX65" fmla="*/ 596900 w 977900"/>
              <a:gd name="connsiteY65" fmla="*/ 1195973 h 3304173"/>
              <a:gd name="connsiteX66" fmla="*/ 571500 w 977900"/>
              <a:gd name="connsiteY66" fmla="*/ 1107073 h 3304173"/>
              <a:gd name="connsiteX67" fmla="*/ 584200 w 977900"/>
              <a:gd name="connsiteY67" fmla="*/ 700673 h 3304173"/>
              <a:gd name="connsiteX68" fmla="*/ 571500 w 977900"/>
              <a:gd name="connsiteY68" fmla="*/ 637173 h 3304173"/>
              <a:gd name="connsiteX69" fmla="*/ 546100 w 977900"/>
              <a:gd name="connsiteY69" fmla="*/ 599073 h 3304173"/>
              <a:gd name="connsiteX70" fmla="*/ 482600 w 977900"/>
              <a:gd name="connsiteY70" fmla="*/ 510173 h 3304173"/>
              <a:gd name="connsiteX71" fmla="*/ 457200 w 977900"/>
              <a:gd name="connsiteY71" fmla="*/ 421273 h 3304173"/>
              <a:gd name="connsiteX72" fmla="*/ 431800 w 977900"/>
              <a:gd name="connsiteY72" fmla="*/ 383173 h 3304173"/>
              <a:gd name="connsiteX73" fmla="*/ 469900 w 977900"/>
              <a:gd name="connsiteY73" fmla="*/ 421273 h 3304173"/>
              <a:gd name="connsiteX74" fmla="*/ 495300 w 977900"/>
              <a:gd name="connsiteY74" fmla="*/ 472073 h 3304173"/>
              <a:gd name="connsiteX75" fmla="*/ 533400 w 977900"/>
              <a:gd name="connsiteY75" fmla="*/ 522873 h 3304173"/>
              <a:gd name="connsiteX76" fmla="*/ 584200 w 977900"/>
              <a:gd name="connsiteY76" fmla="*/ 548273 h 3304173"/>
              <a:gd name="connsiteX77" fmla="*/ 609600 w 977900"/>
              <a:gd name="connsiteY77" fmla="*/ 472073 h 3304173"/>
              <a:gd name="connsiteX78" fmla="*/ 622300 w 977900"/>
              <a:gd name="connsiteY78" fmla="*/ 433973 h 3304173"/>
              <a:gd name="connsiteX79" fmla="*/ 584200 w 977900"/>
              <a:gd name="connsiteY79" fmla="*/ 421273 h 3304173"/>
              <a:gd name="connsiteX80" fmla="*/ 558800 w 977900"/>
              <a:gd name="connsiteY80" fmla="*/ 497473 h 3304173"/>
              <a:gd name="connsiteX81" fmla="*/ 558800 w 977900"/>
              <a:gd name="connsiteY81" fmla="*/ 548273 h 3304173"/>
              <a:gd name="connsiteX82" fmla="*/ 533400 w 977900"/>
              <a:gd name="connsiteY82" fmla="*/ 421273 h 3304173"/>
              <a:gd name="connsiteX83" fmla="*/ 520700 w 977900"/>
              <a:gd name="connsiteY83" fmla="*/ 383173 h 3304173"/>
              <a:gd name="connsiteX84" fmla="*/ 482600 w 977900"/>
              <a:gd name="connsiteY84" fmla="*/ 345073 h 3304173"/>
              <a:gd name="connsiteX85" fmla="*/ 520700 w 977900"/>
              <a:gd name="connsiteY85" fmla="*/ 408573 h 3304173"/>
              <a:gd name="connsiteX86" fmla="*/ 584200 w 977900"/>
              <a:gd name="connsiteY86" fmla="*/ 510173 h 3304173"/>
              <a:gd name="connsiteX87" fmla="*/ 584200 w 977900"/>
              <a:gd name="connsiteY87" fmla="*/ 383173 h 3304173"/>
              <a:gd name="connsiteX88" fmla="*/ 609600 w 977900"/>
              <a:gd name="connsiteY88" fmla="*/ 306973 h 3304173"/>
              <a:gd name="connsiteX89" fmla="*/ 571500 w 977900"/>
              <a:gd name="connsiteY89" fmla="*/ 294273 h 3304173"/>
              <a:gd name="connsiteX90" fmla="*/ 533400 w 977900"/>
              <a:gd name="connsiteY90" fmla="*/ 319673 h 3304173"/>
              <a:gd name="connsiteX91" fmla="*/ 495300 w 977900"/>
              <a:gd name="connsiteY91" fmla="*/ 332373 h 3304173"/>
              <a:gd name="connsiteX92" fmla="*/ 444500 w 977900"/>
              <a:gd name="connsiteY92" fmla="*/ 408573 h 3304173"/>
              <a:gd name="connsiteX93" fmla="*/ 482600 w 977900"/>
              <a:gd name="connsiteY93" fmla="*/ 446673 h 3304173"/>
              <a:gd name="connsiteX94" fmla="*/ 469900 w 977900"/>
              <a:gd name="connsiteY94" fmla="*/ 395873 h 3304173"/>
              <a:gd name="connsiteX95" fmla="*/ 419100 w 977900"/>
              <a:gd name="connsiteY95" fmla="*/ 306973 h 3304173"/>
              <a:gd name="connsiteX96" fmla="*/ 406400 w 977900"/>
              <a:gd name="connsiteY96" fmla="*/ 256173 h 3304173"/>
              <a:gd name="connsiteX97" fmla="*/ 393700 w 977900"/>
              <a:gd name="connsiteY97" fmla="*/ 218073 h 3304173"/>
              <a:gd name="connsiteX98" fmla="*/ 431800 w 977900"/>
              <a:gd name="connsiteY98" fmla="*/ 205373 h 3304173"/>
              <a:gd name="connsiteX99" fmla="*/ 457200 w 977900"/>
              <a:gd name="connsiteY99" fmla="*/ 243473 h 3304173"/>
              <a:gd name="connsiteX100" fmla="*/ 495300 w 977900"/>
              <a:gd name="connsiteY100" fmla="*/ 281573 h 3304173"/>
              <a:gd name="connsiteX101" fmla="*/ 508000 w 977900"/>
              <a:gd name="connsiteY101" fmla="*/ 319673 h 3304173"/>
              <a:gd name="connsiteX102" fmla="*/ 546100 w 977900"/>
              <a:gd name="connsiteY102" fmla="*/ 395873 h 3304173"/>
              <a:gd name="connsiteX103" fmla="*/ 558800 w 977900"/>
              <a:gd name="connsiteY103" fmla="*/ 319673 h 3304173"/>
              <a:gd name="connsiteX104" fmla="*/ 635000 w 977900"/>
              <a:gd name="connsiteY104" fmla="*/ 256173 h 3304173"/>
              <a:gd name="connsiteX105" fmla="*/ 635000 w 977900"/>
              <a:gd name="connsiteY105" fmla="*/ 141873 h 3304173"/>
              <a:gd name="connsiteX106" fmla="*/ 596900 w 977900"/>
              <a:gd name="connsiteY106" fmla="*/ 129173 h 3304173"/>
              <a:gd name="connsiteX107" fmla="*/ 558800 w 977900"/>
              <a:gd name="connsiteY107" fmla="*/ 205373 h 3304173"/>
              <a:gd name="connsiteX108" fmla="*/ 520700 w 977900"/>
              <a:gd name="connsiteY108" fmla="*/ 281573 h 3304173"/>
              <a:gd name="connsiteX109" fmla="*/ 520700 w 977900"/>
              <a:gd name="connsiteY109" fmla="*/ 319673 h 3304173"/>
              <a:gd name="connsiteX110" fmla="*/ 457200 w 977900"/>
              <a:gd name="connsiteY110" fmla="*/ 230773 h 3304173"/>
              <a:gd name="connsiteX111" fmla="*/ 444500 w 977900"/>
              <a:gd name="connsiteY111" fmla="*/ 192673 h 3304173"/>
              <a:gd name="connsiteX112" fmla="*/ 419100 w 977900"/>
              <a:gd name="connsiteY112" fmla="*/ 154573 h 3304173"/>
              <a:gd name="connsiteX113" fmla="*/ 431800 w 977900"/>
              <a:gd name="connsiteY113" fmla="*/ 192673 h 3304173"/>
              <a:gd name="connsiteX114" fmla="*/ 457200 w 977900"/>
              <a:gd name="connsiteY114" fmla="*/ 332373 h 3304173"/>
              <a:gd name="connsiteX115" fmla="*/ 482600 w 977900"/>
              <a:gd name="connsiteY115" fmla="*/ 370473 h 3304173"/>
              <a:gd name="connsiteX116" fmla="*/ 520700 w 977900"/>
              <a:gd name="connsiteY116" fmla="*/ 357773 h 3304173"/>
              <a:gd name="connsiteX117" fmla="*/ 546100 w 977900"/>
              <a:gd name="connsiteY117" fmla="*/ 281573 h 3304173"/>
              <a:gd name="connsiteX118" fmla="*/ 596900 w 977900"/>
              <a:gd name="connsiteY118" fmla="*/ 192673 h 3304173"/>
              <a:gd name="connsiteX119" fmla="*/ 520700 w 977900"/>
              <a:gd name="connsiteY119" fmla="*/ 192673 h 3304173"/>
              <a:gd name="connsiteX120" fmla="*/ 508000 w 977900"/>
              <a:gd name="connsiteY120" fmla="*/ 230773 h 3304173"/>
              <a:gd name="connsiteX121" fmla="*/ 482600 w 977900"/>
              <a:gd name="connsiteY121" fmla="*/ 154573 h 3304173"/>
              <a:gd name="connsiteX122" fmla="*/ 406400 w 977900"/>
              <a:gd name="connsiteY122" fmla="*/ 78373 h 3304173"/>
              <a:gd name="connsiteX123" fmla="*/ 444500 w 977900"/>
              <a:gd name="connsiteY123" fmla="*/ 167273 h 3304173"/>
              <a:gd name="connsiteX124" fmla="*/ 482600 w 977900"/>
              <a:gd name="connsiteY124" fmla="*/ 218073 h 3304173"/>
              <a:gd name="connsiteX125" fmla="*/ 508000 w 977900"/>
              <a:gd name="connsiteY125" fmla="*/ 256173 h 3304173"/>
              <a:gd name="connsiteX126" fmla="*/ 546100 w 977900"/>
              <a:gd name="connsiteY126" fmla="*/ 218073 h 3304173"/>
              <a:gd name="connsiteX127" fmla="*/ 571500 w 977900"/>
              <a:gd name="connsiteY127" fmla="*/ 179973 h 3304173"/>
              <a:gd name="connsiteX128" fmla="*/ 609600 w 977900"/>
              <a:gd name="connsiteY128" fmla="*/ 154573 h 3304173"/>
              <a:gd name="connsiteX129" fmla="*/ 622300 w 977900"/>
              <a:gd name="connsiteY129" fmla="*/ 52973 h 3304173"/>
              <a:gd name="connsiteX130" fmla="*/ 609600 w 977900"/>
              <a:gd name="connsiteY130" fmla="*/ 2173 h 3304173"/>
              <a:gd name="connsiteX131" fmla="*/ 571500 w 977900"/>
              <a:gd name="connsiteY131" fmla="*/ 14873 h 3304173"/>
              <a:gd name="connsiteX132" fmla="*/ 533400 w 977900"/>
              <a:gd name="connsiteY132" fmla="*/ 141873 h 3304173"/>
              <a:gd name="connsiteX133" fmla="*/ 508000 w 977900"/>
              <a:gd name="connsiteY133" fmla="*/ 230773 h 3304173"/>
              <a:gd name="connsiteX134" fmla="*/ 520700 w 977900"/>
              <a:gd name="connsiteY134" fmla="*/ 116473 h 3304173"/>
              <a:gd name="connsiteX135" fmla="*/ 508000 w 977900"/>
              <a:gd name="connsiteY135" fmla="*/ 40273 h 3304173"/>
              <a:gd name="connsiteX136" fmla="*/ 495300 w 977900"/>
              <a:gd name="connsiteY136" fmla="*/ 154573 h 3304173"/>
              <a:gd name="connsiteX137" fmla="*/ 482600 w 977900"/>
              <a:gd name="connsiteY137" fmla="*/ 192673 h 3304173"/>
              <a:gd name="connsiteX138" fmla="*/ 406400 w 977900"/>
              <a:gd name="connsiteY138" fmla="*/ 141873 h 3304173"/>
              <a:gd name="connsiteX139" fmla="*/ 330200 w 977900"/>
              <a:gd name="connsiteY139" fmla="*/ 65673 h 3304173"/>
              <a:gd name="connsiteX140" fmla="*/ 406400 w 977900"/>
              <a:gd name="connsiteY140" fmla="*/ 179973 h 3304173"/>
              <a:gd name="connsiteX141" fmla="*/ 431800 w 977900"/>
              <a:gd name="connsiteY141" fmla="*/ 218073 h 3304173"/>
              <a:gd name="connsiteX142" fmla="*/ 469900 w 977900"/>
              <a:gd name="connsiteY142" fmla="*/ 230773 h 3304173"/>
              <a:gd name="connsiteX143" fmla="*/ 469900 w 977900"/>
              <a:gd name="connsiteY143" fmla="*/ 65673 h 3304173"/>
              <a:gd name="connsiteX144" fmla="*/ 457200 w 977900"/>
              <a:gd name="connsiteY144" fmla="*/ 116473 h 3304173"/>
              <a:gd name="connsiteX145" fmla="*/ 469900 w 977900"/>
              <a:gd name="connsiteY145" fmla="*/ 179973 h 3304173"/>
              <a:gd name="connsiteX146" fmla="*/ 457200 w 977900"/>
              <a:gd name="connsiteY146" fmla="*/ 141873 h 3304173"/>
              <a:gd name="connsiteX147" fmla="*/ 482600 w 977900"/>
              <a:gd name="connsiteY147" fmla="*/ 91073 h 3304173"/>
              <a:gd name="connsiteX148" fmla="*/ 419100 w 977900"/>
              <a:gd name="connsiteY148" fmla="*/ 27573 h 3304173"/>
              <a:gd name="connsiteX149" fmla="*/ 406400 w 977900"/>
              <a:gd name="connsiteY149" fmla="*/ 65673 h 3304173"/>
              <a:gd name="connsiteX150" fmla="*/ 393700 w 977900"/>
              <a:gd name="connsiteY150" fmla="*/ 141873 h 3304173"/>
              <a:gd name="connsiteX151" fmla="*/ 520700 w 977900"/>
              <a:gd name="connsiteY151" fmla="*/ 218073 h 3304173"/>
              <a:gd name="connsiteX152" fmla="*/ 571500 w 977900"/>
              <a:gd name="connsiteY152" fmla="*/ 205373 h 3304173"/>
              <a:gd name="connsiteX153" fmla="*/ 495300 w 977900"/>
              <a:gd name="connsiteY153" fmla="*/ 27573 h 3304173"/>
              <a:gd name="connsiteX154" fmla="*/ 508000 w 977900"/>
              <a:gd name="connsiteY154" fmla="*/ 103773 h 3304173"/>
              <a:gd name="connsiteX155" fmla="*/ 546100 w 977900"/>
              <a:gd name="connsiteY155" fmla="*/ 167273 h 330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977900" h="3304173">
                <a:moveTo>
                  <a:pt x="508000" y="3304173"/>
                </a:moveTo>
                <a:cubicBezTo>
                  <a:pt x="512233" y="3278773"/>
                  <a:pt x="515114" y="3253110"/>
                  <a:pt x="520700" y="3227973"/>
                </a:cubicBezTo>
                <a:cubicBezTo>
                  <a:pt x="523604" y="3214905"/>
                  <a:pt x="532510" y="3203230"/>
                  <a:pt x="533400" y="3189873"/>
                </a:cubicBezTo>
                <a:cubicBezTo>
                  <a:pt x="541008" y="3075748"/>
                  <a:pt x="538736" y="2961114"/>
                  <a:pt x="546100" y="2846973"/>
                </a:cubicBezTo>
                <a:cubicBezTo>
                  <a:pt x="547224" y="2829555"/>
                  <a:pt x="555014" y="2813212"/>
                  <a:pt x="558800" y="2796173"/>
                </a:cubicBezTo>
                <a:cubicBezTo>
                  <a:pt x="563483" y="2775101"/>
                  <a:pt x="568447" y="2754042"/>
                  <a:pt x="571500" y="2732673"/>
                </a:cubicBezTo>
                <a:cubicBezTo>
                  <a:pt x="576921" y="2694724"/>
                  <a:pt x="579967" y="2656473"/>
                  <a:pt x="584200" y="2618373"/>
                </a:cubicBezTo>
                <a:cubicBezTo>
                  <a:pt x="579967" y="2576040"/>
                  <a:pt x="579340" y="2533189"/>
                  <a:pt x="571500" y="2491373"/>
                </a:cubicBezTo>
                <a:cubicBezTo>
                  <a:pt x="551841" y="2386526"/>
                  <a:pt x="554927" y="2445527"/>
                  <a:pt x="520700" y="2377073"/>
                </a:cubicBezTo>
                <a:cubicBezTo>
                  <a:pt x="462407" y="2260488"/>
                  <a:pt x="571015" y="2430878"/>
                  <a:pt x="469900" y="2300873"/>
                </a:cubicBezTo>
                <a:cubicBezTo>
                  <a:pt x="451158" y="2276776"/>
                  <a:pt x="444500" y="2241606"/>
                  <a:pt x="419100" y="2224673"/>
                </a:cubicBezTo>
                <a:cubicBezTo>
                  <a:pt x="351112" y="2179348"/>
                  <a:pt x="391793" y="2210066"/>
                  <a:pt x="304800" y="2123073"/>
                </a:cubicBezTo>
                <a:lnTo>
                  <a:pt x="266700" y="2084973"/>
                </a:lnTo>
                <a:cubicBezTo>
                  <a:pt x="254000" y="2072273"/>
                  <a:pt x="245276" y="2053543"/>
                  <a:pt x="228600" y="2046873"/>
                </a:cubicBezTo>
                <a:cubicBezTo>
                  <a:pt x="207433" y="2038406"/>
                  <a:pt x="185114" y="2032389"/>
                  <a:pt x="165100" y="2021473"/>
                </a:cubicBezTo>
                <a:cubicBezTo>
                  <a:pt x="138300" y="2006855"/>
                  <a:pt x="88900" y="1970673"/>
                  <a:pt x="88900" y="1970673"/>
                </a:cubicBezTo>
                <a:cubicBezTo>
                  <a:pt x="80433" y="1945273"/>
                  <a:pt x="78352" y="1916750"/>
                  <a:pt x="63500" y="1894473"/>
                </a:cubicBezTo>
                <a:cubicBezTo>
                  <a:pt x="55033" y="1881773"/>
                  <a:pt x="44299" y="1870321"/>
                  <a:pt x="38100" y="1856373"/>
                </a:cubicBezTo>
                <a:cubicBezTo>
                  <a:pt x="27226" y="1831907"/>
                  <a:pt x="12700" y="1780173"/>
                  <a:pt x="12700" y="1780173"/>
                </a:cubicBezTo>
                <a:cubicBezTo>
                  <a:pt x="8467" y="1792873"/>
                  <a:pt x="0" y="1804886"/>
                  <a:pt x="0" y="1818273"/>
                </a:cubicBezTo>
                <a:cubicBezTo>
                  <a:pt x="0" y="1869578"/>
                  <a:pt x="22338" y="1923388"/>
                  <a:pt x="38100" y="1970673"/>
                </a:cubicBezTo>
                <a:cubicBezTo>
                  <a:pt x="42333" y="1983373"/>
                  <a:pt x="44813" y="1996799"/>
                  <a:pt x="50800" y="2008773"/>
                </a:cubicBezTo>
                <a:cubicBezTo>
                  <a:pt x="67733" y="2042640"/>
                  <a:pt x="89626" y="2074452"/>
                  <a:pt x="101600" y="2110373"/>
                </a:cubicBezTo>
                <a:cubicBezTo>
                  <a:pt x="105833" y="2123073"/>
                  <a:pt x="109027" y="2136168"/>
                  <a:pt x="114300" y="2148473"/>
                </a:cubicBezTo>
                <a:cubicBezTo>
                  <a:pt x="121758" y="2165874"/>
                  <a:pt x="133053" y="2181546"/>
                  <a:pt x="139700" y="2199273"/>
                </a:cubicBezTo>
                <a:cubicBezTo>
                  <a:pt x="146448" y="2217269"/>
                  <a:pt x="153935" y="2268635"/>
                  <a:pt x="165100" y="2288173"/>
                </a:cubicBezTo>
                <a:cubicBezTo>
                  <a:pt x="175602" y="2306551"/>
                  <a:pt x="191062" y="2321633"/>
                  <a:pt x="203200" y="2338973"/>
                </a:cubicBezTo>
                <a:lnTo>
                  <a:pt x="279400" y="2453273"/>
                </a:lnTo>
                <a:cubicBezTo>
                  <a:pt x="287867" y="2465973"/>
                  <a:pt x="297974" y="2477721"/>
                  <a:pt x="304800" y="2491373"/>
                </a:cubicBezTo>
                <a:cubicBezTo>
                  <a:pt x="320327" y="2522427"/>
                  <a:pt x="333161" y="2553347"/>
                  <a:pt x="355600" y="2580273"/>
                </a:cubicBezTo>
                <a:cubicBezTo>
                  <a:pt x="367098" y="2594071"/>
                  <a:pt x="382202" y="2604575"/>
                  <a:pt x="393700" y="2618373"/>
                </a:cubicBezTo>
                <a:cubicBezTo>
                  <a:pt x="426463" y="2657688"/>
                  <a:pt x="411367" y="2661835"/>
                  <a:pt x="457200" y="2694573"/>
                </a:cubicBezTo>
                <a:cubicBezTo>
                  <a:pt x="484663" y="2714190"/>
                  <a:pt x="515008" y="2722309"/>
                  <a:pt x="546100" y="2732673"/>
                </a:cubicBezTo>
                <a:cubicBezTo>
                  <a:pt x="554567" y="2719973"/>
                  <a:pt x="564674" y="2708225"/>
                  <a:pt x="571500" y="2694573"/>
                </a:cubicBezTo>
                <a:cubicBezTo>
                  <a:pt x="577487" y="2682599"/>
                  <a:pt x="582988" y="2669805"/>
                  <a:pt x="584200" y="2656473"/>
                </a:cubicBezTo>
                <a:cubicBezTo>
                  <a:pt x="591492" y="2576259"/>
                  <a:pt x="587303" y="2495144"/>
                  <a:pt x="596900" y="2415173"/>
                </a:cubicBezTo>
                <a:cubicBezTo>
                  <a:pt x="599569" y="2392930"/>
                  <a:pt x="630633" y="2312067"/>
                  <a:pt x="647700" y="2288173"/>
                </a:cubicBezTo>
                <a:cubicBezTo>
                  <a:pt x="658139" y="2273558"/>
                  <a:pt x="674302" y="2263871"/>
                  <a:pt x="685800" y="2250073"/>
                </a:cubicBezTo>
                <a:cubicBezTo>
                  <a:pt x="738717" y="2186573"/>
                  <a:pt x="679450" y="2233140"/>
                  <a:pt x="749300" y="2186573"/>
                </a:cubicBezTo>
                <a:cubicBezTo>
                  <a:pt x="753533" y="2173873"/>
                  <a:pt x="754574" y="2159612"/>
                  <a:pt x="762000" y="2148473"/>
                </a:cubicBezTo>
                <a:cubicBezTo>
                  <a:pt x="793587" y="2101093"/>
                  <a:pt x="799863" y="2119050"/>
                  <a:pt x="838200" y="2084973"/>
                </a:cubicBezTo>
                <a:cubicBezTo>
                  <a:pt x="865048" y="2061108"/>
                  <a:pt x="914400" y="2008773"/>
                  <a:pt x="914400" y="2008773"/>
                </a:cubicBezTo>
                <a:cubicBezTo>
                  <a:pt x="918633" y="1996073"/>
                  <a:pt x="921113" y="1982647"/>
                  <a:pt x="927100" y="1970673"/>
                </a:cubicBezTo>
                <a:cubicBezTo>
                  <a:pt x="954501" y="1915871"/>
                  <a:pt x="952431" y="1951932"/>
                  <a:pt x="965200" y="1894473"/>
                </a:cubicBezTo>
                <a:cubicBezTo>
                  <a:pt x="970786" y="1869336"/>
                  <a:pt x="977900" y="1844023"/>
                  <a:pt x="977900" y="1818273"/>
                </a:cubicBezTo>
                <a:cubicBezTo>
                  <a:pt x="977900" y="1796687"/>
                  <a:pt x="969433" y="1860606"/>
                  <a:pt x="965200" y="1881773"/>
                </a:cubicBezTo>
                <a:cubicBezTo>
                  <a:pt x="960967" y="1932573"/>
                  <a:pt x="958823" y="1983591"/>
                  <a:pt x="952500" y="2034173"/>
                </a:cubicBezTo>
                <a:cubicBezTo>
                  <a:pt x="950335" y="2051493"/>
                  <a:pt x="942107" y="2067672"/>
                  <a:pt x="939800" y="2084973"/>
                </a:cubicBezTo>
                <a:cubicBezTo>
                  <a:pt x="933620" y="2131322"/>
                  <a:pt x="933713" y="2178384"/>
                  <a:pt x="927100" y="2224673"/>
                </a:cubicBezTo>
                <a:cubicBezTo>
                  <a:pt x="925207" y="2237925"/>
                  <a:pt x="917647" y="2249786"/>
                  <a:pt x="914400" y="2262773"/>
                </a:cubicBezTo>
                <a:cubicBezTo>
                  <a:pt x="909165" y="2283714"/>
                  <a:pt x="907903" y="2305598"/>
                  <a:pt x="901700" y="2326273"/>
                </a:cubicBezTo>
                <a:cubicBezTo>
                  <a:pt x="882007" y="2391915"/>
                  <a:pt x="875916" y="2382201"/>
                  <a:pt x="850900" y="2440573"/>
                </a:cubicBezTo>
                <a:cubicBezTo>
                  <a:pt x="845627" y="2452878"/>
                  <a:pt x="847666" y="2469207"/>
                  <a:pt x="838200" y="2478673"/>
                </a:cubicBezTo>
                <a:cubicBezTo>
                  <a:pt x="828734" y="2488139"/>
                  <a:pt x="812800" y="2487140"/>
                  <a:pt x="800100" y="2491373"/>
                </a:cubicBezTo>
                <a:cubicBezTo>
                  <a:pt x="701038" y="2590435"/>
                  <a:pt x="828213" y="2471293"/>
                  <a:pt x="711200" y="2554873"/>
                </a:cubicBezTo>
                <a:cubicBezTo>
                  <a:pt x="696585" y="2565312"/>
                  <a:pt x="686898" y="2581475"/>
                  <a:pt x="673100" y="2592973"/>
                </a:cubicBezTo>
                <a:cubicBezTo>
                  <a:pt x="640274" y="2620328"/>
                  <a:pt x="635085" y="2618345"/>
                  <a:pt x="596900" y="2631073"/>
                </a:cubicBezTo>
                <a:cubicBezTo>
                  <a:pt x="610376" y="2428937"/>
                  <a:pt x="616993" y="2466353"/>
                  <a:pt x="596900" y="2275473"/>
                </a:cubicBezTo>
                <a:cubicBezTo>
                  <a:pt x="592742" y="2235971"/>
                  <a:pt x="582710" y="2187709"/>
                  <a:pt x="571500" y="2148473"/>
                </a:cubicBezTo>
                <a:cubicBezTo>
                  <a:pt x="567822" y="2135601"/>
                  <a:pt x="561704" y="2123441"/>
                  <a:pt x="558800" y="2110373"/>
                </a:cubicBezTo>
                <a:cubicBezTo>
                  <a:pt x="553214" y="2085236"/>
                  <a:pt x="550333" y="2059573"/>
                  <a:pt x="546100" y="2034173"/>
                </a:cubicBezTo>
                <a:cubicBezTo>
                  <a:pt x="550333" y="1987606"/>
                  <a:pt x="554917" y="1941070"/>
                  <a:pt x="558800" y="1894473"/>
                </a:cubicBezTo>
                <a:cubicBezTo>
                  <a:pt x="563384" y="1839468"/>
                  <a:pt x="565051" y="1784191"/>
                  <a:pt x="571500" y="1729373"/>
                </a:cubicBezTo>
                <a:cubicBezTo>
                  <a:pt x="573539" y="1712038"/>
                  <a:pt x="580777" y="1695689"/>
                  <a:pt x="584200" y="1678573"/>
                </a:cubicBezTo>
                <a:cubicBezTo>
                  <a:pt x="589250" y="1653323"/>
                  <a:pt x="592667" y="1627773"/>
                  <a:pt x="596900" y="1602373"/>
                </a:cubicBezTo>
                <a:cubicBezTo>
                  <a:pt x="612505" y="1399512"/>
                  <a:pt x="617277" y="1430307"/>
                  <a:pt x="596900" y="1195973"/>
                </a:cubicBezTo>
                <a:cubicBezTo>
                  <a:pt x="595024" y="1174398"/>
                  <a:pt x="578928" y="1129357"/>
                  <a:pt x="571500" y="1107073"/>
                </a:cubicBezTo>
                <a:cubicBezTo>
                  <a:pt x="575733" y="971606"/>
                  <a:pt x="584200" y="836206"/>
                  <a:pt x="584200" y="700673"/>
                </a:cubicBezTo>
                <a:cubicBezTo>
                  <a:pt x="584200" y="679087"/>
                  <a:pt x="579079" y="657384"/>
                  <a:pt x="571500" y="637173"/>
                </a:cubicBezTo>
                <a:cubicBezTo>
                  <a:pt x="566141" y="622881"/>
                  <a:pt x="554972" y="611493"/>
                  <a:pt x="546100" y="599073"/>
                </a:cubicBezTo>
                <a:cubicBezTo>
                  <a:pt x="467336" y="488804"/>
                  <a:pt x="542460" y="599963"/>
                  <a:pt x="482600" y="510173"/>
                </a:cubicBezTo>
                <a:cubicBezTo>
                  <a:pt x="478531" y="493897"/>
                  <a:pt x="466310" y="439493"/>
                  <a:pt x="457200" y="421273"/>
                </a:cubicBezTo>
                <a:cubicBezTo>
                  <a:pt x="450374" y="407621"/>
                  <a:pt x="416536" y="383173"/>
                  <a:pt x="431800" y="383173"/>
                </a:cubicBezTo>
                <a:cubicBezTo>
                  <a:pt x="449761" y="383173"/>
                  <a:pt x="459461" y="406658"/>
                  <a:pt x="469900" y="421273"/>
                </a:cubicBezTo>
                <a:cubicBezTo>
                  <a:pt x="480904" y="436679"/>
                  <a:pt x="485266" y="456019"/>
                  <a:pt x="495300" y="472073"/>
                </a:cubicBezTo>
                <a:cubicBezTo>
                  <a:pt x="506518" y="490022"/>
                  <a:pt x="520700" y="505940"/>
                  <a:pt x="533400" y="522873"/>
                </a:cubicBezTo>
                <a:cubicBezTo>
                  <a:pt x="538018" y="536728"/>
                  <a:pt x="545715" y="602152"/>
                  <a:pt x="584200" y="548273"/>
                </a:cubicBezTo>
                <a:cubicBezTo>
                  <a:pt x="599762" y="526486"/>
                  <a:pt x="601133" y="497473"/>
                  <a:pt x="609600" y="472073"/>
                </a:cubicBezTo>
                <a:lnTo>
                  <a:pt x="622300" y="433973"/>
                </a:lnTo>
                <a:cubicBezTo>
                  <a:pt x="609600" y="429740"/>
                  <a:pt x="593666" y="411807"/>
                  <a:pt x="584200" y="421273"/>
                </a:cubicBezTo>
                <a:cubicBezTo>
                  <a:pt x="565268" y="440205"/>
                  <a:pt x="573652" y="475196"/>
                  <a:pt x="558800" y="497473"/>
                </a:cubicBezTo>
                <a:cubicBezTo>
                  <a:pt x="497498" y="589425"/>
                  <a:pt x="480696" y="587325"/>
                  <a:pt x="558800" y="548273"/>
                </a:cubicBezTo>
                <a:cubicBezTo>
                  <a:pt x="548820" y="488396"/>
                  <a:pt x="548556" y="474320"/>
                  <a:pt x="533400" y="421273"/>
                </a:cubicBezTo>
                <a:cubicBezTo>
                  <a:pt x="529722" y="408401"/>
                  <a:pt x="528126" y="394312"/>
                  <a:pt x="520700" y="383173"/>
                </a:cubicBezTo>
                <a:cubicBezTo>
                  <a:pt x="510737" y="368229"/>
                  <a:pt x="482600" y="327112"/>
                  <a:pt x="482600" y="345073"/>
                </a:cubicBezTo>
                <a:cubicBezTo>
                  <a:pt x="482600" y="369757"/>
                  <a:pt x="508712" y="386995"/>
                  <a:pt x="520700" y="408573"/>
                </a:cubicBezTo>
                <a:cubicBezTo>
                  <a:pt x="570509" y="498228"/>
                  <a:pt x="518034" y="421952"/>
                  <a:pt x="584200" y="510173"/>
                </a:cubicBezTo>
                <a:cubicBezTo>
                  <a:pt x="564407" y="450795"/>
                  <a:pt x="564300" y="469406"/>
                  <a:pt x="584200" y="383173"/>
                </a:cubicBezTo>
                <a:cubicBezTo>
                  <a:pt x="590220" y="357085"/>
                  <a:pt x="609600" y="306973"/>
                  <a:pt x="609600" y="306973"/>
                </a:cubicBezTo>
                <a:cubicBezTo>
                  <a:pt x="596900" y="302740"/>
                  <a:pt x="584705" y="292072"/>
                  <a:pt x="571500" y="294273"/>
                </a:cubicBezTo>
                <a:cubicBezTo>
                  <a:pt x="556444" y="296782"/>
                  <a:pt x="547052" y="312847"/>
                  <a:pt x="533400" y="319673"/>
                </a:cubicBezTo>
                <a:cubicBezTo>
                  <a:pt x="521426" y="325660"/>
                  <a:pt x="508000" y="328140"/>
                  <a:pt x="495300" y="332373"/>
                </a:cubicBezTo>
                <a:cubicBezTo>
                  <a:pt x="484722" y="342951"/>
                  <a:pt x="435310" y="381004"/>
                  <a:pt x="444500" y="408573"/>
                </a:cubicBezTo>
                <a:cubicBezTo>
                  <a:pt x="450180" y="425612"/>
                  <a:pt x="469900" y="433973"/>
                  <a:pt x="482600" y="446673"/>
                </a:cubicBezTo>
                <a:cubicBezTo>
                  <a:pt x="478367" y="429740"/>
                  <a:pt x="476029" y="412216"/>
                  <a:pt x="469900" y="395873"/>
                </a:cubicBezTo>
                <a:cubicBezTo>
                  <a:pt x="456089" y="359043"/>
                  <a:pt x="440155" y="338556"/>
                  <a:pt x="419100" y="306973"/>
                </a:cubicBezTo>
                <a:cubicBezTo>
                  <a:pt x="414867" y="290040"/>
                  <a:pt x="411195" y="272956"/>
                  <a:pt x="406400" y="256173"/>
                </a:cubicBezTo>
                <a:cubicBezTo>
                  <a:pt x="402722" y="243301"/>
                  <a:pt x="387713" y="230047"/>
                  <a:pt x="393700" y="218073"/>
                </a:cubicBezTo>
                <a:cubicBezTo>
                  <a:pt x="399687" y="206099"/>
                  <a:pt x="419100" y="209606"/>
                  <a:pt x="431800" y="205373"/>
                </a:cubicBezTo>
                <a:cubicBezTo>
                  <a:pt x="440267" y="218073"/>
                  <a:pt x="447429" y="231747"/>
                  <a:pt x="457200" y="243473"/>
                </a:cubicBezTo>
                <a:cubicBezTo>
                  <a:pt x="468698" y="257271"/>
                  <a:pt x="485337" y="266629"/>
                  <a:pt x="495300" y="281573"/>
                </a:cubicBezTo>
                <a:cubicBezTo>
                  <a:pt x="502726" y="292712"/>
                  <a:pt x="502013" y="307699"/>
                  <a:pt x="508000" y="319673"/>
                </a:cubicBezTo>
                <a:cubicBezTo>
                  <a:pt x="557239" y="418150"/>
                  <a:pt x="514178" y="300108"/>
                  <a:pt x="546100" y="395873"/>
                </a:cubicBezTo>
                <a:cubicBezTo>
                  <a:pt x="550333" y="370473"/>
                  <a:pt x="548342" y="343204"/>
                  <a:pt x="558800" y="319673"/>
                </a:cubicBezTo>
                <a:cubicBezTo>
                  <a:pt x="569093" y="296513"/>
                  <a:pt x="614759" y="269667"/>
                  <a:pt x="635000" y="256173"/>
                </a:cubicBezTo>
                <a:cubicBezTo>
                  <a:pt x="644639" y="217617"/>
                  <a:pt x="661383" y="181448"/>
                  <a:pt x="635000" y="141873"/>
                </a:cubicBezTo>
                <a:cubicBezTo>
                  <a:pt x="627574" y="130734"/>
                  <a:pt x="609600" y="133406"/>
                  <a:pt x="596900" y="129173"/>
                </a:cubicBezTo>
                <a:cubicBezTo>
                  <a:pt x="524107" y="238362"/>
                  <a:pt x="611380" y="100213"/>
                  <a:pt x="558800" y="205373"/>
                </a:cubicBezTo>
                <a:cubicBezTo>
                  <a:pt x="509561" y="303850"/>
                  <a:pt x="552622" y="185808"/>
                  <a:pt x="520700" y="281573"/>
                </a:cubicBezTo>
                <a:cubicBezTo>
                  <a:pt x="545624" y="431116"/>
                  <a:pt x="536332" y="350937"/>
                  <a:pt x="520700" y="319673"/>
                </a:cubicBezTo>
                <a:cubicBezTo>
                  <a:pt x="511415" y="301102"/>
                  <a:pt x="465829" y="242278"/>
                  <a:pt x="457200" y="230773"/>
                </a:cubicBezTo>
                <a:cubicBezTo>
                  <a:pt x="452967" y="218073"/>
                  <a:pt x="450487" y="204647"/>
                  <a:pt x="444500" y="192673"/>
                </a:cubicBezTo>
                <a:cubicBezTo>
                  <a:pt x="437674" y="179021"/>
                  <a:pt x="419100" y="154573"/>
                  <a:pt x="419100" y="154573"/>
                </a:cubicBezTo>
                <a:cubicBezTo>
                  <a:pt x="423333" y="167273"/>
                  <a:pt x="429175" y="179546"/>
                  <a:pt x="431800" y="192673"/>
                </a:cubicBezTo>
                <a:cubicBezTo>
                  <a:pt x="436950" y="218424"/>
                  <a:pt x="443081" y="299430"/>
                  <a:pt x="457200" y="332373"/>
                </a:cubicBezTo>
                <a:cubicBezTo>
                  <a:pt x="463213" y="346402"/>
                  <a:pt x="474133" y="357773"/>
                  <a:pt x="482600" y="370473"/>
                </a:cubicBezTo>
                <a:cubicBezTo>
                  <a:pt x="495300" y="366240"/>
                  <a:pt x="512919" y="368666"/>
                  <a:pt x="520700" y="357773"/>
                </a:cubicBezTo>
                <a:cubicBezTo>
                  <a:pt x="536262" y="335986"/>
                  <a:pt x="534126" y="305520"/>
                  <a:pt x="546100" y="281573"/>
                </a:cubicBezTo>
                <a:cubicBezTo>
                  <a:pt x="578326" y="217121"/>
                  <a:pt x="560998" y="246525"/>
                  <a:pt x="596900" y="192673"/>
                </a:cubicBezTo>
                <a:cubicBezTo>
                  <a:pt x="571500" y="184206"/>
                  <a:pt x="546100" y="167273"/>
                  <a:pt x="520700" y="192673"/>
                </a:cubicBezTo>
                <a:cubicBezTo>
                  <a:pt x="511234" y="202139"/>
                  <a:pt x="512233" y="218073"/>
                  <a:pt x="508000" y="230773"/>
                </a:cubicBezTo>
                <a:cubicBezTo>
                  <a:pt x="499533" y="205373"/>
                  <a:pt x="501532" y="173505"/>
                  <a:pt x="482600" y="154573"/>
                </a:cubicBezTo>
                <a:lnTo>
                  <a:pt x="406400" y="78373"/>
                </a:lnTo>
                <a:cubicBezTo>
                  <a:pt x="418746" y="115410"/>
                  <a:pt x="422081" y="131402"/>
                  <a:pt x="444500" y="167273"/>
                </a:cubicBezTo>
                <a:cubicBezTo>
                  <a:pt x="455718" y="185222"/>
                  <a:pt x="470297" y="200849"/>
                  <a:pt x="482600" y="218073"/>
                </a:cubicBezTo>
                <a:cubicBezTo>
                  <a:pt x="491472" y="230493"/>
                  <a:pt x="499533" y="243473"/>
                  <a:pt x="508000" y="256173"/>
                </a:cubicBezTo>
                <a:cubicBezTo>
                  <a:pt x="520700" y="243473"/>
                  <a:pt x="534602" y="231871"/>
                  <a:pt x="546100" y="218073"/>
                </a:cubicBezTo>
                <a:cubicBezTo>
                  <a:pt x="555871" y="206347"/>
                  <a:pt x="560707" y="190766"/>
                  <a:pt x="571500" y="179973"/>
                </a:cubicBezTo>
                <a:cubicBezTo>
                  <a:pt x="582293" y="169180"/>
                  <a:pt x="596900" y="163040"/>
                  <a:pt x="609600" y="154573"/>
                </a:cubicBezTo>
                <a:cubicBezTo>
                  <a:pt x="613833" y="120706"/>
                  <a:pt x="622300" y="87103"/>
                  <a:pt x="622300" y="52973"/>
                </a:cubicBezTo>
                <a:cubicBezTo>
                  <a:pt x="622300" y="35519"/>
                  <a:pt x="623564" y="12646"/>
                  <a:pt x="609600" y="2173"/>
                </a:cubicBezTo>
                <a:cubicBezTo>
                  <a:pt x="598890" y="-5859"/>
                  <a:pt x="584200" y="10640"/>
                  <a:pt x="571500" y="14873"/>
                </a:cubicBezTo>
                <a:cubicBezTo>
                  <a:pt x="511139" y="195957"/>
                  <a:pt x="571787" y="7518"/>
                  <a:pt x="533400" y="141873"/>
                </a:cubicBezTo>
                <a:cubicBezTo>
                  <a:pt x="496961" y="269410"/>
                  <a:pt x="547702" y="71964"/>
                  <a:pt x="508000" y="230773"/>
                </a:cubicBezTo>
                <a:cubicBezTo>
                  <a:pt x="512233" y="192673"/>
                  <a:pt x="520700" y="154807"/>
                  <a:pt x="520700" y="116473"/>
                </a:cubicBezTo>
                <a:cubicBezTo>
                  <a:pt x="520700" y="90723"/>
                  <a:pt x="522284" y="18847"/>
                  <a:pt x="508000" y="40273"/>
                </a:cubicBezTo>
                <a:cubicBezTo>
                  <a:pt x="486736" y="72169"/>
                  <a:pt x="501602" y="116760"/>
                  <a:pt x="495300" y="154573"/>
                </a:cubicBezTo>
                <a:cubicBezTo>
                  <a:pt x="493099" y="167778"/>
                  <a:pt x="486833" y="179973"/>
                  <a:pt x="482600" y="192673"/>
                </a:cubicBezTo>
                <a:cubicBezTo>
                  <a:pt x="457200" y="175740"/>
                  <a:pt x="429216" y="162154"/>
                  <a:pt x="406400" y="141873"/>
                </a:cubicBezTo>
                <a:cubicBezTo>
                  <a:pt x="264626" y="15851"/>
                  <a:pt x="454068" y="148252"/>
                  <a:pt x="330200" y="65673"/>
                </a:cubicBezTo>
                <a:cubicBezTo>
                  <a:pt x="399330" y="203933"/>
                  <a:pt x="333674" y="92702"/>
                  <a:pt x="406400" y="179973"/>
                </a:cubicBezTo>
                <a:cubicBezTo>
                  <a:pt x="416171" y="191699"/>
                  <a:pt x="419881" y="208538"/>
                  <a:pt x="431800" y="218073"/>
                </a:cubicBezTo>
                <a:cubicBezTo>
                  <a:pt x="442253" y="226436"/>
                  <a:pt x="457200" y="226540"/>
                  <a:pt x="469900" y="230773"/>
                </a:cubicBezTo>
                <a:cubicBezTo>
                  <a:pt x="490903" y="167765"/>
                  <a:pt x="500303" y="156881"/>
                  <a:pt x="469900" y="65673"/>
                </a:cubicBezTo>
                <a:cubicBezTo>
                  <a:pt x="464380" y="49114"/>
                  <a:pt x="461433" y="99540"/>
                  <a:pt x="457200" y="116473"/>
                </a:cubicBezTo>
                <a:cubicBezTo>
                  <a:pt x="461433" y="137640"/>
                  <a:pt x="479553" y="199280"/>
                  <a:pt x="469900" y="179973"/>
                </a:cubicBezTo>
                <a:cubicBezTo>
                  <a:pt x="462351" y="164875"/>
                  <a:pt x="424199" y="9871"/>
                  <a:pt x="457200" y="141873"/>
                </a:cubicBezTo>
                <a:cubicBezTo>
                  <a:pt x="465667" y="124940"/>
                  <a:pt x="482600" y="110005"/>
                  <a:pt x="482600" y="91073"/>
                </a:cubicBezTo>
                <a:cubicBezTo>
                  <a:pt x="482600" y="62851"/>
                  <a:pt x="436033" y="38862"/>
                  <a:pt x="419100" y="27573"/>
                </a:cubicBezTo>
                <a:cubicBezTo>
                  <a:pt x="414867" y="40273"/>
                  <a:pt x="409304" y="52605"/>
                  <a:pt x="406400" y="65673"/>
                </a:cubicBezTo>
                <a:cubicBezTo>
                  <a:pt x="400814" y="90810"/>
                  <a:pt x="388114" y="116736"/>
                  <a:pt x="393700" y="141873"/>
                </a:cubicBezTo>
                <a:cubicBezTo>
                  <a:pt x="402247" y="180334"/>
                  <a:pt x="509263" y="213172"/>
                  <a:pt x="520700" y="218073"/>
                </a:cubicBezTo>
                <a:cubicBezTo>
                  <a:pt x="537633" y="213840"/>
                  <a:pt x="570161" y="222776"/>
                  <a:pt x="571500" y="205373"/>
                </a:cubicBezTo>
                <a:cubicBezTo>
                  <a:pt x="581696" y="72830"/>
                  <a:pt x="561812" y="71914"/>
                  <a:pt x="495300" y="27573"/>
                </a:cubicBezTo>
                <a:cubicBezTo>
                  <a:pt x="499533" y="52973"/>
                  <a:pt x="496484" y="80741"/>
                  <a:pt x="508000" y="103773"/>
                </a:cubicBezTo>
                <a:cubicBezTo>
                  <a:pt x="556667" y="201107"/>
                  <a:pt x="546100" y="59918"/>
                  <a:pt x="546100" y="167273"/>
                </a:cubicBezTo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uolivapaa piirto 11"/>
          <p:cNvSpPr/>
          <p:nvPr/>
        </p:nvSpPr>
        <p:spPr>
          <a:xfrm>
            <a:off x="3868784" y="3947159"/>
            <a:ext cx="563516" cy="332741"/>
          </a:xfrm>
          <a:custGeom>
            <a:avLst/>
            <a:gdLst>
              <a:gd name="connsiteX0" fmla="*/ 246016 w 563516"/>
              <a:gd name="connsiteY0" fmla="*/ 320041 h 332741"/>
              <a:gd name="connsiteX1" fmla="*/ 182516 w 563516"/>
              <a:gd name="connsiteY1" fmla="*/ 294641 h 332741"/>
              <a:gd name="connsiteX2" fmla="*/ 131716 w 563516"/>
              <a:gd name="connsiteY2" fmla="*/ 256541 h 332741"/>
              <a:gd name="connsiteX3" fmla="*/ 93616 w 563516"/>
              <a:gd name="connsiteY3" fmla="*/ 231141 h 332741"/>
              <a:gd name="connsiteX4" fmla="*/ 55516 w 563516"/>
              <a:gd name="connsiteY4" fmla="*/ 142241 h 332741"/>
              <a:gd name="connsiteX5" fmla="*/ 4716 w 563516"/>
              <a:gd name="connsiteY5" fmla="*/ 66041 h 332741"/>
              <a:gd name="connsiteX6" fmla="*/ 42816 w 563516"/>
              <a:gd name="connsiteY6" fmla="*/ 104141 h 332741"/>
              <a:gd name="connsiteX7" fmla="*/ 68216 w 563516"/>
              <a:gd name="connsiteY7" fmla="*/ 142241 h 332741"/>
              <a:gd name="connsiteX8" fmla="*/ 106316 w 563516"/>
              <a:gd name="connsiteY8" fmla="*/ 154941 h 332741"/>
              <a:gd name="connsiteX9" fmla="*/ 157116 w 563516"/>
              <a:gd name="connsiteY9" fmla="*/ 243841 h 332741"/>
              <a:gd name="connsiteX10" fmla="*/ 207916 w 563516"/>
              <a:gd name="connsiteY10" fmla="*/ 332741 h 332741"/>
              <a:gd name="connsiteX11" fmla="*/ 233316 w 563516"/>
              <a:gd name="connsiteY11" fmla="*/ 294641 h 332741"/>
              <a:gd name="connsiteX12" fmla="*/ 195216 w 563516"/>
              <a:gd name="connsiteY12" fmla="*/ 193041 h 332741"/>
              <a:gd name="connsiteX13" fmla="*/ 182516 w 563516"/>
              <a:gd name="connsiteY13" fmla="*/ 142241 h 332741"/>
              <a:gd name="connsiteX14" fmla="*/ 157116 w 563516"/>
              <a:gd name="connsiteY14" fmla="*/ 66041 h 332741"/>
              <a:gd name="connsiteX15" fmla="*/ 169816 w 563516"/>
              <a:gd name="connsiteY15" fmla="*/ 2541 h 332741"/>
              <a:gd name="connsiteX16" fmla="*/ 182516 w 563516"/>
              <a:gd name="connsiteY16" fmla="*/ 91441 h 332741"/>
              <a:gd name="connsiteX17" fmla="*/ 207916 w 563516"/>
              <a:gd name="connsiteY17" fmla="*/ 167641 h 332741"/>
              <a:gd name="connsiteX18" fmla="*/ 220616 w 563516"/>
              <a:gd name="connsiteY18" fmla="*/ 205741 h 332741"/>
              <a:gd name="connsiteX19" fmla="*/ 233316 w 563516"/>
              <a:gd name="connsiteY19" fmla="*/ 243841 h 332741"/>
              <a:gd name="connsiteX20" fmla="*/ 246016 w 563516"/>
              <a:gd name="connsiteY20" fmla="*/ 294641 h 332741"/>
              <a:gd name="connsiteX21" fmla="*/ 258716 w 563516"/>
              <a:gd name="connsiteY21" fmla="*/ 193041 h 332741"/>
              <a:gd name="connsiteX22" fmla="*/ 284116 w 563516"/>
              <a:gd name="connsiteY22" fmla="*/ 2541 h 332741"/>
              <a:gd name="connsiteX23" fmla="*/ 296816 w 563516"/>
              <a:gd name="connsiteY23" fmla="*/ 231141 h 332741"/>
              <a:gd name="connsiteX24" fmla="*/ 309516 w 563516"/>
              <a:gd name="connsiteY24" fmla="*/ 129541 h 332741"/>
              <a:gd name="connsiteX25" fmla="*/ 334916 w 563516"/>
              <a:gd name="connsiteY25" fmla="*/ 40641 h 332741"/>
              <a:gd name="connsiteX26" fmla="*/ 373016 w 563516"/>
              <a:gd name="connsiteY26" fmla="*/ 27941 h 332741"/>
              <a:gd name="connsiteX27" fmla="*/ 385716 w 563516"/>
              <a:gd name="connsiteY27" fmla="*/ 66041 h 332741"/>
              <a:gd name="connsiteX28" fmla="*/ 360316 w 563516"/>
              <a:gd name="connsiteY28" fmla="*/ 116841 h 332741"/>
              <a:gd name="connsiteX29" fmla="*/ 347616 w 563516"/>
              <a:gd name="connsiteY29" fmla="*/ 154941 h 332741"/>
              <a:gd name="connsiteX30" fmla="*/ 296816 w 563516"/>
              <a:gd name="connsiteY30" fmla="*/ 231141 h 332741"/>
              <a:gd name="connsiteX31" fmla="*/ 271416 w 563516"/>
              <a:gd name="connsiteY31" fmla="*/ 320041 h 332741"/>
              <a:gd name="connsiteX32" fmla="*/ 296816 w 563516"/>
              <a:gd name="connsiteY32" fmla="*/ 281941 h 332741"/>
              <a:gd name="connsiteX33" fmla="*/ 373016 w 563516"/>
              <a:gd name="connsiteY33" fmla="*/ 154941 h 332741"/>
              <a:gd name="connsiteX34" fmla="*/ 487316 w 563516"/>
              <a:gd name="connsiteY34" fmla="*/ 116841 h 332741"/>
              <a:gd name="connsiteX35" fmla="*/ 525416 w 563516"/>
              <a:gd name="connsiteY35" fmla="*/ 104141 h 332741"/>
              <a:gd name="connsiteX36" fmla="*/ 563516 w 563516"/>
              <a:gd name="connsiteY36" fmla="*/ 91441 h 332741"/>
              <a:gd name="connsiteX37" fmla="*/ 525416 w 563516"/>
              <a:gd name="connsiteY37" fmla="*/ 104141 h 332741"/>
              <a:gd name="connsiteX38" fmla="*/ 487316 w 563516"/>
              <a:gd name="connsiteY38" fmla="*/ 129541 h 332741"/>
              <a:gd name="connsiteX39" fmla="*/ 461916 w 563516"/>
              <a:gd name="connsiteY39" fmla="*/ 167641 h 332741"/>
              <a:gd name="connsiteX40" fmla="*/ 423816 w 563516"/>
              <a:gd name="connsiteY40" fmla="*/ 193041 h 332741"/>
              <a:gd name="connsiteX41" fmla="*/ 398416 w 563516"/>
              <a:gd name="connsiteY41" fmla="*/ 269241 h 332741"/>
              <a:gd name="connsiteX42" fmla="*/ 360316 w 563516"/>
              <a:gd name="connsiteY42" fmla="*/ 294641 h 332741"/>
              <a:gd name="connsiteX43" fmla="*/ 322216 w 563516"/>
              <a:gd name="connsiteY43" fmla="*/ 307341 h 332741"/>
              <a:gd name="connsiteX44" fmla="*/ 309516 w 563516"/>
              <a:gd name="connsiteY44" fmla="*/ 332741 h 3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63516" h="332741">
                <a:moveTo>
                  <a:pt x="246016" y="320041"/>
                </a:moveTo>
                <a:cubicBezTo>
                  <a:pt x="224849" y="311574"/>
                  <a:pt x="202444" y="305712"/>
                  <a:pt x="182516" y="294641"/>
                </a:cubicBezTo>
                <a:cubicBezTo>
                  <a:pt x="164013" y="284362"/>
                  <a:pt x="148940" y="268844"/>
                  <a:pt x="131716" y="256541"/>
                </a:cubicBezTo>
                <a:cubicBezTo>
                  <a:pt x="119296" y="247669"/>
                  <a:pt x="106316" y="239608"/>
                  <a:pt x="93616" y="231141"/>
                </a:cubicBezTo>
                <a:cubicBezTo>
                  <a:pt x="1162" y="92459"/>
                  <a:pt x="137526" y="306260"/>
                  <a:pt x="55516" y="142241"/>
                </a:cubicBezTo>
                <a:cubicBezTo>
                  <a:pt x="41864" y="114937"/>
                  <a:pt x="-16870" y="44455"/>
                  <a:pt x="4716" y="66041"/>
                </a:cubicBezTo>
                <a:cubicBezTo>
                  <a:pt x="17416" y="78741"/>
                  <a:pt x="31318" y="90343"/>
                  <a:pt x="42816" y="104141"/>
                </a:cubicBezTo>
                <a:cubicBezTo>
                  <a:pt x="52587" y="115867"/>
                  <a:pt x="56297" y="132706"/>
                  <a:pt x="68216" y="142241"/>
                </a:cubicBezTo>
                <a:cubicBezTo>
                  <a:pt x="78669" y="150604"/>
                  <a:pt x="93616" y="150708"/>
                  <a:pt x="106316" y="154941"/>
                </a:cubicBezTo>
                <a:cubicBezTo>
                  <a:pt x="168199" y="247766"/>
                  <a:pt x="92664" y="131050"/>
                  <a:pt x="157116" y="243841"/>
                </a:cubicBezTo>
                <a:cubicBezTo>
                  <a:pt x="228919" y="369497"/>
                  <a:pt x="131159" y="179228"/>
                  <a:pt x="207916" y="332741"/>
                </a:cubicBezTo>
                <a:cubicBezTo>
                  <a:pt x="216383" y="320041"/>
                  <a:pt x="231423" y="309787"/>
                  <a:pt x="233316" y="294641"/>
                </a:cubicBezTo>
                <a:cubicBezTo>
                  <a:pt x="239098" y="248387"/>
                  <a:pt x="217404" y="226324"/>
                  <a:pt x="195216" y="193041"/>
                </a:cubicBezTo>
                <a:cubicBezTo>
                  <a:pt x="190983" y="176108"/>
                  <a:pt x="187532" y="158959"/>
                  <a:pt x="182516" y="142241"/>
                </a:cubicBezTo>
                <a:cubicBezTo>
                  <a:pt x="174823" y="116596"/>
                  <a:pt x="157116" y="66041"/>
                  <a:pt x="157116" y="66041"/>
                </a:cubicBezTo>
                <a:cubicBezTo>
                  <a:pt x="161349" y="44874"/>
                  <a:pt x="154552" y="-12723"/>
                  <a:pt x="169816" y="2541"/>
                </a:cubicBezTo>
                <a:cubicBezTo>
                  <a:pt x="190983" y="23708"/>
                  <a:pt x="175785" y="62273"/>
                  <a:pt x="182516" y="91441"/>
                </a:cubicBezTo>
                <a:cubicBezTo>
                  <a:pt x="188536" y="117529"/>
                  <a:pt x="199449" y="142241"/>
                  <a:pt x="207916" y="167641"/>
                </a:cubicBezTo>
                <a:lnTo>
                  <a:pt x="220616" y="205741"/>
                </a:lnTo>
                <a:cubicBezTo>
                  <a:pt x="224849" y="218441"/>
                  <a:pt x="230069" y="230854"/>
                  <a:pt x="233316" y="243841"/>
                </a:cubicBezTo>
                <a:lnTo>
                  <a:pt x="246016" y="294641"/>
                </a:lnTo>
                <a:cubicBezTo>
                  <a:pt x="250249" y="260774"/>
                  <a:pt x="255320" y="227002"/>
                  <a:pt x="258716" y="193041"/>
                </a:cubicBezTo>
                <a:cubicBezTo>
                  <a:pt x="276474" y="15462"/>
                  <a:pt x="254260" y="92110"/>
                  <a:pt x="284116" y="2541"/>
                </a:cubicBezTo>
                <a:cubicBezTo>
                  <a:pt x="348107" y="98528"/>
                  <a:pt x="296816" y="4838"/>
                  <a:pt x="296816" y="231141"/>
                </a:cubicBezTo>
                <a:cubicBezTo>
                  <a:pt x="296816" y="265271"/>
                  <a:pt x="303905" y="163207"/>
                  <a:pt x="309516" y="129541"/>
                </a:cubicBezTo>
                <a:cubicBezTo>
                  <a:pt x="309582" y="129146"/>
                  <a:pt x="328877" y="46680"/>
                  <a:pt x="334916" y="40641"/>
                </a:cubicBezTo>
                <a:cubicBezTo>
                  <a:pt x="344382" y="31175"/>
                  <a:pt x="360316" y="32174"/>
                  <a:pt x="373016" y="27941"/>
                </a:cubicBezTo>
                <a:cubicBezTo>
                  <a:pt x="377249" y="40641"/>
                  <a:pt x="387609" y="52789"/>
                  <a:pt x="385716" y="66041"/>
                </a:cubicBezTo>
                <a:cubicBezTo>
                  <a:pt x="383039" y="84783"/>
                  <a:pt x="367774" y="99440"/>
                  <a:pt x="360316" y="116841"/>
                </a:cubicBezTo>
                <a:cubicBezTo>
                  <a:pt x="355043" y="129146"/>
                  <a:pt x="354117" y="143239"/>
                  <a:pt x="347616" y="154941"/>
                </a:cubicBezTo>
                <a:cubicBezTo>
                  <a:pt x="332791" y="181626"/>
                  <a:pt x="306469" y="202181"/>
                  <a:pt x="296816" y="231141"/>
                </a:cubicBezTo>
                <a:cubicBezTo>
                  <a:pt x="293885" y="239935"/>
                  <a:pt x="267429" y="316054"/>
                  <a:pt x="271416" y="320041"/>
                </a:cubicBezTo>
                <a:cubicBezTo>
                  <a:pt x="282209" y="330834"/>
                  <a:pt x="289243" y="295193"/>
                  <a:pt x="296816" y="281941"/>
                </a:cubicBezTo>
                <a:cubicBezTo>
                  <a:pt x="311451" y="256330"/>
                  <a:pt x="351086" y="162251"/>
                  <a:pt x="373016" y="154941"/>
                </a:cubicBezTo>
                <a:lnTo>
                  <a:pt x="487316" y="116841"/>
                </a:lnTo>
                <a:lnTo>
                  <a:pt x="525416" y="104141"/>
                </a:lnTo>
                <a:lnTo>
                  <a:pt x="563516" y="91441"/>
                </a:lnTo>
                <a:cubicBezTo>
                  <a:pt x="563516" y="91441"/>
                  <a:pt x="536555" y="96715"/>
                  <a:pt x="525416" y="104141"/>
                </a:cubicBezTo>
                <a:lnTo>
                  <a:pt x="487316" y="129541"/>
                </a:lnTo>
                <a:cubicBezTo>
                  <a:pt x="478849" y="142241"/>
                  <a:pt x="472709" y="156848"/>
                  <a:pt x="461916" y="167641"/>
                </a:cubicBezTo>
                <a:cubicBezTo>
                  <a:pt x="451123" y="178434"/>
                  <a:pt x="431906" y="180098"/>
                  <a:pt x="423816" y="193041"/>
                </a:cubicBezTo>
                <a:cubicBezTo>
                  <a:pt x="409626" y="215745"/>
                  <a:pt x="420693" y="254389"/>
                  <a:pt x="398416" y="269241"/>
                </a:cubicBezTo>
                <a:cubicBezTo>
                  <a:pt x="385716" y="277708"/>
                  <a:pt x="373968" y="287815"/>
                  <a:pt x="360316" y="294641"/>
                </a:cubicBezTo>
                <a:cubicBezTo>
                  <a:pt x="348342" y="300628"/>
                  <a:pt x="332926" y="299309"/>
                  <a:pt x="322216" y="307341"/>
                </a:cubicBezTo>
                <a:cubicBezTo>
                  <a:pt x="314643" y="313021"/>
                  <a:pt x="313749" y="324274"/>
                  <a:pt x="309516" y="332741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/>
        </p:nvSpPr>
        <p:spPr>
          <a:xfrm>
            <a:off x="12700" y="88900"/>
            <a:ext cx="1104909" cy="752924"/>
          </a:xfrm>
          <a:custGeom>
            <a:avLst/>
            <a:gdLst>
              <a:gd name="connsiteX0" fmla="*/ 0 w 1104909"/>
              <a:gd name="connsiteY0" fmla="*/ 800100 h 800100"/>
              <a:gd name="connsiteX1" fmla="*/ 393700 w 1104909"/>
              <a:gd name="connsiteY1" fmla="*/ 774700 h 800100"/>
              <a:gd name="connsiteX2" fmla="*/ 508000 w 1104909"/>
              <a:gd name="connsiteY2" fmla="*/ 749300 h 800100"/>
              <a:gd name="connsiteX3" fmla="*/ 558800 w 1104909"/>
              <a:gd name="connsiteY3" fmla="*/ 723900 h 800100"/>
              <a:gd name="connsiteX4" fmla="*/ 647700 w 1104909"/>
              <a:gd name="connsiteY4" fmla="*/ 698500 h 800100"/>
              <a:gd name="connsiteX5" fmla="*/ 685800 w 1104909"/>
              <a:gd name="connsiteY5" fmla="*/ 685800 h 800100"/>
              <a:gd name="connsiteX6" fmla="*/ 812800 w 1104909"/>
              <a:gd name="connsiteY6" fmla="*/ 571500 h 800100"/>
              <a:gd name="connsiteX7" fmla="*/ 850900 w 1104909"/>
              <a:gd name="connsiteY7" fmla="*/ 558800 h 800100"/>
              <a:gd name="connsiteX8" fmla="*/ 939800 w 1104909"/>
              <a:gd name="connsiteY8" fmla="*/ 469900 h 800100"/>
              <a:gd name="connsiteX9" fmla="*/ 977900 w 1104909"/>
              <a:gd name="connsiteY9" fmla="*/ 393700 h 800100"/>
              <a:gd name="connsiteX10" fmla="*/ 1003300 w 1104909"/>
              <a:gd name="connsiteY10" fmla="*/ 317500 h 800100"/>
              <a:gd name="connsiteX11" fmla="*/ 1041400 w 1104909"/>
              <a:gd name="connsiteY11" fmla="*/ 203200 h 800100"/>
              <a:gd name="connsiteX12" fmla="*/ 1054100 w 1104909"/>
              <a:gd name="connsiteY12" fmla="*/ 165100 h 800100"/>
              <a:gd name="connsiteX13" fmla="*/ 1066800 w 1104909"/>
              <a:gd name="connsiteY13" fmla="*/ 127000 h 800100"/>
              <a:gd name="connsiteX14" fmla="*/ 1092200 w 1104909"/>
              <a:gd name="connsiteY14" fmla="*/ 76200 h 800100"/>
              <a:gd name="connsiteX15" fmla="*/ 1104900 w 1104909"/>
              <a:gd name="connsiteY15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4909" h="800100">
                <a:moveTo>
                  <a:pt x="0" y="800100"/>
                </a:moveTo>
                <a:cubicBezTo>
                  <a:pt x="153648" y="793116"/>
                  <a:pt x="254194" y="794629"/>
                  <a:pt x="393700" y="774700"/>
                </a:cubicBezTo>
                <a:cubicBezTo>
                  <a:pt x="406698" y="772843"/>
                  <a:pt x="490934" y="755700"/>
                  <a:pt x="508000" y="749300"/>
                </a:cubicBezTo>
                <a:cubicBezTo>
                  <a:pt x="525727" y="742653"/>
                  <a:pt x="541399" y="731358"/>
                  <a:pt x="558800" y="723900"/>
                </a:cubicBezTo>
                <a:cubicBezTo>
                  <a:pt x="589250" y="710850"/>
                  <a:pt x="615477" y="707707"/>
                  <a:pt x="647700" y="698500"/>
                </a:cubicBezTo>
                <a:cubicBezTo>
                  <a:pt x="660572" y="694822"/>
                  <a:pt x="673100" y="690033"/>
                  <a:pt x="685800" y="685800"/>
                </a:cubicBezTo>
                <a:cubicBezTo>
                  <a:pt x="718711" y="652889"/>
                  <a:pt x="764154" y="595823"/>
                  <a:pt x="812800" y="571500"/>
                </a:cubicBezTo>
                <a:cubicBezTo>
                  <a:pt x="824774" y="565513"/>
                  <a:pt x="838200" y="563033"/>
                  <a:pt x="850900" y="558800"/>
                </a:cubicBezTo>
                <a:cubicBezTo>
                  <a:pt x="909126" y="471461"/>
                  <a:pt x="872740" y="492253"/>
                  <a:pt x="939800" y="469900"/>
                </a:cubicBezTo>
                <a:cubicBezTo>
                  <a:pt x="986117" y="330949"/>
                  <a:pt x="912248" y="541416"/>
                  <a:pt x="977900" y="393700"/>
                </a:cubicBezTo>
                <a:cubicBezTo>
                  <a:pt x="988774" y="369234"/>
                  <a:pt x="994833" y="342900"/>
                  <a:pt x="1003300" y="317500"/>
                </a:cubicBezTo>
                <a:lnTo>
                  <a:pt x="1041400" y="203200"/>
                </a:lnTo>
                <a:lnTo>
                  <a:pt x="1054100" y="165100"/>
                </a:lnTo>
                <a:cubicBezTo>
                  <a:pt x="1058333" y="152400"/>
                  <a:pt x="1060813" y="138974"/>
                  <a:pt x="1066800" y="127000"/>
                </a:cubicBezTo>
                <a:lnTo>
                  <a:pt x="1092200" y="76200"/>
                </a:lnTo>
                <a:cubicBezTo>
                  <a:pt x="1105730" y="8549"/>
                  <a:pt x="1104900" y="34286"/>
                  <a:pt x="1104900" y="0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uolivapaa piirto 13"/>
          <p:cNvSpPr/>
          <p:nvPr/>
        </p:nvSpPr>
        <p:spPr>
          <a:xfrm>
            <a:off x="-25400" y="-25400"/>
            <a:ext cx="1130300" cy="889000"/>
          </a:xfrm>
          <a:custGeom>
            <a:avLst/>
            <a:gdLst>
              <a:gd name="connsiteX0" fmla="*/ 1130300 w 1130300"/>
              <a:gd name="connsiteY0" fmla="*/ 165100 h 889000"/>
              <a:gd name="connsiteX1" fmla="*/ 1066800 w 1130300"/>
              <a:gd name="connsiteY1" fmla="*/ 114300 h 889000"/>
              <a:gd name="connsiteX2" fmla="*/ 1041400 w 1130300"/>
              <a:gd name="connsiteY2" fmla="*/ 76200 h 889000"/>
              <a:gd name="connsiteX3" fmla="*/ 965200 w 1130300"/>
              <a:gd name="connsiteY3" fmla="*/ 38100 h 889000"/>
              <a:gd name="connsiteX4" fmla="*/ 889000 w 1130300"/>
              <a:gd name="connsiteY4" fmla="*/ 0 h 889000"/>
              <a:gd name="connsiteX5" fmla="*/ 660400 w 1130300"/>
              <a:gd name="connsiteY5" fmla="*/ 12700 h 889000"/>
              <a:gd name="connsiteX6" fmla="*/ 622300 w 1130300"/>
              <a:gd name="connsiteY6" fmla="*/ 25400 h 889000"/>
              <a:gd name="connsiteX7" fmla="*/ 482600 w 1130300"/>
              <a:gd name="connsiteY7" fmla="*/ 50800 h 889000"/>
              <a:gd name="connsiteX8" fmla="*/ 419100 w 1130300"/>
              <a:gd name="connsiteY8" fmla="*/ 76200 h 889000"/>
              <a:gd name="connsiteX9" fmla="*/ 355600 w 1130300"/>
              <a:gd name="connsiteY9" fmla="*/ 88900 h 889000"/>
              <a:gd name="connsiteX10" fmla="*/ 241300 w 1130300"/>
              <a:gd name="connsiteY10" fmla="*/ 139700 h 889000"/>
              <a:gd name="connsiteX11" fmla="*/ 215900 w 1130300"/>
              <a:gd name="connsiteY11" fmla="*/ 177800 h 889000"/>
              <a:gd name="connsiteX12" fmla="*/ 139700 w 1130300"/>
              <a:gd name="connsiteY12" fmla="*/ 228600 h 889000"/>
              <a:gd name="connsiteX13" fmla="*/ 114300 w 1130300"/>
              <a:gd name="connsiteY13" fmla="*/ 266700 h 889000"/>
              <a:gd name="connsiteX14" fmla="*/ 76200 w 1130300"/>
              <a:gd name="connsiteY14" fmla="*/ 292100 h 889000"/>
              <a:gd name="connsiteX15" fmla="*/ 63500 w 1130300"/>
              <a:gd name="connsiteY15" fmla="*/ 330200 h 889000"/>
              <a:gd name="connsiteX16" fmla="*/ 0 w 1130300"/>
              <a:gd name="connsiteY16" fmla="*/ 444500 h 889000"/>
              <a:gd name="connsiteX17" fmla="*/ 25400 w 1130300"/>
              <a:gd name="connsiteY17" fmla="*/ 635000 h 889000"/>
              <a:gd name="connsiteX18" fmla="*/ 50800 w 1130300"/>
              <a:gd name="connsiteY18" fmla="*/ 673100 h 889000"/>
              <a:gd name="connsiteX19" fmla="*/ 76200 w 1130300"/>
              <a:gd name="connsiteY19" fmla="*/ 749300 h 889000"/>
              <a:gd name="connsiteX20" fmla="*/ 127000 w 1130300"/>
              <a:gd name="connsiteY20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0300" h="889000">
                <a:moveTo>
                  <a:pt x="1130300" y="165100"/>
                </a:moveTo>
                <a:cubicBezTo>
                  <a:pt x="1109133" y="148167"/>
                  <a:pt x="1085967" y="133467"/>
                  <a:pt x="1066800" y="114300"/>
                </a:cubicBezTo>
                <a:cubicBezTo>
                  <a:pt x="1056007" y="103507"/>
                  <a:pt x="1052193" y="86993"/>
                  <a:pt x="1041400" y="76200"/>
                </a:cubicBezTo>
                <a:cubicBezTo>
                  <a:pt x="1005004" y="39804"/>
                  <a:pt x="1006517" y="58758"/>
                  <a:pt x="965200" y="38100"/>
                </a:cubicBezTo>
                <a:cubicBezTo>
                  <a:pt x="866723" y="-11139"/>
                  <a:pt x="984765" y="31922"/>
                  <a:pt x="889000" y="0"/>
                </a:cubicBezTo>
                <a:cubicBezTo>
                  <a:pt x="812800" y="4233"/>
                  <a:pt x="736374" y="5464"/>
                  <a:pt x="660400" y="12700"/>
                </a:cubicBezTo>
                <a:cubicBezTo>
                  <a:pt x="647073" y="13969"/>
                  <a:pt x="635427" y="22775"/>
                  <a:pt x="622300" y="25400"/>
                </a:cubicBezTo>
                <a:cubicBezTo>
                  <a:pt x="556194" y="38621"/>
                  <a:pt x="539074" y="31975"/>
                  <a:pt x="482600" y="50800"/>
                </a:cubicBezTo>
                <a:cubicBezTo>
                  <a:pt x="460973" y="58009"/>
                  <a:pt x="440936" y="69649"/>
                  <a:pt x="419100" y="76200"/>
                </a:cubicBezTo>
                <a:cubicBezTo>
                  <a:pt x="398425" y="82403"/>
                  <a:pt x="376425" y="83220"/>
                  <a:pt x="355600" y="88900"/>
                </a:cubicBezTo>
                <a:cubicBezTo>
                  <a:pt x="278871" y="109826"/>
                  <a:pt x="293724" y="104751"/>
                  <a:pt x="241300" y="139700"/>
                </a:cubicBezTo>
                <a:cubicBezTo>
                  <a:pt x="232833" y="152400"/>
                  <a:pt x="227387" y="167749"/>
                  <a:pt x="215900" y="177800"/>
                </a:cubicBezTo>
                <a:cubicBezTo>
                  <a:pt x="192926" y="197902"/>
                  <a:pt x="139700" y="228600"/>
                  <a:pt x="139700" y="228600"/>
                </a:cubicBezTo>
                <a:cubicBezTo>
                  <a:pt x="131233" y="241300"/>
                  <a:pt x="125093" y="255907"/>
                  <a:pt x="114300" y="266700"/>
                </a:cubicBezTo>
                <a:cubicBezTo>
                  <a:pt x="103507" y="277493"/>
                  <a:pt x="85735" y="280181"/>
                  <a:pt x="76200" y="292100"/>
                </a:cubicBezTo>
                <a:cubicBezTo>
                  <a:pt x="67837" y="302553"/>
                  <a:pt x="70001" y="318498"/>
                  <a:pt x="63500" y="330200"/>
                </a:cubicBezTo>
                <a:cubicBezTo>
                  <a:pt x="-9282" y="461208"/>
                  <a:pt x="28737" y="358289"/>
                  <a:pt x="0" y="444500"/>
                </a:cubicBezTo>
                <a:cubicBezTo>
                  <a:pt x="2837" y="478549"/>
                  <a:pt x="-538" y="583124"/>
                  <a:pt x="25400" y="635000"/>
                </a:cubicBezTo>
                <a:cubicBezTo>
                  <a:pt x="32226" y="648652"/>
                  <a:pt x="44601" y="659152"/>
                  <a:pt x="50800" y="673100"/>
                </a:cubicBezTo>
                <a:cubicBezTo>
                  <a:pt x="61674" y="697566"/>
                  <a:pt x="61348" y="727023"/>
                  <a:pt x="76200" y="749300"/>
                </a:cubicBezTo>
                <a:cubicBezTo>
                  <a:pt x="138741" y="843112"/>
                  <a:pt x="127000" y="794973"/>
                  <a:pt x="127000" y="889000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/>
          <p:cNvCxnSpPr/>
          <p:nvPr/>
        </p:nvCxnSpPr>
        <p:spPr>
          <a:xfrm>
            <a:off x="292406" y="924927"/>
            <a:ext cx="88594" cy="8018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584812" y="841824"/>
            <a:ext cx="325024" cy="4903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>
            <a:stCxn id="13" idx="7"/>
          </p:cNvCxnSpPr>
          <p:nvPr/>
        </p:nvCxnSpPr>
        <p:spPr>
          <a:xfrm>
            <a:off x="863600" y="614752"/>
            <a:ext cx="478284" cy="4379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>
            <a:stCxn id="13" idx="11"/>
          </p:cNvCxnSpPr>
          <p:nvPr/>
        </p:nvCxnSpPr>
        <p:spPr>
          <a:xfrm>
            <a:off x="1054100" y="280119"/>
            <a:ext cx="719832" cy="1965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/>
          <p:cNvSpPr txBox="1"/>
          <p:nvPr/>
        </p:nvSpPr>
        <p:spPr>
          <a:xfrm>
            <a:off x="4000500" y="280119"/>
            <a:ext cx="471783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	</a:t>
            </a:r>
            <a:r>
              <a:rPr lang="fi-FI" sz="4400" b="1" dirty="0" smtClean="0"/>
              <a:t>JÄRVEN OSAT</a:t>
            </a:r>
            <a:endParaRPr lang="fi-FI" sz="4400" b="1" dirty="0"/>
          </a:p>
        </p:txBody>
      </p:sp>
      <p:sp>
        <p:nvSpPr>
          <p:cNvPr id="27" name="Tekstiruutu 26"/>
          <p:cNvSpPr txBox="1"/>
          <p:nvPr/>
        </p:nvSpPr>
        <p:spPr>
          <a:xfrm>
            <a:off x="6359415" y="3392857"/>
            <a:ext cx="176522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u="sng" dirty="0" smtClean="0"/>
              <a:t>PELAGIAALI</a:t>
            </a:r>
            <a:endParaRPr lang="fi-FI" sz="2400" b="1" u="sng" dirty="0"/>
          </a:p>
        </p:txBody>
      </p:sp>
      <p:sp>
        <p:nvSpPr>
          <p:cNvPr id="29" name="Tekstiruutu 28"/>
          <p:cNvSpPr txBox="1"/>
          <p:nvPr/>
        </p:nvSpPr>
        <p:spPr>
          <a:xfrm>
            <a:off x="1130300" y="4355846"/>
            <a:ext cx="16385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u="sng" dirty="0" smtClean="0"/>
              <a:t>LITORAALI</a:t>
            </a:r>
            <a:endParaRPr lang="fi-FI" sz="2400" b="1" u="sng" dirty="0"/>
          </a:p>
        </p:txBody>
      </p:sp>
      <p:sp>
        <p:nvSpPr>
          <p:cNvPr id="30" name="Puolivapaa piirto 29"/>
          <p:cNvSpPr/>
          <p:nvPr/>
        </p:nvSpPr>
        <p:spPr>
          <a:xfrm>
            <a:off x="6527800" y="5918200"/>
            <a:ext cx="622300" cy="444500"/>
          </a:xfrm>
          <a:custGeom>
            <a:avLst/>
            <a:gdLst>
              <a:gd name="connsiteX0" fmla="*/ 152400 w 622300"/>
              <a:gd name="connsiteY0" fmla="*/ 355600 h 444500"/>
              <a:gd name="connsiteX1" fmla="*/ 101600 w 622300"/>
              <a:gd name="connsiteY1" fmla="*/ 292100 h 444500"/>
              <a:gd name="connsiteX2" fmla="*/ 63500 w 622300"/>
              <a:gd name="connsiteY2" fmla="*/ 266700 h 444500"/>
              <a:gd name="connsiteX3" fmla="*/ 0 w 622300"/>
              <a:gd name="connsiteY3" fmla="*/ 152400 h 444500"/>
              <a:gd name="connsiteX4" fmla="*/ 63500 w 622300"/>
              <a:gd name="connsiteY4" fmla="*/ 25400 h 444500"/>
              <a:gd name="connsiteX5" fmla="*/ 139700 w 622300"/>
              <a:gd name="connsiteY5" fmla="*/ 0 h 444500"/>
              <a:gd name="connsiteX6" fmla="*/ 254000 w 622300"/>
              <a:gd name="connsiteY6" fmla="*/ 12700 h 444500"/>
              <a:gd name="connsiteX7" fmla="*/ 444500 w 622300"/>
              <a:gd name="connsiteY7" fmla="*/ 25400 h 444500"/>
              <a:gd name="connsiteX8" fmla="*/ 520700 w 622300"/>
              <a:gd name="connsiteY8" fmla="*/ 63500 h 444500"/>
              <a:gd name="connsiteX9" fmla="*/ 558800 w 622300"/>
              <a:gd name="connsiteY9" fmla="*/ 76200 h 444500"/>
              <a:gd name="connsiteX10" fmla="*/ 596900 w 622300"/>
              <a:gd name="connsiteY10" fmla="*/ 152400 h 444500"/>
              <a:gd name="connsiteX11" fmla="*/ 622300 w 622300"/>
              <a:gd name="connsiteY11" fmla="*/ 190500 h 444500"/>
              <a:gd name="connsiteX12" fmla="*/ 609600 w 622300"/>
              <a:gd name="connsiteY12" fmla="*/ 368300 h 444500"/>
              <a:gd name="connsiteX13" fmla="*/ 584200 w 622300"/>
              <a:gd name="connsiteY13" fmla="*/ 406400 h 444500"/>
              <a:gd name="connsiteX14" fmla="*/ 508000 w 622300"/>
              <a:gd name="connsiteY14" fmla="*/ 431800 h 444500"/>
              <a:gd name="connsiteX15" fmla="*/ 482600 w 622300"/>
              <a:gd name="connsiteY15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2300" h="444500">
                <a:moveTo>
                  <a:pt x="152400" y="355600"/>
                </a:moveTo>
                <a:cubicBezTo>
                  <a:pt x="135467" y="334433"/>
                  <a:pt x="120767" y="311267"/>
                  <a:pt x="101600" y="292100"/>
                </a:cubicBezTo>
                <a:cubicBezTo>
                  <a:pt x="90807" y="281307"/>
                  <a:pt x="73551" y="278187"/>
                  <a:pt x="63500" y="266700"/>
                </a:cubicBezTo>
                <a:cubicBezTo>
                  <a:pt x="16472" y="212953"/>
                  <a:pt x="17443" y="204729"/>
                  <a:pt x="0" y="152400"/>
                </a:cubicBezTo>
                <a:cubicBezTo>
                  <a:pt x="9101" y="115998"/>
                  <a:pt x="22262" y="39146"/>
                  <a:pt x="63500" y="25400"/>
                </a:cubicBezTo>
                <a:lnTo>
                  <a:pt x="139700" y="0"/>
                </a:lnTo>
                <a:cubicBezTo>
                  <a:pt x="177800" y="4233"/>
                  <a:pt x="215798" y="9516"/>
                  <a:pt x="254000" y="12700"/>
                </a:cubicBezTo>
                <a:cubicBezTo>
                  <a:pt x="317421" y="17985"/>
                  <a:pt x="381248" y="18372"/>
                  <a:pt x="444500" y="25400"/>
                </a:cubicBezTo>
                <a:cubicBezTo>
                  <a:pt x="485542" y="29960"/>
                  <a:pt x="484617" y="45458"/>
                  <a:pt x="520700" y="63500"/>
                </a:cubicBezTo>
                <a:cubicBezTo>
                  <a:pt x="532674" y="69487"/>
                  <a:pt x="546100" y="71967"/>
                  <a:pt x="558800" y="76200"/>
                </a:cubicBezTo>
                <a:cubicBezTo>
                  <a:pt x="631593" y="185389"/>
                  <a:pt x="544320" y="47240"/>
                  <a:pt x="596900" y="152400"/>
                </a:cubicBezTo>
                <a:cubicBezTo>
                  <a:pt x="603726" y="166052"/>
                  <a:pt x="613833" y="177800"/>
                  <a:pt x="622300" y="190500"/>
                </a:cubicBezTo>
                <a:cubicBezTo>
                  <a:pt x="618067" y="249767"/>
                  <a:pt x="619926" y="309786"/>
                  <a:pt x="609600" y="368300"/>
                </a:cubicBezTo>
                <a:cubicBezTo>
                  <a:pt x="606947" y="383331"/>
                  <a:pt x="597143" y="398310"/>
                  <a:pt x="584200" y="406400"/>
                </a:cubicBezTo>
                <a:cubicBezTo>
                  <a:pt x="561496" y="420590"/>
                  <a:pt x="531947" y="419826"/>
                  <a:pt x="508000" y="431800"/>
                </a:cubicBezTo>
                <a:lnTo>
                  <a:pt x="482600" y="444500"/>
                </a:lnTo>
              </a:path>
            </a:pathLst>
          </a:cu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Puolivapaa piirto 30"/>
          <p:cNvSpPr/>
          <p:nvPr/>
        </p:nvSpPr>
        <p:spPr>
          <a:xfrm>
            <a:off x="7264400" y="6271124"/>
            <a:ext cx="258510" cy="142376"/>
          </a:xfrm>
          <a:custGeom>
            <a:avLst/>
            <a:gdLst>
              <a:gd name="connsiteX0" fmla="*/ 38100 w 258510"/>
              <a:gd name="connsiteY0" fmla="*/ 129676 h 142376"/>
              <a:gd name="connsiteX1" fmla="*/ 25400 w 258510"/>
              <a:gd name="connsiteY1" fmla="*/ 66176 h 142376"/>
              <a:gd name="connsiteX2" fmla="*/ 0 w 258510"/>
              <a:gd name="connsiteY2" fmla="*/ 15376 h 142376"/>
              <a:gd name="connsiteX3" fmla="*/ 25400 w 258510"/>
              <a:gd name="connsiteY3" fmla="*/ 91576 h 142376"/>
              <a:gd name="connsiteX4" fmla="*/ 101600 w 258510"/>
              <a:gd name="connsiteY4" fmla="*/ 116976 h 142376"/>
              <a:gd name="connsiteX5" fmla="*/ 127000 w 258510"/>
              <a:gd name="connsiteY5" fmla="*/ 2676 h 142376"/>
              <a:gd name="connsiteX6" fmla="*/ 114300 w 258510"/>
              <a:gd name="connsiteY6" fmla="*/ 53476 h 142376"/>
              <a:gd name="connsiteX7" fmla="*/ 101600 w 258510"/>
              <a:gd name="connsiteY7" fmla="*/ 91576 h 142376"/>
              <a:gd name="connsiteX8" fmla="*/ 139700 w 258510"/>
              <a:gd name="connsiteY8" fmla="*/ 116976 h 142376"/>
              <a:gd name="connsiteX9" fmla="*/ 177800 w 258510"/>
              <a:gd name="connsiteY9" fmla="*/ 91576 h 142376"/>
              <a:gd name="connsiteX10" fmla="*/ 215900 w 258510"/>
              <a:gd name="connsiteY10" fmla="*/ 78876 h 142376"/>
              <a:gd name="connsiteX11" fmla="*/ 241300 w 258510"/>
              <a:gd name="connsiteY11" fmla="*/ 40776 h 142376"/>
              <a:gd name="connsiteX12" fmla="*/ 254000 w 258510"/>
              <a:gd name="connsiteY12" fmla="*/ 2676 h 142376"/>
              <a:gd name="connsiteX13" fmla="*/ 228600 w 258510"/>
              <a:gd name="connsiteY13" fmla="*/ 40776 h 142376"/>
              <a:gd name="connsiteX14" fmla="*/ 152400 w 258510"/>
              <a:gd name="connsiteY14" fmla="*/ 53476 h 142376"/>
              <a:gd name="connsiteX15" fmla="*/ 114300 w 258510"/>
              <a:gd name="connsiteY15" fmla="*/ 40776 h 142376"/>
              <a:gd name="connsiteX16" fmla="*/ 63500 w 258510"/>
              <a:gd name="connsiteY16" fmla="*/ 53476 h 142376"/>
              <a:gd name="connsiteX17" fmla="*/ 76200 w 258510"/>
              <a:gd name="connsiteY17" fmla="*/ 91576 h 142376"/>
              <a:gd name="connsiteX18" fmla="*/ 101600 w 258510"/>
              <a:gd name="connsiteY18" fmla="*/ 142376 h 14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510" h="142376">
                <a:moveTo>
                  <a:pt x="38100" y="129676"/>
                </a:moveTo>
                <a:cubicBezTo>
                  <a:pt x="33867" y="108509"/>
                  <a:pt x="32226" y="86654"/>
                  <a:pt x="25400" y="66176"/>
                </a:cubicBezTo>
                <a:cubicBezTo>
                  <a:pt x="19413" y="48215"/>
                  <a:pt x="0" y="-3556"/>
                  <a:pt x="0" y="15376"/>
                </a:cubicBezTo>
                <a:cubicBezTo>
                  <a:pt x="0" y="42150"/>
                  <a:pt x="0" y="83109"/>
                  <a:pt x="25400" y="91576"/>
                </a:cubicBezTo>
                <a:lnTo>
                  <a:pt x="101600" y="116976"/>
                </a:lnTo>
                <a:cubicBezTo>
                  <a:pt x="145374" y="87793"/>
                  <a:pt x="179577" y="81541"/>
                  <a:pt x="127000" y="2676"/>
                </a:cubicBezTo>
                <a:cubicBezTo>
                  <a:pt x="117318" y="-11847"/>
                  <a:pt x="119095" y="36693"/>
                  <a:pt x="114300" y="53476"/>
                </a:cubicBezTo>
                <a:cubicBezTo>
                  <a:pt x="110622" y="66348"/>
                  <a:pt x="105833" y="78876"/>
                  <a:pt x="101600" y="91576"/>
                </a:cubicBezTo>
                <a:cubicBezTo>
                  <a:pt x="114300" y="100043"/>
                  <a:pt x="124436" y="116976"/>
                  <a:pt x="139700" y="116976"/>
                </a:cubicBezTo>
                <a:cubicBezTo>
                  <a:pt x="154964" y="116976"/>
                  <a:pt x="164148" y="98402"/>
                  <a:pt x="177800" y="91576"/>
                </a:cubicBezTo>
                <a:cubicBezTo>
                  <a:pt x="189774" y="85589"/>
                  <a:pt x="203200" y="83109"/>
                  <a:pt x="215900" y="78876"/>
                </a:cubicBezTo>
                <a:cubicBezTo>
                  <a:pt x="224367" y="66176"/>
                  <a:pt x="234474" y="54428"/>
                  <a:pt x="241300" y="40776"/>
                </a:cubicBezTo>
                <a:cubicBezTo>
                  <a:pt x="247287" y="28802"/>
                  <a:pt x="267387" y="2676"/>
                  <a:pt x="254000" y="2676"/>
                </a:cubicBezTo>
                <a:cubicBezTo>
                  <a:pt x="238736" y="2676"/>
                  <a:pt x="242252" y="33950"/>
                  <a:pt x="228600" y="40776"/>
                </a:cubicBezTo>
                <a:cubicBezTo>
                  <a:pt x="205568" y="52292"/>
                  <a:pt x="177800" y="49243"/>
                  <a:pt x="152400" y="53476"/>
                </a:cubicBezTo>
                <a:lnTo>
                  <a:pt x="114300" y="40776"/>
                </a:lnTo>
                <a:cubicBezTo>
                  <a:pt x="97367" y="45009"/>
                  <a:pt x="73973" y="39512"/>
                  <a:pt x="63500" y="53476"/>
                </a:cubicBezTo>
                <a:cubicBezTo>
                  <a:pt x="55468" y="64186"/>
                  <a:pt x="70213" y="79602"/>
                  <a:pt x="76200" y="91576"/>
                </a:cubicBezTo>
                <a:cubicBezTo>
                  <a:pt x="103948" y="147072"/>
                  <a:pt x="101600" y="110565"/>
                  <a:pt x="101600" y="142376"/>
                </a:cubicBezTo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Puolivapaa piirto 31"/>
          <p:cNvSpPr/>
          <p:nvPr/>
        </p:nvSpPr>
        <p:spPr>
          <a:xfrm>
            <a:off x="7784249" y="6299200"/>
            <a:ext cx="323782" cy="190500"/>
          </a:xfrm>
          <a:custGeom>
            <a:avLst/>
            <a:gdLst>
              <a:gd name="connsiteX0" fmla="*/ 254851 w 323782"/>
              <a:gd name="connsiteY0" fmla="*/ 114300 h 190500"/>
              <a:gd name="connsiteX1" fmla="*/ 153251 w 323782"/>
              <a:gd name="connsiteY1" fmla="*/ 76200 h 190500"/>
              <a:gd name="connsiteX2" fmla="*/ 13551 w 323782"/>
              <a:gd name="connsiteY2" fmla="*/ 0 h 190500"/>
              <a:gd name="connsiteX3" fmla="*/ 851 w 323782"/>
              <a:gd name="connsiteY3" fmla="*/ 38100 h 190500"/>
              <a:gd name="connsiteX4" fmla="*/ 38951 w 323782"/>
              <a:gd name="connsiteY4" fmla="*/ 76200 h 190500"/>
              <a:gd name="connsiteX5" fmla="*/ 89751 w 323782"/>
              <a:gd name="connsiteY5" fmla="*/ 165100 h 190500"/>
              <a:gd name="connsiteX6" fmla="*/ 165951 w 323782"/>
              <a:gd name="connsiteY6" fmla="*/ 190500 h 190500"/>
              <a:gd name="connsiteX7" fmla="*/ 204051 w 323782"/>
              <a:gd name="connsiteY7" fmla="*/ 177800 h 190500"/>
              <a:gd name="connsiteX8" fmla="*/ 216751 w 323782"/>
              <a:gd name="connsiteY8" fmla="*/ 139700 h 190500"/>
              <a:gd name="connsiteX9" fmla="*/ 242151 w 323782"/>
              <a:gd name="connsiteY9" fmla="*/ 101600 h 190500"/>
              <a:gd name="connsiteX10" fmla="*/ 254851 w 323782"/>
              <a:gd name="connsiteY10" fmla="*/ 63500 h 190500"/>
              <a:gd name="connsiteX11" fmla="*/ 242151 w 323782"/>
              <a:gd name="connsiteY11" fmla="*/ 127000 h 190500"/>
              <a:gd name="connsiteX12" fmla="*/ 191351 w 323782"/>
              <a:gd name="connsiteY12" fmla="*/ 12700 h 190500"/>
              <a:gd name="connsiteX13" fmla="*/ 216751 w 323782"/>
              <a:gd name="connsiteY13" fmla="*/ 101600 h 190500"/>
              <a:gd name="connsiteX14" fmla="*/ 254851 w 323782"/>
              <a:gd name="connsiteY14" fmla="*/ 139700 h 190500"/>
              <a:gd name="connsiteX15" fmla="*/ 280251 w 323782"/>
              <a:gd name="connsiteY15" fmla="*/ 177800 h 190500"/>
              <a:gd name="connsiteX16" fmla="*/ 292951 w 323782"/>
              <a:gd name="connsiteY16" fmla="*/ 114300 h 190500"/>
              <a:gd name="connsiteX17" fmla="*/ 305651 w 323782"/>
              <a:gd name="connsiteY17" fmla="*/ 165100 h 190500"/>
              <a:gd name="connsiteX18" fmla="*/ 318351 w 323782"/>
              <a:gd name="connsiteY18" fmla="*/ 127000 h 190500"/>
              <a:gd name="connsiteX19" fmla="*/ 305651 w 323782"/>
              <a:gd name="connsiteY19" fmla="*/ 1270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3782" h="190500">
                <a:moveTo>
                  <a:pt x="254851" y="114300"/>
                </a:moveTo>
                <a:cubicBezTo>
                  <a:pt x="220984" y="101600"/>
                  <a:pt x="186388" y="90697"/>
                  <a:pt x="153251" y="76200"/>
                </a:cubicBezTo>
                <a:cubicBezTo>
                  <a:pt x="69431" y="39529"/>
                  <a:pt x="70485" y="37956"/>
                  <a:pt x="13551" y="0"/>
                </a:cubicBezTo>
                <a:cubicBezTo>
                  <a:pt x="9318" y="12700"/>
                  <a:pt x="-3382" y="25400"/>
                  <a:pt x="851" y="38100"/>
                </a:cubicBezTo>
                <a:cubicBezTo>
                  <a:pt x="6531" y="55139"/>
                  <a:pt x="28512" y="61585"/>
                  <a:pt x="38951" y="76200"/>
                </a:cubicBezTo>
                <a:cubicBezTo>
                  <a:pt x="45850" y="85858"/>
                  <a:pt x="74269" y="155424"/>
                  <a:pt x="89751" y="165100"/>
                </a:cubicBezTo>
                <a:cubicBezTo>
                  <a:pt x="112455" y="179290"/>
                  <a:pt x="165951" y="190500"/>
                  <a:pt x="165951" y="190500"/>
                </a:cubicBezTo>
                <a:cubicBezTo>
                  <a:pt x="178651" y="186267"/>
                  <a:pt x="194585" y="187266"/>
                  <a:pt x="204051" y="177800"/>
                </a:cubicBezTo>
                <a:cubicBezTo>
                  <a:pt x="213517" y="168334"/>
                  <a:pt x="210764" y="151674"/>
                  <a:pt x="216751" y="139700"/>
                </a:cubicBezTo>
                <a:cubicBezTo>
                  <a:pt x="223577" y="126048"/>
                  <a:pt x="235325" y="115252"/>
                  <a:pt x="242151" y="101600"/>
                </a:cubicBezTo>
                <a:cubicBezTo>
                  <a:pt x="248138" y="89626"/>
                  <a:pt x="254851" y="50113"/>
                  <a:pt x="254851" y="63500"/>
                </a:cubicBezTo>
                <a:cubicBezTo>
                  <a:pt x="254851" y="85086"/>
                  <a:pt x="246384" y="105833"/>
                  <a:pt x="242151" y="127000"/>
                </a:cubicBezTo>
                <a:cubicBezTo>
                  <a:pt x="211924" y="36320"/>
                  <a:pt x="231603" y="73077"/>
                  <a:pt x="191351" y="12700"/>
                </a:cubicBezTo>
                <a:cubicBezTo>
                  <a:pt x="193045" y="19474"/>
                  <a:pt x="209463" y="90668"/>
                  <a:pt x="216751" y="101600"/>
                </a:cubicBezTo>
                <a:cubicBezTo>
                  <a:pt x="226714" y="116544"/>
                  <a:pt x="243353" y="125902"/>
                  <a:pt x="254851" y="139700"/>
                </a:cubicBezTo>
                <a:cubicBezTo>
                  <a:pt x="264622" y="151426"/>
                  <a:pt x="271784" y="165100"/>
                  <a:pt x="280251" y="177800"/>
                </a:cubicBezTo>
                <a:cubicBezTo>
                  <a:pt x="284484" y="156633"/>
                  <a:pt x="273644" y="123953"/>
                  <a:pt x="292951" y="114300"/>
                </a:cubicBezTo>
                <a:cubicBezTo>
                  <a:pt x="308563" y="106494"/>
                  <a:pt x="290039" y="157294"/>
                  <a:pt x="305651" y="165100"/>
                </a:cubicBezTo>
                <a:cubicBezTo>
                  <a:pt x="317625" y="171087"/>
                  <a:pt x="331738" y="127000"/>
                  <a:pt x="318351" y="127000"/>
                </a:cubicBezTo>
                <a:lnTo>
                  <a:pt x="305651" y="127000"/>
                </a:lnTo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Puolivapaa piirto 32"/>
          <p:cNvSpPr/>
          <p:nvPr/>
        </p:nvSpPr>
        <p:spPr>
          <a:xfrm>
            <a:off x="9765212" y="3911600"/>
            <a:ext cx="788488" cy="508851"/>
          </a:xfrm>
          <a:custGeom>
            <a:avLst/>
            <a:gdLst>
              <a:gd name="connsiteX0" fmla="*/ 547188 w 788488"/>
              <a:gd name="connsiteY0" fmla="*/ 279400 h 508851"/>
              <a:gd name="connsiteX1" fmla="*/ 407488 w 788488"/>
              <a:gd name="connsiteY1" fmla="*/ 177800 h 508851"/>
              <a:gd name="connsiteX2" fmla="*/ 369388 w 788488"/>
              <a:gd name="connsiteY2" fmla="*/ 165100 h 508851"/>
              <a:gd name="connsiteX3" fmla="*/ 153488 w 788488"/>
              <a:gd name="connsiteY3" fmla="*/ 177800 h 508851"/>
              <a:gd name="connsiteX4" fmla="*/ 115388 w 788488"/>
              <a:gd name="connsiteY4" fmla="*/ 190500 h 508851"/>
              <a:gd name="connsiteX5" fmla="*/ 102688 w 788488"/>
              <a:gd name="connsiteY5" fmla="*/ 228600 h 508851"/>
              <a:gd name="connsiteX6" fmla="*/ 13788 w 788488"/>
              <a:gd name="connsiteY6" fmla="*/ 317500 h 508851"/>
              <a:gd name="connsiteX7" fmla="*/ 1088 w 788488"/>
              <a:gd name="connsiteY7" fmla="*/ 355600 h 508851"/>
              <a:gd name="connsiteX8" fmla="*/ 77288 w 788488"/>
              <a:gd name="connsiteY8" fmla="*/ 393700 h 508851"/>
              <a:gd name="connsiteX9" fmla="*/ 318588 w 788488"/>
              <a:gd name="connsiteY9" fmla="*/ 406400 h 508851"/>
              <a:gd name="connsiteX10" fmla="*/ 458288 w 788488"/>
              <a:gd name="connsiteY10" fmla="*/ 393700 h 508851"/>
              <a:gd name="connsiteX11" fmla="*/ 496388 w 788488"/>
              <a:gd name="connsiteY11" fmla="*/ 381000 h 508851"/>
              <a:gd name="connsiteX12" fmla="*/ 534488 w 788488"/>
              <a:gd name="connsiteY12" fmla="*/ 304800 h 508851"/>
              <a:gd name="connsiteX13" fmla="*/ 610688 w 788488"/>
              <a:gd name="connsiteY13" fmla="*/ 266700 h 508851"/>
              <a:gd name="connsiteX14" fmla="*/ 648788 w 788488"/>
              <a:gd name="connsiteY14" fmla="*/ 228600 h 508851"/>
              <a:gd name="connsiteX15" fmla="*/ 674188 w 788488"/>
              <a:gd name="connsiteY15" fmla="*/ 190500 h 508851"/>
              <a:gd name="connsiteX16" fmla="*/ 712288 w 788488"/>
              <a:gd name="connsiteY16" fmla="*/ 165100 h 508851"/>
              <a:gd name="connsiteX17" fmla="*/ 737688 w 788488"/>
              <a:gd name="connsiteY17" fmla="*/ 254000 h 508851"/>
              <a:gd name="connsiteX18" fmla="*/ 763088 w 788488"/>
              <a:gd name="connsiteY18" fmla="*/ 292100 h 508851"/>
              <a:gd name="connsiteX19" fmla="*/ 788488 w 788488"/>
              <a:gd name="connsiteY19" fmla="*/ 368300 h 508851"/>
              <a:gd name="connsiteX20" fmla="*/ 775788 w 788488"/>
              <a:gd name="connsiteY20" fmla="*/ 431800 h 508851"/>
              <a:gd name="connsiteX21" fmla="*/ 737688 w 788488"/>
              <a:gd name="connsiteY21" fmla="*/ 406400 h 508851"/>
              <a:gd name="connsiteX22" fmla="*/ 661488 w 788488"/>
              <a:gd name="connsiteY22" fmla="*/ 355600 h 508851"/>
              <a:gd name="connsiteX23" fmla="*/ 636088 w 788488"/>
              <a:gd name="connsiteY23" fmla="*/ 317500 h 508851"/>
              <a:gd name="connsiteX24" fmla="*/ 458288 w 788488"/>
              <a:gd name="connsiteY24" fmla="*/ 279400 h 508851"/>
              <a:gd name="connsiteX25" fmla="*/ 369388 w 788488"/>
              <a:gd name="connsiteY25" fmla="*/ 228600 h 508851"/>
              <a:gd name="connsiteX26" fmla="*/ 293188 w 788488"/>
              <a:gd name="connsiteY26" fmla="*/ 203200 h 508851"/>
              <a:gd name="connsiteX27" fmla="*/ 343988 w 788488"/>
              <a:gd name="connsiteY27" fmla="*/ 215900 h 508851"/>
              <a:gd name="connsiteX28" fmla="*/ 420188 w 788488"/>
              <a:gd name="connsiteY28" fmla="*/ 241300 h 508851"/>
              <a:gd name="connsiteX29" fmla="*/ 382088 w 788488"/>
              <a:gd name="connsiteY29" fmla="*/ 215900 h 508851"/>
              <a:gd name="connsiteX30" fmla="*/ 255088 w 788488"/>
              <a:gd name="connsiteY30" fmla="*/ 177800 h 508851"/>
              <a:gd name="connsiteX31" fmla="*/ 267788 w 788488"/>
              <a:gd name="connsiteY31" fmla="*/ 139700 h 508851"/>
              <a:gd name="connsiteX32" fmla="*/ 331288 w 788488"/>
              <a:gd name="connsiteY32" fmla="*/ 76200 h 508851"/>
              <a:gd name="connsiteX33" fmla="*/ 356688 w 788488"/>
              <a:gd name="connsiteY33" fmla="*/ 0 h 508851"/>
              <a:gd name="connsiteX34" fmla="*/ 369388 w 788488"/>
              <a:gd name="connsiteY34" fmla="*/ 127000 h 508851"/>
              <a:gd name="connsiteX35" fmla="*/ 382088 w 788488"/>
              <a:gd name="connsiteY35" fmla="*/ 177800 h 508851"/>
              <a:gd name="connsiteX36" fmla="*/ 445588 w 788488"/>
              <a:gd name="connsiteY36" fmla="*/ 203200 h 508851"/>
              <a:gd name="connsiteX37" fmla="*/ 509088 w 788488"/>
              <a:gd name="connsiteY37" fmla="*/ 317500 h 508851"/>
              <a:gd name="connsiteX38" fmla="*/ 432888 w 788488"/>
              <a:gd name="connsiteY38" fmla="*/ 368300 h 508851"/>
              <a:gd name="connsiteX39" fmla="*/ 394788 w 788488"/>
              <a:gd name="connsiteY39" fmla="*/ 393700 h 508851"/>
              <a:gd name="connsiteX40" fmla="*/ 458288 w 788488"/>
              <a:gd name="connsiteY40" fmla="*/ 495300 h 508851"/>
              <a:gd name="connsiteX41" fmla="*/ 420188 w 788488"/>
              <a:gd name="connsiteY41" fmla="*/ 508000 h 508851"/>
              <a:gd name="connsiteX42" fmla="*/ 343988 w 788488"/>
              <a:gd name="connsiteY42" fmla="*/ 457200 h 508851"/>
              <a:gd name="connsiteX43" fmla="*/ 305888 w 788488"/>
              <a:gd name="connsiteY43" fmla="*/ 444500 h 508851"/>
              <a:gd name="connsiteX44" fmla="*/ 280488 w 788488"/>
              <a:gd name="connsiteY44" fmla="*/ 406400 h 508851"/>
              <a:gd name="connsiteX45" fmla="*/ 191588 w 788488"/>
              <a:gd name="connsiteY45" fmla="*/ 393700 h 508851"/>
              <a:gd name="connsiteX46" fmla="*/ 153488 w 788488"/>
              <a:gd name="connsiteY46" fmla="*/ 381000 h 508851"/>
              <a:gd name="connsiteX47" fmla="*/ 51888 w 788488"/>
              <a:gd name="connsiteY47" fmla="*/ 368300 h 508851"/>
              <a:gd name="connsiteX48" fmla="*/ 39188 w 788488"/>
              <a:gd name="connsiteY48" fmla="*/ 317500 h 508851"/>
              <a:gd name="connsiteX49" fmla="*/ 89988 w 788488"/>
              <a:gd name="connsiteY49" fmla="*/ 304800 h 508851"/>
              <a:gd name="connsiteX50" fmla="*/ 115388 w 788488"/>
              <a:gd name="connsiteY50" fmla="*/ 266700 h 508851"/>
              <a:gd name="connsiteX51" fmla="*/ 153488 w 788488"/>
              <a:gd name="connsiteY51" fmla="*/ 241300 h 508851"/>
              <a:gd name="connsiteX52" fmla="*/ 166188 w 788488"/>
              <a:gd name="connsiteY52" fmla="*/ 279400 h 508851"/>
              <a:gd name="connsiteX53" fmla="*/ 128088 w 788488"/>
              <a:gd name="connsiteY53" fmla="*/ 266700 h 508851"/>
              <a:gd name="connsiteX54" fmla="*/ 140788 w 788488"/>
              <a:gd name="connsiteY54" fmla="*/ 304800 h 508851"/>
              <a:gd name="connsiteX55" fmla="*/ 216988 w 788488"/>
              <a:gd name="connsiteY55" fmla="*/ 241300 h 508851"/>
              <a:gd name="connsiteX56" fmla="*/ 178888 w 788488"/>
              <a:gd name="connsiteY56" fmla="*/ 215900 h 508851"/>
              <a:gd name="connsiteX57" fmla="*/ 153488 w 788488"/>
              <a:gd name="connsiteY57" fmla="*/ 254000 h 508851"/>
              <a:gd name="connsiteX58" fmla="*/ 191588 w 788488"/>
              <a:gd name="connsiteY58" fmla="*/ 279400 h 508851"/>
              <a:gd name="connsiteX59" fmla="*/ 166188 w 788488"/>
              <a:gd name="connsiteY59" fmla="*/ 241300 h 50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88488" h="508851">
                <a:moveTo>
                  <a:pt x="547188" y="279400"/>
                </a:moveTo>
                <a:cubicBezTo>
                  <a:pt x="522485" y="259638"/>
                  <a:pt x="435703" y="187205"/>
                  <a:pt x="407488" y="177800"/>
                </a:cubicBezTo>
                <a:lnTo>
                  <a:pt x="369388" y="165100"/>
                </a:lnTo>
                <a:cubicBezTo>
                  <a:pt x="297421" y="169333"/>
                  <a:pt x="225221" y="170627"/>
                  <a:pt x="153488" y="177800"/>
                </a:cubicBezTo>
                <a:cubicBezTo>
                  <a:pt x="140167" y="179132"/>
                  <a:pt x="124854" y="181034"/>
                  <a:pt x="115388" y="190500"/>
                </a:cubicBezTo>
                <a:cubicBezTo>
                  <a:pt x="105922" y="199966"/>
                  <a:pt x="109189" y="216898"/>
                  <a:pt x="102688" y="228600"/>
                </a:cubicBezTo>
                <a:cubicBezTo>
                  <a:pt x="56372" y="311969"/>
                  <a:pt x="75626" y="296887"/>
                  <a:pt x="13788" y="317500"/>
                </a:cubicBezTo>
                <a:cubicBezTo>
                  <a:pt x="9555" y="330200"/>
                  <a:pt x="-3884" y="343171"/>
                  <a:pt x="1088" y="355600"/>
                </a:cubicBezTo>
                <a:cubicBezTo>
                  <a:pt x="6823" y="369937"/>
                  <a:pt x="62863" y="392389"/>
                  <a:pt x="77288" y="393700"/>
                </a:cubicBezTo>
                <a:cubicBezTo>
                  <a:pt x="157502" y="400992"/>
                  <a:pt x="238155" y="402167"/>
                  <a:pt x="318588" y="406400"/>
                </a:cubicBezTo>
                <a:cubicBezTo>
                  <a:pt x="365155" y="402167"/>
                  <a:pt x="411999" y="400313"/>
                  <a:pt x="458288" y="393700"/>
                </a:cubicBezTo>
                <a:cubicBezTo>
                  <a:pt x="471540" y="391807"/>
                  <a:pt x="485935" y="389363"/>
                  <a:pt x="496388" y="381000"/>
                </a:cubicBezTo>
                <a:cubicBezTo>
                  <a:pt x="555865" y="333418"/>
                  <a:pt x="493586" y="355927"/>
                  <a:pt x="534488" y="304800"/>
                </a:cubicBezTo>
                <a:cubicBezTo>
                  <a:pt x="552393" y="282419"/>
                  <a:pt x="585589" y="275066"/>
                  <a:pt x="610688" y="266700"/>
                </a:cubicBezTo>
                <a:cubicBezTo>
                  <a:pt x="623388" y="254000"/>
                  <a:pt x="637290" y="242398"/>
                  <a:pt x="648788" y="228600"/>
                </a:cubicBezTo>
                <a:cubicBezTo>
                  <a:pt x="658559" y="216874"/>
                  <a:pt x="663395" y="201293"/>
                  <a:pt x="674188" y="190500"/>
                </a:cubicBezTo>
                <a:cubicBezTo>
                  <a:pt x="684981" y="179707"/>
                  <a:pt x="699588" y="173567"/>
                  <a:pt x="712288" y="165100"/>
                </a:cubicBezTo>
                <a:cubicBezTo>
                  <a:pt x="716357" y="181376"/>
                  <a:pt x="728578" y="235780"/>
                  <a:pt x="737688" y="254000"/>
                </a:cubicBezTo>
                <a:cubicBezTo>
                  <a:pt x="744514" y="267652"/>
                  <a:pt x="756889" y="278152"/>
                  <a:pt x="763088" y="292100"/>
                </a:cubicBezTo>
                <a:cubicBezTo>
                  <a:pt x="773962" y="316566"/>
                  <a:pt x="788488" y="368300"/>
                  <a:pt x="788488" y="368300"/>
                </a:cubicBezTo>
                <a:cubicBezTo>
                  <a:pt x="784255" y="389467"/>
                  <a:pt x="793057" y="418848"/>
                  <a:pt x="775788" y="431800"/>
                </a:cubicBezTo>
                <a:cubicBezTo>
                  <a:pt x="763577" y="440958"/>
                  <a:pt x="749414" y="416171"/>
                  <a:pt x="737688" y="406400"/>
                </a:cubicBezTo>
                <a:cubicBezTo>
                  <a:pt x="674267" y="353549"/>
                  <a:pt x="728445" y="377919"/>
                  <a:pt x="661488" y="355600"/>
                </a:cubicBezTo>
                <a:cubicBezTo>
                  <a:pt x="653021" y="342900"/>
                  <a:pt x="649031" y="325590"/>
                  <a:pt x="636088" y="317500"/>
                </a:cubicBezTo>
                <a:cubicBezTo>
                  <a:pt x="590847" y="289224"/>
                  <a:pt x="505715" y="285328"/>
                  <a:pt x="458288" y="279400"/>
                </a:cubicBezTo>
                <a:cubicBezTo>
                  <a:pt x="341754" y="240555"/>
                  <a:pt x="523162" y="305487"/>
                  <a:pt x="369388" y="228600"/>
                </a:cubicBezTo>
                <a:cubicBezTo>
                  <a:pt x="345441" y="216626"/>
                  <a:pt x="267213" y="196706"/>
                  <a:pt x="293188" y="203200"/>
                </a:cubicBezTo>
                <a:cubicBezTo>
                  <a:pt x="310121" y="207433"/>
                  <a:pt x="327270" y="210884"/>
                  <a:pt x="343988" y="215900"/>
                </a:cubicBezTo>
                <a:cubicBezTo>
                  <a:pt x="369633" y="223593"/>
                  <a:pt x="442465" y="256152"/>
                  <a:pt x="420188" y="241300"/>
                </a:cubicBezTo>
                <a:cubicBezTo>
                  <a:pt x="407488" y="232833"/>
                  <a:pt x="396036" y="222099"/>
                  <a:pt x="382088" y="215900"/>
                </a:cubicBezTo>
                <a:cubicBezTo>
                  <a:pt x="342334" y="198232"/>
                  <a:pt x="297308" y="188355"/>
                  <a:pt x="255088" y="177800"/>
                </a:cubicBezTo>
                <a:cubicBezTo>
                  <a:pt x="259321" y="165100"/>
                  <a:pt x="259425" y="150153"/>
                  <a:pt x="267788" y="139700"/>
                </a:cubicBezTo>
                <a:cubicBezTo>
                  <a:pt x="322821" y="70908"/>
                  <a:pt x="293188" y="161925"/>
                  <a:pt x="331288" y="76200"/>
                </a:cubicBezTo>
                <a:cubicBezTo>
                  <a:pt x="342162" y="51734"/>
                  <a:pt x="356688" y="0"/>
                  <a:pt x="356688" y="0"/>
                </a:cubicBezTo>
                <a:cubicBezTo>
                  <a:pt x="360921" y="42333"/>
                  <a:pt x="363371" y="84883"/>
                  <a:pt x="369388" y="127000"/>
                </a:cubicBezTo>
                <a:cubicBezTo>
                  <a:pt x="371856" y="144279"/>
                  <a:pt x="369746" y="165458"/>
                  <a:pt x="382088" y="177800"/>
                </a:cubicBezTo>
                <a:cubicBezTo>
                  <a:pt x="398208" y="193920"/>
                  <a:pt x="424421" y="194733"/>
                  <a:pt x="445588" y="203200"/>
                </a:cubicBezTo>
                <a:cubicBezTo>
                  <a:pt x="503814" y="290539"/>
                  <a:pt x="486735" y="250440"/>
                  <a:pt x="509088" y="317500"/>
                </a:cubicBezTo>
                <a:lnTo>
                  <a:pt x="432888" y="368300"/>
                </a:lnTo>
                <a:lnTo>
                  <a:pt x="394788" y="393700"/>
                </a:lnTo>
                <a:cubicBezTo>
                  <a:pt x="425015" y="484380"/>
                  <a:pt x="397911" y="455048"/>
                  <a:pt x="458288" y="495300"/>
                </a:cubicBezTo>
                <a:cubicBezTo>
                  <a:pt x="445588" y="499533"/>
                  <a:pt x="432888" y="512233"/>
                  <a:pt x="420188" y="508000"/>
                </a:cubicBezTo>
                <a:cubicBezTo>
                  <a:pt x="391228" y="498347"/>
                  <a:pt x="372948" y="466853"/>
                  <a:pt x="343988" y="457200"/>
                </a:cubicBezTo>
                <a:lnTo>
                  <a:pt x="305888" y="444500"/>
                </a:lnTo>
                <a:cubicBezTo>
                  <a:pt x="297421" y="431800"/>
                  <a:pt x="294436" y="412599"/>
                  <a:pt x="280488" y="406400"/>
                </a:cubicBezTo>
                <a:cubicBezTo>
                  <a:pt x="253134" y="394243"/>
                  <a:pt x="220941" y="399571"/>
                  <a:pt x="191588" y="393700"/>
                </a:cubicBezTo>
                <a:cubicBezTo>
                  <a:pt x="178461" y="391075"/>
                  <a:pt x="166659" y="383395"/>
                  <a:pt x="153488" y="381000"/>
                </a:cubicBezTo>
                <a:cubicBezTo>
                  <a:pt x="119908" y="374895"/>
                  <a:pt x="85755" y="372533"/>
                  <a:pt x="51888" y="368300"/>
                </a:cubicBezTo>
                <a:cubicBezTo>
                  <a:pt x="47655" y="351367"/>
                  <a:pt x="30208" y="332467"/>
                  <a:pt x="39188" y="317500"/>
                </a:cubicBezTo>
                <a:cubicBezTo>
                  <a:pt x="48168" y="302533"/>
                  <a:pt x="75465" y="314482"/>
                  <a:pt x="89988" y="304800"/>
                </a:cubicBezTo>
                <a:cubicBezTo>
                  <a:pt x="102688" y="296333"/>
                  <a:pt x="104595" y="277493"/>
                  <a:pt x="115388" y="266700"/>
                </a:cubicBezTo>
                <a:cubicBezTo>
                  <a:pt x="126181" y="255907"/>
                  <a:pt x="140788" y="249767"/>
                  <a:pt x="153488" y="241300"/>
                </a:cubicBezTo>
                <a:cubicBezTo>
                  <a:pt x="157721" y="254000"/>
                  <a:pt x="175654" y="269934"/>
                  <a:pt x="166188" y="279400"/>
                </a:cubicBezTo>
                <a:cubicBezTo>
                  <a:pt x="156722" y="288866"/>
                  <a:pt x="137554" y="257234"/>
                  <a:pt x="128088" y="266700"/>
                </a:cubicBezTo>
                <a:cubicBezTo>
                  <a:pt x="118622" y="276166"/>
                  <a:pt x="136555" y="292100"/>
                  <a:pt x="140788" y="304800"/>
                </a:cubicBezTo>
                <a:cubicBezTo>
                  <a:pt x="172884" y="298381"/>
                  <a:pt x="238286" y="305195"/>
                  <a:pt x="216988" y="241300"/>
                </a:cubicBezTo>
                <a:cubicBezTo>
                  <a:pt x="212161" y="226820"/>
                  <a:pt x="191588" y="224367"/>
                  <a:pt x="178888" y="215900"/>
                </a:cubicBezTo>
                <a:cubicBezTo>
                  <a:pt x="170421" y="228600"/>
                  <a:pt x="150495" y="239033"/>
                  <a:pt x="153488" y="254000"/>
                </a:cubicBezTo>
                <a:cubicBezTo>
                  <a:pt x="156481" y="268967"/>
                  <a:pt x="180795" y="290193"/>
                  <a:pt x="191588" y="279400"/>
                </a:cubicBezTo>
                <a:cubicBezTo>
                  <a:pt x="202381" y="268607"/>
                  <a:pt x="166188" y="241300"/>
                  <a:pt x="166188" y="241300"/>
                </a:cubicBezTo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Puolivapaa piirto 33"/>
          <p:cNvSpPr/>
          <p:nvPr/>
        </p:nvSpPr>
        <p:spPr>
          <a:xfrm>
            <a:off x="10666214" y="4625917"/>
            <a:ext cx="893166" cy="419121"/>
          </a:xfrm>
          <a:custGeom>
            <a:avLst/>
            <a:gdLst>
              <a:gd name="connsiteX0" fmla="*/ 16866 w 893166"/>
              <a:gd name="connsiteY0" fmla="*/ 12700 h 419121"/>
              <a:gd name="connsiteX1" fmla="*/ 80366 w 893166"/>
              <a:gd name="connsiteY1" fmla="*/ 152400 h 419121"/>
              <a:gd name="connsiteX2" fmla="*/ 93066 w 893166"/>
              <a:gd name="connsiteY2" fmla="*/ 190500 h 419121"/>
              <a:gd name="connsiteX3" fmla="*/ 80366 w 893166"/>
              <a:gd name="connsiteY3" fmla="*/ 355600 h 419121"/>
              <a:gd name="connsiteX4" fmla="*/ 67666 w 893166"/>
              <a:gd name="connsiteY4" fmla="*/ 406400 h 419121"/>
              <a:gd name="connsiteX5" fmla="*/ 4166 w 893166"/>
              <a:gd name="connsiteY5" fmla="*/ 419100 h 419121"/>
              <a:gd name="connsiteX6" fmla="*/ 93066 w 893166"/>
              <a:gd name="connsiteY6" fmla="*/ 406400 h 419121"/>
              <a:gd name="connsiteX7" fmla="*/ 156566 w 893166"/>
              <a:gd name="connsiteY7" fmla="*/ 317500 h 419121"/>
              <a:gd name="connsiteX8" fmla="*/ 245466 w 893166"/>
              <a:gd name="connsiteY8" fmla="*/ 203200 h 419121"/>
              <a:gd name="connsiteX9" fmla="*/ 270866 w 893166"/>
              <a:gd name="connsiteY9" fmla="*/ 127000 h 419121"/>
              <a:gd name="connsiteX10" fmla="*/ 308966 w 893166"/>
              <a:gd name="connsiteY10" fmla="*/ 114300 h 419121"/>
              <a:gd name="connsiteX11" fmla="*/ 385166 w 893166"/>
              <a:gd name="connsiteY11" fmla="*/ 63500 h 419121"/>
              <a:gd name="connsiteX12" fmla="*/ 461366 w 893166"/>
              <a:gd name="connsiteY12" fmla="*/ 38100 h 419121"/>
              <a:gd name="connsiteX13" fmla="*/ 512166 w 893166"/>
              <a:gd name="connsiteY13" fmla="*/ 25400 h 419121"/>
              <a:gd name="connsiteX14" fmla="*/ 588366 w 893166"/>
              <a:gd name="connsiteY14" fmla="*/ 0 h 419121"/>
              <a:gd name="connsiteX15" fmla="*/ 728066 w 893166"/>
              <a:gd name="connsiteY15" fmla="*/ 25400 h 419121"/>
              <a:gd name="connsiteX16" fmla="*/ 804266 w 893166"/>
              <a:gd name="connsiteY16" fmla="*/ 50800 h 419121"/>
              <a:gd name="connsiteX17" fmla="*/ 855066 w 893166"/>
              <a:gd name="connsiteY17" fmla="*/ 127000 h 419121"/>
              <a:gd name="connsiteX18" fmla="*/ 893166 w 893166"/>
              <a:gd name="connsiteY18" fmla="*/ 203200 h 419121"/>
              <a:gd name="connsiteX19" fmla="*/ 880466 w 893166"/>
              <a:gd name="connsiteY19" fmla="*/ 266700 h 419121"/>
              <a:gd name="connsiteX20" fmla="*/ 867766 w 893166"/>
              <a:gd name="connsiteY20" fmla="*/ 304800 h 419121"/>
              <a:gd name="connsiteX21" fmla="*/ 778866 w 893166"/>
              <a:gd name="connsiteY21" fmla="*/ 330200 h 419121"/>
              <a:gd name="connsiteX22" fmla="*/ 550266 w 893166"/>
              <a:gd name="connsiteY22" fmla="*/ 304800 h 419121"/>
              <a:gd name="connsiteX23" fmla="*/ 512166 w 893166"/>
              <a:gd name="connsiteY23" fmla="*/ 279400 h 419121"/>
              <a:gd name="connsiteX24" fmla="*/ 474066 w 893166"/>
              <a:gd name="connsiteY24" fmla="*/ 241300 h 419121"/>
              <a:gd name="connsiteX25" fmla="*/ 397866 w 893166"/>
              <a:gd name="connsiteY25" fmla="*/ 190500 h 419121"/>
              <a:gd name="connsiteX26" fmla="*/ 372466 w 893166"/>
              <a:gd name="connsiteY26" fmla="*/ 152400 h 419121"/>
              <a:gd name="connsiteX27" fmla="*/ 334366 w 893166"/>
              <a:gd name="connsiteY27" fmla="*/ 139700 h 419121"/>
              <a:gd name="connsiteX28" fmla="*/ 296266 w 893166"/>
              <a:gd name="connsiteY28" fmla="*/ 114300 h 419121"/>
              <a:gd name="connsiteX29" fmla="*/ 207366 w 893166"/>
              <a:gd name="connsiteY29" fmla="*/ 76200 h 419121"/>
              <a:gd name="connsiteX30" fmla="*/ 118466 w 893166"/>
              <a:gd name="connsiteY30" fmla="*/ 25400 h 419121"/>
              <a:gd name="connsiteX31" fmla="*/ 16866 w 893166"/>
              <a:gd name="connsiteY31" fmla="*/ 12700 h 4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93166" h="419121">
                <a:moveTo>
                  <a:pt x="16866" y="12700"/>
                </a:moveTo>
                <a:cubicBezTo>
                  <a:pt x="68741" y="99158"/>
                  <a:pt x="47160" y="52782"/>
                  <a:pt x="80366" y="152400"/>
                </a:cubicBezTo>
                <a:lnTo>
                  <a:pt x="93066" y="190500"/>
                </a:lnTo>
                <a:cubicBezTo>
                  <a:pt x="88833" y="245533"/>
                  <a:pt x="86815" y="300782"/>
                  <a:pt x="80366" y="355600"/>
                </a:cubicBezTo>
                <a:cubicBezTo>
                  <a:pt x="78327" y="372935"/>
                  <a:pt x="81075" y="395226"/>
                  <a:pt x="67666" y="406400"/>
                </a:cubicBezTo>
                <a:cubicBezTo>
                  <a:pt x="51083" y="420219"/>
                  <a:pt x="-17420" y="419100"/>
                  <a:pt x="4166" y="419100"/>
                </a:cubicBezTo>
                <a:cubicBezTo>
                  <a:pt x="34100" y="419100"/>
                  <a:pt x="63433" y="410633"/>
                  <a:pt x="93066" y="406400"/>
                </a:cubicBezTo>
                <a:cubicBezTo>
                  <a:pt x="175616" y="378883"/>
                  <a:pt x="88833" y="419100"/>
                  <a:pt x="156566" y="317500"/>
                </a:cubicBezTo>
                <a:cubicBezTo>
                  <a:pt x="217329" y="226356"/>
                  <a:pt x="185780" y="262886"/>
                  <a:pt x="245466" y="203200"/>
                </a:cubicBezTo>
                <a:cubicBezTo>
                  <a:pt x="253933" y="177800"/>
                  <a:pt x="245466" y="135467"/>
                  <a:pt x="270866" y="127000"/>
                </a:cubicBezTo>
                <a:cubicBezTo>
                  <a:pt x="283566" y="122767"/>
                  <a:pt x="297264" y="120801"/>
                  <a:pt x="308966" y="114300"/>
                </a:cubicBezTo>
                <a:cubicBezTo>
                  <a:pt x="335651" y="99475"/>
                  <a:pt x="356206" y="73153"/>
                  <a:pt x="385166" y="63500"/>
                </a:cubicBezTo>
                <a:cubicBezTo>
                  <a:pt x="410566" y="55033"/>
                  <a:pt x="435391" y="44594"/>
                  <a:pt x="461366" y="38100"/>
                </a:cubicBezTo>
                <a:cubicBezTo>
                  <a:pt x="478299" y="33867"/>
                  <a:pt x="495448" y="30416"/>
                  <a:pt x="512166" y="25400"/>
                </a:cubicBezTo>
                <a:cubicBezTo>
                  <a:pt x="537811" y="17707"/>
                  <a:pt x="588366" y="0"/>
                  <a:pt x="588366" y="0"/>
                </a:cubicBezTo>
                <a:cubicBezTo>
                  <a:pt x="613260" y="4149"/>
                  <a:pt x="700173" y="17793"/>
                  <a:pt x="728066" y="25400"/>
                </a:cubicBezTo>
                <a:cubicBezTo>
                  <a:pt x="753897" y="32445"/>
                  <a:pt x="804266" y="50800"/>
                  <a:pt x="804266" y="50800"/>
                </a:cubicBezTo>
                <a:cubicBezTo>
                  <a:pt x="826585" y="117757"/>
                  <a:pt x="802215" y="63579"/>
                  <a:pt x="855066" y="127000"/>
                </a:cubicBezTo>
                <a:cubicBezTo>
                  <a:pt x="882421" y="159826"/>
                  <a:pt x="880438" y="165015"/>
                  <a:pt x="893166" y="203200"/>
                </a:cubicBezTo>
                <a:cubicBezTo>
                  <a:pt x="888933" y="224367"/>
                  <a:pt x="885701" y="245759"/>
                  <a:pt x="880466" y="266700"/>
                </a:cubicBezTo>
                <a:cubicBezTo>
                  <a:pt x="877219" y="279687"/>
                  <a:pt x="877232" y="295334"/>
                  <a:pt x="867766" y="304800"/>
                </a:cubicBezTo>
                <a:cubicBezTo>
                  <a:pt x="861693" y="310873"/>
                  <a:pt x="779305" y="330090"/>
                  <a:pt x="778866" y="330200"/>
                </a:cubicBezTo>
                <a:cubicBezTo>
                  <a:pt x="755065" y="328613"/>
                  <a:pt x="610866" y="335100"/>
                  <a:pt x="550266" y="304800"/>
                </a:cubicBezTo>
                <a:cubicBezTo>
                  <a:pt x="536614" y="297974"/>
                  <a:pt x="523892" y="289171"/>
                  <a:pt x="512166" y="279400"/>
                </a:cubicBezTo>
                <a:cubicBezTo>
                  <a:pt x="498368" y="267902"/>
                  <a:pt x="488243" y="252327"/>
                  <a:pt x="474066" y="241300"/>
                </a:cubicBezTo>
                <a:cubicBezTo>
                  <a:pt x="449969" y="222558"/>
                  <a:pt x="397866" y="190500"/>
                  <a:pt x="397866" y="190500"/>
                </a:cubicBezTo>
                <a:cubicBezTo>
                  <a:pt x="389399" y="177800"/>
                  <a:pt x="384385" y="161935"/>
                  <a:pt x="372466" y="152400"/>
                </a:cubicBezTo>
                <a:cubicBezTo>
                  <a:pt x="362013" y="144037"/>
                  <a:pt x="346340" y="145687"/>
                  <a:pt x="334366" y="139700"/>
                </a:cubicBezTo>
                <a:cubicBezTo>
                  <a:pt x="320714" y="132874"/>
                  <a:pt x="309918" y="121126"/>
                  <a:pt x="296266" y="114300"/>
                </a:cubicBezTo>
                <a:cubicBezTo>
                  <a:pt x="209846" y="71090"/>
                  <a:pt x="313075" y="142268"/>
                  <a:pt x="207366" y="76200"/>
                </a:cubicBezTo>
                <a:cubicBezTo>
                  <a:pt x="166252" y="50504"/>
                  <a:pt x="163747" y="31869"/>
                  <a:pt x="118466" y="25400"/>
                </a:cubicBezTo>
                <a:cubicBezTo>
                  <a:pt x="72177" y="18787"/>
                  <a:pt x="-21234" y="12700"/>
                  <a:pt x="16866" y="12700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8" name="Tekstiruutu 37"/>
          <p:cNvSpPr txBox="1"/>
          <p:nvPr/>
        </p:nvSpPr>
        <p:spPr>
          <a:xfrm>
            <a:off x="8147013" y="5268996"/>
            <a:ext cx="219964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u="sng" dirty="0" smtClean="0"/>
              <a:t>PROFUNDAALI</a:t>
            </a:r>
            <a:endParaRPr lang="fi-FI" sz="2400" b="1" u="sng" dirty="0"/>
          </a:p>
        </p:txBody>
      </p:sp>
      <p:sp>
        <p:nvSpPr>
          <p:cNvPr id="39" name="Tekstiruutu 38"/>
          <p:cNvSpPr txBox="1"/>
          <p:nvPr/>
        </p:nvSpPr>
        <p:spPr>
          <a:xfrm>
            <a:off x="6285512" y="3748754"/>
            <a:ext cx="34067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chemeClr val="tx2"/>
                </a:solidFill>
              </a:rPr>
              <a:t>v</a:t>
            </a:r>
            <a:r>
              <a:rPr lang="fi-FI" sz="2000" dirty="0" smtClean="0">
                <a:solidFill>
                  <a:schemeClr val="tx2"/>
                </a:solidFill>
              </a:rPr>
              <a:t>apaan</a:t>
            </a:r>
            <a:r>
              <a:rPr lang="fi-FI" sz="2000" b="1" dirty="0" smtClean="0">
                <a:solidFill>
                  <a:schemeClr val="tx2"/>
                </a:solidFill>
              </a:rPr>
              <a:t> </a:t>
            </a:r>
            <a:r>
              <a:rPr lang="fi-FI" sz="2000" dirty="0" smtClean="0">
                <a:solidFill>
                  <a:schemeClr val="tx2"/>
                </a:solidFill>
              </a:rPr>
              <a:t>veden alue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chemeClr val="tx2"/>
                </a:solidFill>
              </a:rPr>
              <a:t>v</a:t>
            </a:r>
            <a:r>
              <a:rPr lang="fi-FI" sz="2000" dirty="0" smtClean="0">
                <a:solidFill>
                  <a:schemeClr val="tx2"/>
                </a:solidFill>
              </a:rPr>
              <a:t>alo ei ulotu pohjaan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chemeClr val="tx2"/>
                </a:solidFill>
              </a:rPr>
              <a:t>k</a:t>
            </a:r>
            <a:r>
              <a:rPr lang="fi-FI" sz="2000" dirty="0" smtClean="0">
                <a:solidFill>
                  <a:schemeClr val="tx2"/>
                </a:solidFill>
              </a:rPr>
              <a:t>asviplankton (yhteyttää)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chemeClr val="tx2"/>
                </a:solidFill>
              </a:rPr>
              <a:t>e</a:t>
            </a:r>
            <a:r>
              <a:rPr lang="fi-FI" sz="2000" dirty="0" smtClean="0">
                <a:solidFill>
                  <a:schemeClr val="tx2"/>
                </a:solidFill>
              </a:rPr>
              <a:t>läinplankton, kalat</a:t>
            </a:r>
            <a:endParaRPr lang="fi-FI" sz="20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i-FI" sz="20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1102742" y="4730902"/>
            <a:ext cx="3907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r</a:t>
            </a:r>
            <a:r>
              <a:rPr lang="fi-FI" sz="2000" dirty="0" smtClean="0"/>
              <a:t>anta-alue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v</a:t>
            </a:r>
            <a:r>
              <a:rPr lang="fi-FI" sz="2000" dirty="0" smtClean="0"/>
              <a:t>aloa -&gt; perustuotanto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 smtClean="0"/>
              <a:t>pohjaan kiinnittyneitä kasveja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t</a:t>
            </a:r>
            <a:r>
              <a:rPr lang="fi-FI" sz="2000" dirty="0" smtClean="0"/>
              <a:t>ärkeä elinympäristö selkä-</a:t>
            </a:r>
            <a:endParaRPr lang="fi-FI" sz="2000" dirty="0"/>
          </a:p>
          <a:p>
            <a:pPr>
              <a:lnSpc>
                <a:spcPct val="90000"/>
              </a:lnSpc>
            </a:pPr>
            <a:r>
              <a:rPr lang="fi-FI" sz="2000" dirty="0"/>
              <a:t> </a:t>
            </a:r>
            <a:r>
              <a:rPr lang="fi-FI" sz="2000" dirty="0" smtClean="0"/>
              <a:t> rangattomille ja kaloille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8158831" y="5601558"/>
            <a:ext cx="287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 smtClean="0"/>
              <a:t>pimeä pohja-alue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000" dirty="0" err="1"/>
              <a:t>t</a:t>
            </a:r>
            <a:r>
              <a:rPr lang="fi-FI" sz="2000" dirty="0" err="1" smtClean="0"/>
              <a:t>oisenvaraisia</a:t>
            </a:r>
            <a:r>
              <a:rPr lang="fi-FI" sz="2000" dirty="0" smtClean="0"/>
              <a:t> eliöitä</a:t>
            </a:r>
            <a:endParaRPr lang="fi-FI" sz="2000" dirty="0"/>
          </a:p>
        </p:txBody>
      </p:sp>
      <p:sp>
        <p:nvSpPr>
          <p:cNvPr id="43" name="Puolivapaa piirto 42"/>
          <p:cNvSpPr/>
          <p:nvPr/>
        </p:nvSpPr>
        <p:spPr>
          <a:xfrm>
            <a:off x="11099219" y="4431339"/>
            <a:ext cx="305381" cy="221262"/>
          </a:xfrm>
          <a:custGeom>
            <a:avLst/>
            <a:gdLst>
              <a:gd name="connsiteX0" fmla="*/ 305381 w 305381"/>
              <a:gd name="connsiteY0" fmla="*/ 204161 h 221262"/>
              <a:gd name="connsiteX1" fmla="*/ 254581 w 305381"/>
              <a:gd name="connsiteY1" fmla="*/ 140661 h 221262"/>
              <a:gd name="connsiteX2" fmla="*/ 229181 w 305381"/>
              <a:gd name="connsiteY2" fmla="*/ 102561 h 221262"/>
              <a:gd name="connsiteX3" fmla="*/ 152981 w 305381"/>
              <a:gd name="connsiteY3" fmla="*/ 64461 h 221262"/>
              <a:gd name="connsiteX4" fmla="*/ 38681 w 305381"/>
              <a:gd name="connsiteY4" fmla="*/ 26361 h 221262"/>
              <a:gd name="connsiteX5" fmla="*/ 25981 w 305381"/>
              <a:gd name="connsiteY5" fmla="*/ 39061 h 221262"/>
              <a:gd name="connsiteX6" fmla="*/ 76781 w 305381"/>
              <a:gd name="connsiteY6" fmla="*/ 153361 h 221262"/>
              <a:gd name="connsiteX7" fmla="*/ 89481 w 305381"/>
              <a:gd name="connsiteY7" fmla="*/ 204161 h 22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381" h="221262">
                <a:moveTo>
                  <a:pt x="305381" y="204161"/>
                </a:moveTo>
                <a:cubicBezTo>
                  <a:pt x="288448" y="182994"/>
                  <a:pt x="270845" y="162346"/>
                  <a:pt x="254581" y="140661"/>
                </a:cubicBezTo>
                <a:cubicBezTo>
                  <a:pt x="245423" y="128450"/>
                  <a:pt x="239974" y="113354"/>
                  <a:pt x="229181" y="102561"/>
                </a:cubicBezTo>
                <a:cubicBezTo>
                  <a:pt x="202206" y="75586"/>
                  <a:pt x="186035" y="76856"/>
                  <a:pt x="152981" y="64461"/>
                </a:cubicBezTo>
                <a:cubicBezTo>
                  <a:pt x="57334" y="28593"/>
                  <a:pt x="123803" y="47641"/>
                  <a:pt x="38681" y="26361"/>
                </a:cubicBezTo>
                <a:cubicBezTo>
                  <a:pt x="-28161" y="-18200"/>
                  <a:pt x="8156" y="-1044"/>
                  <a:pt x="25981" y="39061"/>
                </a:cubicBezTo>
                <a:cubicBezTo>
                  <a:pt x="86434" y="175081"/>
                  <a:pt x="19298" y="67136"/>
                  <a:pt x="76781" y="153361"/>
                </a:cubicBezTo>
                <a:cubicBezTo>
                  <a:pt x="90311" y="221012"/>
                  <a:pt x="89481" y="238447"/>
                  <a:pt x="89481" y="204161"/>
                </a:cubicBezTo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Puolivapaa piirto 44"/>
          <p:cNvSpPr/>
          <p:nvPr/>
        </p:nvSpPr>
        <p:spPr>
          <a:xfrm>
            <a:off x="11312929" y="4723721"/>
            <a:ext cx="91671" cy="26079"/>
          </a:xfrm>
          <a:custGeom>
            <a:avLst/>
            <a:gdLst>
              <a:gd name="connsiteX0" fmla="*/ 91671 w 91671"/>
              <a:gd name="connsiteY0" fmla="*/ 679 h 26079"/>
              <a:gd name="connsiteX1" fmla="*/ 2771 w 91671"/>
              <a:gd name="connsiteY1" fmla="*/ 13379 h 26079"/>
              <a:gd name="connsiteX2" fmla="*/ 40871 w 91671"/>
              <a:gd name="connsiteY2" fmla="*/ 679 h 26079"/>
              <a:gd name="connsiteX3" fmla="*/ 40871 w 91671"/>
              <a:gd name="connsiteY3" fmla="*/ 26079 h 2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71" h="26079">
                <a:moveTo>
                  <a:pt x="91671" y="679"/>
                </a:moveTo>
                <a:cubicBezTo>
                  <a:pt x="62038" y="4912"/>
                  <a:pt x="32705" y="13379"/>
                  <a:pt x="2771" y="13379"/>
                </a:cubicBezTo>
                <a:cubicBezTo>
                  <a:pt x="-10616" y="13379"/>
                  <a:pt x="28171" y="-3554"/>
                  <a:pt x="40871" y="679"/>
                </a:cubicBezTo>
                <a:cubicBezTo>
                  <a:pt x="48903" y="3356"/>
                  <a:pt x="40871" y="17612"/>
                  <a:pt x="40871" y="260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6" name="Puolivapaa piirto 45"/>
          <p:cNvSpPr/>
          <p:nvPr/>
        </p:nvSpPr>
        <p:spPr>
          <a:xfrm>
            <a:off x="11290300" y="4762500"/>
            <a:ext cx="215900" cy="165898"/>
          </a:xfrm>
          <a:custGeom>
            <a:avLst/>
            <a:gdLst>
              <a:gd name="connsiteX0" fmla="*/ 0 w 215900"/>
              <a:gd name="connsiteY0" fmla="*/ 0 h 165898"/>
              <a:gd name="connsiteX1" fmla="*/ 50800 w 215900"/>
              <a:gd name="connsiteY1" fmla="*/ 101600 h 165898"/>
              <a:gd name="connsiteX2" fmla="*/ 177800 w 215900"/>
              <a:gd name="connsiteY2" fmla="*/ 165100 h 165898"/>
              <a:gd name="connsiteX3" fmla="*/ 215900 w 215900"/>
              <a:gd name="connsiteY3" fmla="*/ 165100 h 1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165898">
                <a:moveTo>
                  <a:pt x="0" y="0"/>
                </a:moveTo>
                <a:cubicBezTo>
                  <a:pt x="9213" y="23033"/>
                  <a:pt x="27387" y="81114"/>
                  <a:pt x="50800" y="101600"/>
                </a:cubicBezTo>
                <a:cubicBezTo>
                  <a:pt x="95126" y="140385"/>
                  <a:pt x="123913" y="157402"/>
                  <a:pt x="177800" y="165100"/>
                </a:cubicBezTo>
                <a:cubicBezTo>
                  <a:pt x="190372" y="166896"/>
                  <a:pt x="203200" y="165100"/>
                  <a:pt x="215900" y="1651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19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494012" y="620688"/>
            <a:ext cx="457926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400" b="1" dirty="0" smtClean="0"/>
              <a:t>JÄRVIEN MUOTO</a:t>
            </a:r>
            <a:endParaRPr lang="fi-FI" sz="4400" b="1" dirty="0"/>
          </a:p>
        </p:txBody>
      </p:sp>
      <p:sp>
        <p:nvSpPr>
          <p:cNvPr id="4" name="Puolivapaa piirto 3"/>
          <p:cNvSpPr/>
          <p:nvPr/>
        </p:nvSpPr>
        <p:spPr>
          <a:xfrm>
            <a:off x="43706" y="2132856"/>
            <a:ext cx="11137900" cy="4267200"/>
          </a:xfrm>
          <a:custGeom>
            <a:avLst/>
            <a:gdLst>
              <a:gd name="connsiteX0" fmla="*/ 0 w 11137900"/>
              <a:gd name="connsiteY0" fmla="*/ 965200 h 4267200"/>
              <a:gd name="connsiteX1" fmla="*/ 12700 w 11137900"/>
              <a:gd name="connsiteY1" fmla="*/ 1028700 h 4267200"/>
              <a:gd name="connsiteX2" fmla="*/ 38100 w 11137900"/>
              <a:gd name="connsiteY2" fmla="*/ 1066800 h 4267200"/>
              <a:gd name="connsiteX3" fmla="*/ 76200 w 11137900"/>
              <a:gd name="connsiteY3" fmla="*/ 1143000 h 4267200"/>
              <a:gd name="connsiteX4" fmla="*/ 114300 w 11137900"/>
              <a:gd name="connsiteY4" fmla="*/ 1231900 h 4267200"/>
              <a:gd name="connsiteX5" fmla="*/ 127000 w 11137900"/>
              <a:gd name="connsiteY5" fmla="*/ 1270000 h 4267200"/>
              <a:gd name="connsiteX6" fmla="*/ 165100 w 11137900"/>
              <a:gd name="connsiteY6" fmla="*/ 1308100 h 4267200"/>
              <a:gd name="connsiteX7" fmla="*/ 203200 w 11137900"/>
              <a:gd name="connsiteY7" fmla="*/ 1384300 h 4267200"/>
              <a:gd name="connsiteX8" fmla="*/ 215900 w 11137900"/>
              <a:gd name="connsiteY8" fmla="*/ 1422400 h 4267200"/>
              <a:gd name="connsiteX9" fmla="*/ 254000 w 11137900"/>
              <a:gd name="connsiteY9" fmla="*/ 1460500 h 4267200"/>
              <a:gd name="connsiteX10" fmla="*/ 304800 w 11137900"/>
              <a:gd name="connsiteY10" fmla="*/ 1536700 h 4267200"/>
              <a:gd name="connsiteX11" fmla="*/ 330200 w 11137900"/>
              <a:gd name="connsiteY11" fmla="*/ 1574800 h 4267200"/>
              <a:gd name="connsiteX12" fmla="*/ 342900 w 11137900"/>
              <a:gd name="connsiteY12" fmla="*/ 1612900 h 4267200"/>
              <a:gd name="connsiteX13" fmla="*/ 393700 w 11137900"/>
              <a:gd name="connsiteY13" fmla="*/ 1689100 h 4267200"/>
              <a:gd name="connsiteX14" fmla="*/ 419100 w 11137900"/>
              <a:gd name="connsiteY14" fmla="*/ 1739900 h 4267200"/>
              <a:gd name="connsiteX15" fmla="*/ 431800 w 11137900"/>
              <a:gd name="connsiteY15" fmla="*/ 1778000 h 4267200"/>
              <a:gd name="connsiteX16" fmla="*/ 469900 w 11137900"/>
              <a:gd name="connsiteY16" fmla="*/ 1790700 h 4267200"/>
              <a:gd name="connsiteX17" fmla="*/ 508000 w 11137900"/>
              <a:gd name="connsiteY17" fmla="*/ 1828800 h 4267200"/>
              <a:gd name="connsiteX18" fmla="*/ 546100 w 11137900"/>
              <a:gd name="connsiteY18" fmla="*/ 1854200 h 4267200"/>
              <a:gd name="connsiteX19" fmla="*/ 571500 w 11137900"/>
              <a:gd name="connsiteY19" fmla="*/ 1892300 h 4267200"/>
              <a:gd name="connsiteX20" fmla="*/ 647700 w 11137900"/>
              <a:gd name="connsiteY20" fmla="*/ 1930400 h 4267200"/>
              <a:gd name="connsiteX21" fmla="*/ 723900 w 11137900"/>
              <a:gd name="connsiteY21" fmla="*/ 1981200 h 4267200"/>
              <a:gd name="connsiteX22" fmla="*/ 762000 w 11137900"/>
              <a:gd name="connsiteY22" fmla="*/ 2006600 h 4267200"/>
              <a:gd name="connsiteX23" fmla="*/ 800100 w 11137900"/>
              <a:gd name="connsiteY23" fmla="*/ 2019300 h 4267200"/>
              <a:gd name="connsiteX24" fmla="*/ 838200 w 11137900"/>
              <a:gd name="connsiteY24" fmla="*/ 2057400 h 4267200"/>
              <a:gd name="connsiteX25" fmla="*/ 927100 w 11137900"/>
              <a:gd name="connsiteY25" fmla="*/ 2108200 h 4267200"/>
              <a:gd name="connsiteX26" fmla="*/ 1003300 w 11137900"/>
              <a:gd name="connsiteY26" fmla="*/ 2159000 h 4267200"/>
              <a:gd name="connsiteX27" fmla="*/ 1041400 w 11137900"/>
              <a:gd name="connsiteY27" fmla="*/ 2184400 h 4267200"/>
              <a:gd name="connsiteX28" fmla="*/ 1117600 w 11137900"/>
              <a:gd name="connsiteY28" fmla="*/ 2209800 h 4267200"/>
              <a:gd name="connsiteX29" fmla="*/ 1206500 w 11137900"/>
              <a:gd name="connsiteY29" fmla="*/ 2260600 h 4267200"/>
              <a:gd name="connsiteX30" fmla="*/ 1257300 w 11137900"/>
              <a:gd name="connsiteY30" fmla="*/ 2286000 h 4267200"/>
              <a:gd name="connsiteX31" fmla="*/ 1295400 w 11137900"/>
              <a:gd name="connsiteY31" fmla="*/ 2298700 h 4267200"/>
              <a:gd name="connsiteX32" fmla="*/ 1333500 w 11137900"/>
              <a:gd name="connsiteY32" fmla="*/ 2324100 h 4267200"/>
              <a:gd name="connsiteX33" fmla="*/ 1409700 w 11137900"/>
              <a:gd name="connsiteY33" fmla="*/ 2349500 h 4267200"/>
              <a:gd name="connsiteX34" fmla="*/ 1485900 w 11137900"/>
              <a:gd name="connsiteY34" fmla="*/ 2374900 h 4267200"/>
              <a:gd name="connsiteX35" fmla="*/ 1562100 w 11137900"/>
              <a:gd name="connsiteY35" fmla="*/ 2400300 h 4267200"/>
              <a:gd name="connsiteX36" fmla="*/ 1600200 w 11137900"/>
              <a:gd name="connsiteY36" fmla="*/ 2413000 h 4267200"/>
              <a:gd name="connsiteX37" fmla="*/ 1651000 w 11137900"/>
              <a:gd name="connsiteY37" fmla="*/ 2425700 h 4267200"/>
              <a:gd name="connsiteX38" fmla="*/ 1739900 w 11137900"/>
              <a:gd name="connsiteY38" fmla="*/ 2451100 h 4267200"/>
              <a:gd name="connsiteX39" fmla="*/ 1841500 w 11137900"/>
              <a:gd name="connsiteY39" fmla="*/ 2463800 h 4267200"/>
              <a:gd name="connsiteX40" fmla="*/ 2057400 w 11137900"/>
              <a:gd name="connsiteY40" fmla="*/ 2489200 h 4267200"/>
              <a:gd name="connsiteX41" fmla="*/ 2133600 w 11137900"/>
              <a:gd name="connsiteY41" fmla="*/ 2514600 h 4267200"/>
              <a:gd name="connsiteX42" fmla="*/ 2171700 w 11137900"/>
              <a:gd name="connsiteY42" fmla="*/ 2527300 h 4267200"/>
              <a:gd name="connsiteX43" fmla="*/ 2349500 w 11137900"/>
              <a:gd name="connsiteY43" fmla="*/ 2552700 h 4267200"/>
              <a:gd name="connsiteX44" fmla="*/ 2387600 w 11137900"/>
              <a:gd name="connsiteY44" fmla="*/ 2565400 h 4267200"/>
              <a:gd name="connsiteX45" fmla="*/ 2794000 w 11137900"/>
              <a:gd name="connsiteY45" fmla="*/ 2552700 h 4267200"/>
              <a:gd name="connsiteX46" fmla="*/ 2921000 w 11137900"/>
              <a:gd name="connsiteY46" fmla="*/ 2527300 h 4267200"/>
              <a:gd name="connsiteX47" fmla="*/ 3073400 w 11137900"/>
              <a:gd name="connsiteY47" fmla="*/ 2514600 h 4267200"/>
              <a:gd name="connsiteX48" fmla="*/ 3517900 w 11137900"/>
              <a:gd name="connsiteY48" fmla="*/ 2489200 h 4267200"/>
              <a:gd name="connsiteX49" fmla="*/ 3898900 w 11137900"/>
              <a:gd name="connsiteY49" fmla="*/ 2463800 h 4267200"/>
              <a:gd name="connsiteX50" fmla="*/ 3949700 w 11137900"/>
              <a:gd name="connsiteY50" fmla="*/ 2451100 h 4267200"/>
              <a:gd name="connsiteX51" fmla="*/ 3987800 w 11137900"/>
              <a:gd name="connsiteY51" fmla="*/ 2438400 h 4267200"/>
              <a:gd name="connsiteX52" fmla="*/ 4102100 w 11137900"/>
              <a:gd name="connsiteY52" fmla="*/ 2413000 h 4267200"/>
              <a:gd name="connsiteX53" fmla="*/ 4140200 w 11137900"/>
              <a:gd name="connsiteY53" fmla="*/ 2387600 h 4267200"/>
              <a:gd name="connsiteX54" fmla="*/ 4216400 w 11137900"/>
              <a:gd name="connsiteY54" fmla="*/ 2362200 h 4267200"/>
              <a:gd name="connsiteX55" fmla="*/ 4305300 w 11137900"/>
              <a:gd name="connsiteY55" fmla="*/ 2324100 h 4267200"/>
              <a:gd name="connsiteX56" fmla="*/ 4356100 w 11137900"/>
              <a:gd name="connsiteY56" fmla="*/ 2298700 h 4267200"/>
              <a:gd name="connsiteX57" fmla="*/ 4483100 w 11137900"/>
              <a:gd name="connsiteY57" fmla="*/ 2260600 h 4267200"/>
              <a:gd name="connsiteX58" fmla="*/ 4559300 w 11137900"/>
              <a:gd name="connsiteY58" fmla="*/ 2235200 h 4267200"/>
              <a:gd name="connsiteX59" fmla="*/ 4648200 w 11137900"/>
              <a:gd name="connsiteY59" fmla="*/ 2197100 h 4267200"/>
              <a:gd name="connsiteX60" fmla="*/ 4762500 w 11137900"/>
              <a:gd name="connsiteY60" fmla="*/ 2095500 h 4267200"/>
              <a:gd name="connsiteX61" fmla="*/ 4787900 w 11137900"/>
              <a:gd name="connsiteY61" fmla="*/ 2044700 h 4267200"/>
              <a:gd name="connsiteX62" fmla="*/ 4838700 w 11137900"/>
              <a:gd name="connsiteY62" fmla="*/ 1968500 h 4267200"/>
              <a:gd name="connsiteX63" fmla="*/ 4876800 w 11137900"/>
              <a:gd name="connsiteY63" fmla="*/ 1854200 h 4267200"/>
              <a:gd name="connsiteX64" fmla="*/ 4889500 w 11137900"/>
              <a:gd name="connsiteY64" fmla="*/ 1816100 h 4267200"/>
              <a:gd name="connsiteX65" fmla="*/ 4914900 w 11137900"/>
              <a:gd name="connsiteY65" fmla="*/ 1778000 h 4267200"/>
              <a:gd name="connsiteX66" fmla="*/ 4940300 w 11137900"/>
              <a:gd name="connsiteY66" fmla="*/ 1727200 h 4267200"/>
              <a:gd name="connsiteX67" fmla="*/ 5016500 w 11137900"/>
              <a:gd name="connsiteY67" fmla="*/ 1701800 h 4267200"/>
              <a:gd name="connsiteX68" fmla="*/ 5054600 w 11137900"/>
              <a:gd name="connsiteY68" fmla="*/ 1676400 h 4267200"/>
              <a:gd name="connsiteX69" fmla="*/ 5080000 w 11137900"/>
              <a:gd name="connsiteY69" fmla="*/ 1638300 h 4267200"/>
              <a:gd name="connsiteX70" fmla="*/ 5143500 w 11137900"/>
              <a:gd name="connsiteY70" fmla="*/ 1574800 h 4267200"/>
              <a:gd name="connsiteX71" fmla="*/ 5181600 w 11137900"/>
              <a:gd name="connsiteY71" fmla="*/ 1460500 h 4267200"/>
              <a:gd name="connsiteX72" fmla="*/ 5194300 w 11137900"/>
              <a:gd name="connsiteY72" fmla="*/ 1422400 h 4267200"/>
              <a:gd name="connsiteX73" fmla="*/ 5232400 w 11137900"/>
              <a:gd name="connsiteY73" fmla="*/ 1346200 h 4267200"/>
              <a:gd name="connsiteX74" fmla="*/ 5270500 w 11137900"/>
              <a:gd name="connsiteY74" fmla="*/ 1219200 h 4267200"/>
              <a:gd name="connsiteX75" fmla="*/ 5295900 w 11137900"/>
              <a:gd name="connsiteY75" fmla="*/ 1181100 h 4267200"/>
              <a:gd name="connsiteX76" fmla="*/ 5321300 w 11137900"/>
              <a:gd name="connsiteY76" fmla="*/ 1104900 h 4267200"/>
              <a:gd name="connsiteX77" fmla="*/ 5359400 w 11137900"/>
              <a:gd name="connsiteY77" fmla="*/ 990600 h 4267200"/>
              <a:gd name="connsiteX78" fmla="*/ 5372100 w 11137900"/>
              <a:gd name="connsiteY78" fmla="*/ 952500 h 4267200"/>
              <a:gd name="connsiteX79" fmla="*/ 5384800 w 11137900"/>
              <a:gd name="connsiteY79" fmla="*/ 914400 h 4267200"/>
              <a:gd name="connsiteX80" fmla="*/ 5422900 w 11137900"/>
              <a:gd name="connsiteY80" fmla="*/ 838200 h 4267200"/>
              <a:gd name="connsiteX81" fmla="*/ 5448300 w 11137900"/>
              <a:gd name="connsiteY81" fmla="*/ 800100 h 4267200"/>
              <a:gd name="connsiteX82" fmla="*/ 5461000 w 11137900"/>
              <a:gd name="connsiteY82" fmla="*/ 762000 h 4267200"/>
              <a:gd name="connsiteX83" fmla="*/ 5486400 w 11137900"/>
              <a:gd name="connsiteY83" fmla="*/ 711200 h 4267200"/>
              <a:gd name="connsiteX84" fmla="*/ 5524500 w 11137900"/>
              <a:gd name="connsiteY84" fmla="*/ 596900 h 4267200"/>
              <a:gd name="connsiteX85" fmla="*/ 5537200 w 11137900"/>
              <a:gd name="connsiteY85" fmla="*/ 558800 h 4267200"/>
              <a:gd name="connsiteX86" fmla="*/ 5562600 w 11137900"/>
              <a:gd name="connsiteY86" fmla="*/ 520700 h 4267200"/>
              <a:gd name="connsiteX87" fmla="*/ 5588000 w 11137900"/>
              <a:gd name="connsiteY87" fmla="*/ 431800 h 4267200"/>
              <a:gd name="connsiteX88" fmla="*/ 5626100 w 11137900"/>
              <a:gd name="connsiteY88" fmla="*/ 469900 h 4267200"/>
              <a:gd name="connsiteX89" fmla="*/ 5638800 w 11137900"/>
              <a:gd name="connsiteY89" fmla="*/ 508000 h 4267200"/>
              <a:gd name="connsiteX90" fmla="*/ 5664200 w 11137900"/>
              <a:gd name="connsiteY90" fmla="*/ 596900 h 4267200"/>
              <a:gd name="connsiteX91" fmla="*/ 5715000 w 11137900"/>
              <a:gd name="connsiteY91" fmla="*/ 723900 h 4267200"/>
              <a:gd name="connsiteX92" fmla="*/ 5727700 w 11137900"/>
              <a:gd name="connsiteY92" fmla="*/ 787400 h 4267200"/>
              <a:gd name="connsiteX93" fmla="*/ 5753100 w 11137900"/>
              <a:gd name="connsiteY93" fmla="*/ 863600 h 4267200"/>
              <a:gd name="connsiteX94" fmla="*/ 5765800 w 11137900"/>
              <a:gd name="connsiteY94" fmla="*/ 901700 h 4267200"/>
              <a:gd name="connsiteX95" fmla="*/ 5778500 w 11137900"/>
              <a:gd name="connsiteY95" fmla="*/ 977900 h 4267200"/>
              <a:gd name="connsiteX96" fmla="*/ 5816600 w 11137900"/>
              <a:gd name="connsiteY96" fmla="*/ 952500 h 4267200"/>
              <a:gd name="connsiteX97" fmla="*/ 5842000 w 11137900"/>
              <a:gd name="connsiteY97" fmla="*/ 914400 h 4267200"/>
              <a:gd name="connsiteX98" fmla="*/ 5892800 w 11137900"/>
              <a:gd name="connsiteY98" fmla="*/ 927100 h 4267200"/>
              <a:gd name="connsiteX99" fmla="*/ 5956300 w 11137900"/>
              <a:gd name="connsiteY99" fmla="*/ 1079500 h 4267200"/>
              <a:gd name="connsiteX100" fmla="*/ 5994400 w 11137900"/>
              <a:gd name="connsiteY100" fmla="*/ 1117600 h 4267200"/>
              <a:gd name="connsiteX101" fmla="*/ 6007100 w 11137900"/>
              <a:gd name="connsiteY101" fmla="*/ 1155700 h 4267200"/>
              <a:gd name="connsiteX102" fmla="*/ 6032500 w 11137900"/>
              <a:gd name="connsiteY102" fmla="*/ 1193800 h 4267200"/>
              <a:gd name="connsiteX103" fmla="*/ 6070600 w 11137900"/>
              <a:gd name="connsiteY103" fmla="*/ 1320800 h 4267200"/>
              <a:gd name="connsiteX104" fmla="*/ 6121400 w 11137900"/>
              <a:gd name="connsiteY104" fmla="*/ 1397000 h 4267200"/>
              <a:gd name="connsiteX105" fmla="*/ 6159500 w 11137900"/>
              <a:gd name="connsiteY105" fmla="*/ 1485900 h 4267200"/>
              <a:gd name="connsiteX106" fmla="*/ 6197600 w 11137900"/>
              <a:gd name="connsiteY106" fmla="*/ 1498600 h 4267200"/>
              <a:gd name="connsiteX107" fmla="*/ 6248400 w 11137900"/>
              <a:gd name="connsiteY107" fmla="*/ 1435100 h 4267200"/>
              <a:gd name="connsiteX108" fmla="*/ 6286500 w 11137900"/>
              <a:gd name="connsiteY108" fmla="*/ 1447800 h 4267200"/>
              <a:gd name="connsiteX109" fmla="*/ 6337300 w 11137900"/>
              <a:gd name="connsiteY109" fmla="*/ 1562100 h 4267200"/>
              <a:gd name="connsiteX110" fmla="*/ 6375400 w 11137900"/>
              <a:gd name="connsiteY110" fmla="*/ 1651000 h 4267200"/>
              <a:gd name="connsiteX111" fmla="*/ 6400800 w 11137900"/>
              <a:gd name="connsiteY111" fmla="*/ 1752600 h 4267200"/>
              <a:gd name="connsiteX112" fmla="*/ 6413500 w 11137900"/>
              <a:gd name="connsiteY112" fmla="*/ 1790700 h 4267200"/>
              <a:gd name="connsiteX113" fmla="*/ 6451600 w 11137900"/>
              <a:gd name="connsiteY113" fmla="*/ 1816100 h 4267200"/>
              <a:gd name="connsiteX114" fmla="*/ 6502400 w 11137900"/>
              <a:gd name="connsiteY114" fmla="*/ 1778000 h 4267200"/>
              <a:gd name="connsiteX115" fmla="*/ 6540500 w 11137900"/>
              <a:gd name="connsiteY115" fmla="*/ 1765300 h 4267200"/>
              <a:gd name="connsiteX116" fmla="*/ 6553200 w 11137900"/>
              <a:gd name="connsiteY116" fmla="*/ 1816100 h 4267200"/>
              <a:gd name="connsiteX117" fmla="*/ 6591300 w 11137900"/>
              <a:gd name="connsiteY117" fmla="*/ 1892300 h 4267200"/>
              <a:gd name="connsiteX118" fmla="*/ 6604000 w 11137900"/>
              <a:gd name="connsiteY118" fmla="*/ 1943100 h 4267200"/>
              <a:gd name="connsiteX119" fmla="*/ 6616700 w 11137900"/>
              <a:gd name="connsiteY119" fmla="*/ 2006600 h 4267200"/>
              <a:gd name="connsiteX120" fmla="*/ 6642100 w 11137900"/>
              <a:gd name="connsiteY120" fmla="*/ 2044700 h 4267200"/>
              <a:gd name="connsiteX121" fmla="*/ 6654800 w 11137900"/>
              <a:gd name="connsiteY121" fmla="*/ 2095500 h 4267200"/>
              <a:gd name="connsiteX122" fmla="*/ 6680200 w 11137900"/>
              <a:gd name="connsiteY122" fmla="*/ 2133600 h 4267200"/>
              <a:gd name="connsiteX123" fmla="*/ 6705600 w 11137900"/>
              <a:gd name="connsiteY123" fmla="*/ 2184400 h 4267200"/>
              <a:gd name="connsiteX124" fmla="*/ 6718300 w 11137900"/>
              <a:gd name="connsiteY124" fmla="*/ 2235200 h 4267200"/>
              <a:gd name="connsiteX125" fmla="*/ 6743700 w 11137900"/>
              <a:gd name="connsiteY125" fmla="*/ 2273300 h 4267200"/>
              <a:gd name="connsiteX126" fmla="*/ 6794500 w 11137900"/>
              <a:gd name="connsiteY126" fmla="*/ 2374900 h 4267200"/>
              <a:gd name="connsiteX127" fmla="*/ 6832600 w 11137900"/>
              <a:gd name="connsiteY127" fmla="*/ 2451100 h 4267200"/>
              <a:gd name="connsiteX128" fmla="*/ 6858000 w 11137900"/>
              <a:gd name="connsiteY128" fmla="*/ 2501900 h 4267200"/>
              <a:gd name="connsiteX129" fmla="*/ 6883400 w 11137900"/>
              <a:gd name="connsiteY129" fmla="*/ 2578100 h 4267200"/>
              <a:gd name="connsiteX130" fmla="*/ 6921500 w 11137900"/>
              <a:gd name="connsiteY130" fmla="*/ 2692400 h 4267200"/>
              <a:gd name="connsiteX131" fmla="*/ 6946900 w 11137900"/>
              <a:gd name="connsiteY131" fmla="*/ 2768600 h 4267200"/>
              <a:gd name="connsiteX132" fmla="*/ 6959600 w 11137900"/>
              <a:gd name="connsiteY132" fmla="*/ 2806700 h 4267200"/>
              <a:gd name="connsiteX133" fmla="*/ 6972300 w 11137900"/>
              <a:gd name="connsiteY133" fmla="*/ 2882900 h 4267200"/>
              <a:gd name="connsiteX134" fmla="*/ 6985000 w 11137900"/>
              <a:gd name="connsiteY134" fmla="*/ 2971800 h 4267200"/>
              <a:gd name="connsiteX135" fmla="*/ 7010400 w 11137900"/>
              <a:gd name="connsiteY135" fmla="*/ 3048000 h 4267200"/>
              <a:gd name="connsiteX136" fmla="*/ 7035800 w 11137900"/>
              <a:gd name="connsiteY136" fmla="*/ 3136900 h 4267200"/>
              <a:gd name="connsiteX137" fmla="*/ 7048500 w 11137900"/>
              <a:gd name="connsiteY137" fmla="*/ 3187700 h 4267200"/>
              <a:gd name="connsiteX138" fmla="*/ 7073900 w 11137900"/>
              <a:gd name="connsiteY138" fmla="*/ 3238500 h 4267200"/>
              <a:gd name="connsiteX139" fmla="*/ 7099300 w 11137900"/>
              <a:gd name="connsiteY139" fmla="*/ 3302000 h 4267200"/>
              <a:gd name="connsiteX140" fmla="*/ 7112000 w 11137900"/>
              <a:gd name="connsiteY140" fmla="*/ 3352800 h 4267200"/>
              <a:gd name="connsiteX141" fmla="*/ 7137400 w 11137900"/>
              <a:gd name="connsiteY141" fmla="*/ 3403600 h 4267200"/>
              <a:gd name="connsiteX142" fmla="*/ 7162800 w 11137900"/>
              <a:gd name="connsiteY142" fmla="*/ 3479800 h 4267200"/>
              <a:gd name="connsiteX143" fmla="*/ 7188200 w 11137900"/>
              <a:gd name="connsiteY143" fmla="*/ 3530600 h 4267200"/>
              <a:gd name="connsiteX144" fmla="*/ 7213600 w 11137900"/>
              <a:gd name="connsiteY144" fmla="*/ 3606800 h 4267200"/>
              <a:gd name="connsiteX145" fmla="*/ 7226300 w 11137900"/>
              <a:gd name="connsiteY145" fmla="*/ 3644900 h 4267200"/>
              <a:gd name="connsiteX146" fmla="*/ 7239000 w 11137900"/>
              <a:gd name="connsiteY146" fmla="*/ 3683000 h 4267200"/>
              <a:gd name="connsiteX147" fmla="*/ 7264400 w 11137900"/>
              <a:gd name="connsiteY147" fmla="*/ 3746500 h 4267200"/>
              <a:gd name="connsiteX148" fmla="*/ 7289800 w 11137900"/>
              <a:gd name="connsiteY148" fmla="*/ 3835400 h 4267200"/>
              <a:gd name="connsiteX149" fmla="*/ 7340600 w 11137900"/>
              <a:gd name="connsiteY149" fmla="*/ 3911600 h 4267200"/>
              <a:gd name="connsiteX150" fmla="*/ 7366000 w 11137900"/>
              <a:gd name="connsiteY150" fmla="*/ 3987800 h 4267200"/>
              <a:gd name="connsiteX151" fmla="*/ 7378700 w 11137900"/>
              <a:gd name="connsiteY151" fmla="*/ 4025900 h 4267200"/>
              <a:gd name="connsiteX152" fmla="*/ 7429500 w 11137900"/>
              <a:gd name="connsiteY152" fmla="*/ 4102100 h 4267200"/>
              <a:gd name="connsiteX153" fmla="*/ 7493000 w 11137900"/>
              <a:gd name="connsiteY153" fmla="*/ 4191000 h 4267200"/>
              <a:gd name="connsiteX154" fmla="*/ 7505700 w 11137900"/>
              <a:gd name="connsiteY154" fmla="*/ 4241800 h 4267200"/>
              <a:gd name="connsiteX155" fmla="*/ 7556500 w 11137900"/>
              <a:gd name="connsiteY155" fmla="*/ 4254500 h 4267200"/>
              <a:gd name="connsiteX156" fmla="*/ 7594600 w 11137900"/>
              <a:gd name="connsiteY156" fmla="*/ 4267200 h 4267200"/>
              <a:gd name="connsiteX157" fmla="*/ 7620000 w 11137900"/>
              <a:gd name="connsiteY157" fmla="*/ 4229100 h 4267200"/>
              <a:gd name="connsiteX158" fmla="*/ 7658100 w 11137900"/>
              <a:gd name="connsiteY158" fmla="*/ 4216400 h 4267200"/>
              <a:gd name="connsiteX159" fmla="*/ 7734300 w 11137900"/>
              <a:gd name="connsiteY159" fmla="*/ 4178300 h 4267200"/>
              <a:gd name="connsiteX160" fmla="*/ 7810500 w 11137900"/>
              <a:gd name="connsiteY160" fmla="*/ 4102100 h 4267200"/>
              <a:gd name="connsiteX161" fmla="*/ 7848600 w 11137900"/>
              <a:gd name="connsiteY161" fmla="*/ 4076700 h 4267200"/>
              <a:gd name="connsiteX162" fmla="*/ 7886700 w 11137900"/>
              <a:gd name="connsiteY162" fmla="*/ 4038600 h 4267200"/>
              <a:gd name="connsiteX163" fmla="*/ 7962900 w 11137900"/>
              <a:gd name="connsiteY163" fmla="*/ 3975100 h 4267200"/>
              <a:gd name="connsiteX164" fmla="*/ 8051800 w 11137900"/>
              <a:gd name="connsiteY164" fmla="*/ 3860800 h 4267200"/>
              <a:gd name="connsiteX165" fmla="*/ 8089900 w 11137900"/>
              <a:gd name="connsiteY165" fmla="*/ 3835400 h 4267200"/>
              <a:gd name="connsiteX166" fmla="*/ 8128000 w 11137900"/>
              <a:gd name="connsiteY166" fmla="*/ 3860800 h 4267200"/>
              <a:gd name="connsiteX167" fmla="*/ 8216900 w 11137900"/>
              <a:gd name="connsiteY167" fmla="*/ 3797300 h 4267200"/>
              <a:gd name="connsiteX168" fmla="*/ 8293100 w 11137900"/>
              <a:gd name="connsiteY168" fmla="*/ 3695700 h 4267200"/>
              <a:gd name="connsiteX169" fmla="*/ 8331200 w 11137900"/>
              <a:gd name="connsiteY169" fmla="*/ 3632200 h 4267200"/>
              <a:gd name="connsiteX170" fmla="*/ 8382000 w 11137900"/>
              <a:gd name="connsiteY170" fmla="*/ 3556000 h 4267200"/>
              <a:gd name="connsiteX171" fmla="*/ 8394700 w 11137900"/>
              <a:gd name="connsiteY171" fmla="*/ 3517900 h 4267200"/>
              <a:gd name="connsiteX172" fmla="*/ 8407400 w 11137900"/>
              <a:gd name="connsiteY172" fmla="*/ 3454400 h 4267200"/>
              <a:gd name="connsiteX173" fmla="*/ 8445500 w 11137900"/>
              <a:gd name="connsiteY173" fmla="*/ 3441700 h 4267200"/>
              <a:gd name="connsiteX174" fmla="*/ 8496300 w 11137900"/>
              <a:gd name="connsiteY174" fmla="*/ 3492500 h 4267200"/>
              <a:gd name="connsiteX175" fmla="*/ 8521700 w 11137900"/>
              <a:gd name="connsiteY175" fmla="*/ 3416300 h 4267200"/>
              <a:gd name="connsiteX176" fmla="*/ 8559800 w 11137900"/>
              <a:gd name="connsiteY176" fmla="*/ 3289300 h 4267200"/>
              <a:gd name="connsiteX177" fmla="*/ 8597900 w 11137900"/>
              <a:gd name="connsiteY177" fmla="*/ 3187700 h 4267200"/>
              <a:gd name="connsiteX178" fmla="*/ 8610600 w 11137900"/>
              <a:gd name="connsiteY178" fmla="*/ 3086100 h 4267200"/>
              <a:gd name="connsiteX179" fmla="*/ 8623300 w 11137900"/>
              <a:gd name="connsiteY179" fmla="*/ 3035300 h 4267200"/>
              <a:gd name="connsiteX180" fmla="*/ 8636000 w 11137900"/>
              <a:gd name="connsiteY180" fmla="*/ 2794000 h 4267200"/>
              <a:gd name="connsiteX181" fmla="*/ 8648700 w 11137900"/>
              <a:gd name="connsiteY181" fmla="*/ 2755900 h 4267200"/>
              <a:gd name="connsiteX182" fmla="*/ 8686800 w 11137900"/>
              <a:gd name="connsiteY182" fmla="*/ 2705100 h 4267200"/>
              <a:gd name="connsiteX183" fmla="*/ 8724900 w 11137900"/>
              <a:gd name="connsiteY183" fmla="*/ 2730500 h 4267200"/>
              <a:gd name="connsiteX184" fmla="*/ 8839200 w 11137900"/>
              <a:gd name="connsiteY184" fmla="*/ 2603500 h 4267200"/>
              <a:gd name="connsiteX185" fmla="*/ 8864600 w 11137900"/>
              <a:gd name="connsiteY185" fmla="*/ 2514600 h 4267200"/>
              <a:gd name="connsiteX186" fmla="*/ 8877300 w 11137900"/>
              <a:gd name="connsiteY186" fmla="*/ 2438400 h 4267200"/>
              <a:gd name="connsiteX187" fmla="*/ 8902700 w 11137900"/>
              <a:gd name="connsiteY187" fmla="*/ 2387600 h 4267200"/>
              <a:gd name="connsiteX188" fmla="*/ 8928100 w 11137900"/>
              <a:gd name="connsiteY188" fmla="*/ 2286000 h 4267200"/>
              <a:gd name="connsiteX189" fmla="*/ 8915400 w 11137900"/>
              <a:gd name="connsiteY189" fmla="*/ 1905000 h 4267200"/>
              <a:gd name="connsiteX190" fmla="*/ 8928100 w 11137900"/>
              <a:gd name="connsiteY190" fmla="*/ 1828800 h 4267200"/>
              <a:gd name="connsiteX191" fmla="*/ 8953500 w 11137900"/>
              <a:gd name="connsiteY191" fmla="*/ 1727200 h 4267200"/>
              <a:gd name="connsiteX192" fmla="*/ 8978900 w 11137900"/>
              <a:gd name="connsiteY192" fmla="*/ 1638300 h 4267200"/>
              <a:gd name="connsiteX193" fmla="*/ 9017000 w 11137900"/>
              <a:gd name="connsiteY193" fmla="*/ 1663700 h 4267200"/>
              <a:gd name="connsiteX194" fmla="*/ 9105900 w 11137900"/>
              <a:gd name="connsiteY194" fmla="*/ 1600200 h 4267200"/>
              <a:gd name="connsiteX195" fmla="*/ 9131300 w 11137900"/>
              <a:gd name="connsiteY195" fmla="*/ 1562100 h 4267200"/>
              <a:gd name="connsiteX196" fmla="*/ 9144000 w 11137900"/>
              <a:gd name="connsiteY196" fmla="*/ 1485900 h 4267200"/>
              <a:gd name="connsiteX197" fmla="*/ 9156700 w 11137900"/>
              <a:gd name="connsiteY197" fmla="*/ 1447800 h 4267200"/>
              <a:gd name="connsiteX198" fmla="*/ 9144000 w 11137900"/>
              <a:gd name="connsiteY198" fmla="*/ 1193800 h 4267200"/>
              <a:gd name="connsiteX199" fmla="*/ 9156700 w 11137900"/>
              <a:gd name="connsiteY199" fmla="*/ 1117600 h 4267200"/>
              <a:gd name="connsiteX200" fmla="*/ 9182100 w 11137900"/>
              <a:gd name="connsiteY200" fmla="*/ 1079500 h 4267200"/>
              <a:gd name="connsiteX201" fmla="*/ 9258300 w 11137900"/>
              <a:gd name="connsiteY201" fmla="*/ 1155700 h 4267200"/>
              <a:gd name="connsiteX202" fmla="*/ 9296400 w 11137900"/>
              <a:gd name="connsiteY202" fmla="*/ 1168400 h 4267200"/>
              <a:gd name="connsiteX203" fmla="*/ 9334500 w 11137900"/>
              <a:gd name="connsiteY203" fmla="*/ 1092200 h 4267200"/>
              <a:gd name="connsiteX204" fmla="*/ 9347200 w 11137900"/>
              <a:gd name="connsiteY204" fmla="*/ 1041400 h 4267200"/>
              <a:gd name="connsiteX205" fmla="*/ 9398000 w 11137900"/>
              <a:gd name="connsiteY205" fmla="*/ 939800 h 4267200"/>
              <a:gd name="connsiteX206" fmla="*/ 9423400 w 11137900"/>
              <a:gd name="connsiteY206" fmla="*/ 812800 h 4267200"/>
              <a:gd name="connsiteX207" fmla="*/ 9436100 w 11137900"/>
              <a:gd name="connsiteY207" fmla="*/ 749300 h 4267200"/>
              <a:gd name="connsiteX208" fmla="*/ 9461500 w 11137900"/>
              <a:gd name="connsiteY208" fmla="*/ 635000 h 4267200"/>
              <a:gd name="connsiteX209" fmla="*/ 9512300 w 11137900"/>
              <a:gd name="connsiteY209" fmla="*/ 558800 h 4267200"/>
              <a:gd name="connsiteX210" fmla="*/ 9525000 w 11137900"/>
              <a:gd name="connsiteY210" fmla="*/ 520700 h 4267200"/>
              <a:gd name="connsiteX211" fmla="*/ 9550400 w 11137900"/>
              <a:gd name="connsiteY211" fmla="*/ 482600 h 4267200"/>
              <a:gd name="connsiteX212" fmla="*/ 9613900 w 11137900"/>
              <a:gd name="connsiteY212" fmla="*/ 381000 h 4267200"/>
              <a:gd name="connsiteX213" fmla="*/ 9588500 w 11137900"/>
              <a:gd name="connsiteY213" fmla="*/ 304800 h 4267200"/>
              <a:gd name="connsiteX214" fmla="*/ 9613900 w 11137900"/>
              <a:gd name="connsiteY214" fmla="*/ 165100 h 4267200"/>
              <a:gd name="connsiteX215" fmla="*/ 9652000 w 11137900"/>
              <a:gd name="connsiteY215" fmla="*/ 139700 h 4267200"/>
              <a:gd name="connsiteX216" fmla="*/ 9829800 w 11137900"/>
              <a:gd name="connsiteY216" fmla="*/ 114300 h 4267200"/>
              <a:gd name="connsiteX217" fmla="*/ 9931400 w 11137900"/>
              <a:gd name="connsiteY217" fmla="*/ 50800 h 4267200"/>
              <a:gd name="connsiteX218" fmla="*/ 9982200 w 11137900"/>
              <a:gd name="connsiteY218" fmla="*/ 0 h 4267200"/>
              <a:gd name="connsiteX219" fmla="*/ 10160000 w 11137900"/>
              <a:gd name="connsiteY219" fmla="*/ 25400 h 4267200"/>
              <a:gd name="connsiteX220" fmla="*/ 10426700 w 11137900"/>
              <a:gd name="connsiteY220" fmla="*/ 152400 h 4267200"/>
              <a:gd name="connsiteX221" fmla="*/ 10579100 w 11137900"/>
              <a:gd name="connsiteY221" fmla="*/ 203200 h 4267200"/>
              <a:gd name="connsiteX222" fmla="*/ 10883900 w 11137900"/>
              <a:gd name="connsiteY222" fmla="*/ 508000 h 4267200"/>
              <a:gd name="connsiteX223" fmla="*/ 11023600 w 11137900"/>
              <a:gd name="connsiteY223" fmla="*/ 546100 h 4267200"/>
              <a:gd name="connsiteX224" fmla="*/ 11061700 w 11137900"/>
              <a:gd name="connsiteY224" fmla="*/ 609600 h 4267200"/>
              <a:gd name="connsiteX225" fmla="*/ 11074400 w 11137900"/>
              <a:gd name="connsiteY225" fmla="*/ 647700 h 4267200"/>
              <a:gd name="connsiteX226" fmla="*/ 11137900 w 11137900"/>
              <a:gd name="connsiteY226" fmla="*/ 6731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1137900" h="4267200">
                <a:moveTo>
                  <a:pt x="0" y="965200"/>
                </a:moveTo>
                <a:cubicBezTo>
                  <a:pt x="4233" y="986367"/>
                  <a:pt x="5121" y="1008489"/>
                  <a:pt x="12700" y="1028700"/>
                </a:cubicBezTo>
                <a:cubicBezTo>
                  <a:pt x="18059" y="1042992"/>
                  <a:pt x="31274" y="1053148"/>
                  <a:pt x="38100" y="1066800"/>
                </a:cubicBezTo>
                <a:cubicBezTo>
                  <a:pt x="90680" y="1171960"/>
                  <a:pt x="3407" y="1033811"/>
                  <a:pt x="76200" y="1143000"/>
                </a:cubicBezTo>
                <a:cubicBezTo>
                  <a:pt x="102631" y="1248726"/>
                  <a:pt x="70447" y="1144195"/>
                  <a:pt x="114300" y="1231900"/>
                </a:cubicBezTo>
                <a:cubicBezTo>
                  <a:pt x="120287" y="1243874"/>
                  <a:pt x="119574" y="1258861"/>
                  <a:pt x="127000" y="1270000"/>
                </a:cubicBezTo>
                <a:cubicBezTo>
                  <a:pt x="136963" y="1284944"/>
                  <a:pt x="152400" y="1295400"/>
                  <a:pt x="165100" y="1308100"/>
                </a:cubicBezTo>
                <a:cubicBezTo>
                  <a:pt x="197022" y="1403865"/>
                  <a:pt x="153961" y="1285823"/>
                  <a:pt x="203200" y="1384300"/>
                </a:cubicBezTo>
                <a:cubicBezTo>
                  <a:pt x="209187" y="1396274"/>
                  <a:pt x="208474" y="1411261"/>
                  <a:pt x="215900" y="1422400"/>
                </a:cubicBezTo>
                <a:cubicBezTo>
                  <a:pt x="225863" y="1437344"/>
                  <a:pt x="242973" y="1446323"/>
                  <a:pt x="254000" y="1460500"/>
                </a:cubicBezTo>
                <a:cubicBezTo>
                  <a:pt x="272742" y="1484597"/>
                  <a:pt x="287867" y="1511300"/>
                  <a:pt x="304800" y="1536700"/>
                </a:cubicBezTo>
                <a:cubicBezTo>
                  <a:pt x="313267" y="1549400"/>
                  <a:pt x="325373" y="1560320"/>
                  <a:pt x="330200" y="1574800"/>
                </a:cubicBezTo>
                <a:cubicBezTo>
                  <a:pt x="334433" y="1587500"/>
                  <a:pt x="336399" y="1601198"/>
                  <a:pt x="342900" y="1612900"/>
                </a:cubicBezTo>
                <a:cubicBezTo>
                  <a:pt x="357725" y="1639585"/>
                  <a:pt x="380048" y="1661796"/>
                  <a:pt x="393700" y="1689100"/>
                </a:cubicBezTo>
                <a:cubicBezTo>
                  <a:pt x="402167" y="1706033"/>
                  <a:pt x="411642" y="1722499"/>
                  <a:pt x="419100" y="1739900"/>
                </a:cubicBezTo>
                <a:cubicBezTo>
                  <a:pt x="424373" y="1752205"/>
                  <a:pt x="422334" y="1768534"/>
                  <a:pt x="431800" y="1778000"/>
                </a:cubicBezTo>
                <a:cubicBezTo>
                  <a:pt x="441266" y="1787466"/>
                  <a:pt x="457200" y="1786467"/>
                  <a:pt x="469900" y="1790700"/>
                </a:cubicBezTo>
                <a:cubicBezTo>
                  <a:pt x="482600" y="1803400"/>
                  <a:pt x="494202" y="1817302"/>
                  <a:pt x="508000" y="1828800"/>
                </a:cubicBezTo>
                <a:cubicBezTo>
                  <a:pt x="519726" y="1838571"/>
                  <a:pt x="535307" y="1843407"/>
                  <a:pt x="546100" y="1854200"/>
                </a:cubicBezTo>
                <a:cubicBezTo>
                  <a:pt x="556893" y="1864993"/>
                  <a:pt x="560707" y="1881507"/>
                  <a:pt x="571500" y="1892300"/>
                </a:cubicBezTo>
                <a:cubicBezTo>
                  <a:pt x="613785" y="1934585"/>
                  <a:pt x="601219" y="1904577"/>
                  <a:pt x="647700" y="1930400"/>
                </a:cubicBezTo>
                <a:cubicBezTo>
                  <a:pt x="674385" y="1945225"/>
                  <a:pt x="698500" y="1964267"/>
                  <a:pt x="723900" y="1981200"/>
                </a:cubicBezTo>
                <a:cubicBezTo>
                  <a:pt x="736600" y="1989667"/>
                  <a:pt x="747520" y="2001773"/>
                  <a:pt x="762000" y="2006600"/>
                </a:cubicBezTo>
                <a:lnTo>
                  <a:pt x="800100" y="2019300"/>
                </a:lnTo>
                <a:cubicBezTo>
                  <a:pt x="812800" y="2032000"/>
                  <a:pt x="824402" y="2045902"/>
                  <a:pt x="838200" y="2057400"/>
                </a:cubicBezTo>
                <a:cubicBezTo>
                  <a:pt x="875856" y="2088780"/>
                  <a:pt x="882737" y="2081582"/>
                  <a:pt x="927100" y="2108200"/>
                </a:cubicBezTo>
                <a:cubicBezTo>
                  <a:pt x="953277" y="2123906"/>
                  <a:pt x="977900" y="2142067"/>
                  <a:pt x="1003300" y="2159000"/>
                </a:cubicBezTo>
                <a:cubicBezTo>
                  <a:pt x="1016000" y="2167467"/>
                  <a:pt x="1026920" y="2179573"/>
                  <a:pt x="1041400" y="2184400"/>
                </a:cubicBezTo>
                <a:cubicBezTo>
                  <a:pt x="1066800" y="2192867"/>
                  <a:pt x="1093653" y="2197826"/>
                  <a:pt x="1117600" y="2209800"/>
                </a:cubicBezTo>
                <a:cubicBezTo>
                  <a:pt x="1271113" y="2286557"/>
                  <a:pt x="1080844" y="2188797"/>
                  <a:pt x="1206500" y="2260600"/>
                </a:cubicBezTo>
                <a:cubicBezTo>
                  <a:pt x="1222938" y="2269993"/>
                  <a:pt x="1239899" y="2278542"/>
                  <a:pt x="1257300" y="2286000"/>
                </a:cubicBezTo>
                <a:cubicBezTo>
                  <a:pt x="1269605" y="2291273"/>
                  <a:pt x="1283426" y="2292713"/>
                  <a:pt x="1295400" y="2298700"/>
                </a:cubicBezTo>
                <a:cubicBezTo>
                  <a:pt x="1309052" y="2305526"/>
                  <a:pt x="1319552" y="2317901"/>
                  <a:pt x="1333500" y="2324100"/>
                </a:cubicBezTo>
                <a:cubicBezTo>
                  <a:pt x="1357966" y="2334974"/>
                  <a:pt x="1384300" y="2341033"/>
                  <a:pt x="1409700" y="2349500"/>
                </a:cubicBezTo>
                <a:lnTo>
                  <a:pt x="1485900" y="2374900"/>
                </a:lnTo>
                <a:lnTo>
                  <a:pt x="1562100" y="2400300"/>
                </a:lnTo>
                <a:cubicBezTo>
                  <a:pt x="1574800" y="2404533"/>
                  <a:pt x="1587213" y="2409753"/>
                  <a:pt x="1600200" y="2413000"/>
                </a:cubicBezTo>
                <a:cubicBezTo>
                  <a:pt x="1617133" y="2417233"/>
                  <a:pt x="1634217" y="2420905"/>
                  <a:pt x="1651000" y="2425700"/>
                </a:cubicBezTo>
                <a:cubicBezTo>
                  <a:pt x="1693276" y="2437779"/>
                  <a:pt x="1692257" y="2443160"/>
                  <a:pt x="1739900" y="2451100"/>
                </a:cubicBezTo>
                <a:cubicBezTo>
                  <a:pt x="1773566" y="2456711"/>
                  <a:pt x="1807633" y="2459567"/>
                  <a:pt x="1841500" y="2463800"/>
                </a:cubicBezTo>
                <a:cubicBezTo>
                  <a:pt x="1954426" y="2501442"/>
                  <a:pt x="1784324" y="2448239"/>
                  <a:pt x="2057400" y="2489200"/>
                </a:cubicBezTo>
                <a:cubicBezTo>
                  <a:pt x="2083878" y="2493172"/>
                  <a:pt x="2108200" y="2506133"/>
                  <a:pt x="2133600" y="2514600"/>
                </a:cubicBezTo>
                <a:cubicBezTo>
                  <a:pt x="2146300" y="2518833"/>
                  <a:pt x="2158395" y="2525822"/>
                  <a:pt x="2171700" y="2527300"/>
                </a:cubicBezTo>
                <a:cubicBezTo>
                  <a:pt x="2242824" y="2535203"/>
                  <a:pt x="2284802" y="2536526"/>
                  <a:pt x="2349500" y="2552700"/>
                </a:cubicBezTo>
                <a:cubicBezTo>
                  <a:pt x="2362487" y="2555947"/>
                  <a:pt x="2374900" y="2561167"/>
                  <a:pt x="2387600" y="2565400"/>
                </a:cubicBezTo>
                <a:cubicBezTo>
                  <a:pt x="2523067" y="2561167"/>
                  <a:pt x="2658645" y="2559641"/>
                  <a:pt x="2794000" y="2552700"/>
                </a:cubicBezTo>
                <a:cubicBezTo>
                  <a:pt x="3144585" y="2534721"/>
                  <a:pt x="2743399" y="2550980"/>
                  <a:pt x="2921000" y="2527300"/>
                </a:cubicBezTo>
                <a:cubicBezTo>
                  <a:pt x="2971529" y="2520563"/>
                  <a:pt x="3022527" y="2517847"/>
                  <a:pt x="3073400" y="2514600"/>
                </a:cubicBezTo>
                <a:cubicBezTo>
                  <a:pt x="3221507" y="2505146"/>
                  <a:pt x="3370004" y="2501525"/>
                  <a:pt x="3517900" y="2489200"/>
                </a:cubicBezTo>
                <a:cubicBezTo>
                  <a:pt x="3746354" y="2470162"/>
                  <a:pt x="3619402" y="2479328"/>
                  <a:pt x="3898900" y="2463800"/>
                </a:cubicBezTo>
                <a:cubicBezTo>
                  <a:pt x="3915833" y="2459567"/>
                  <a:pt x="3932917" y="2455895"/>
                  <a:pt x="3949700" y="2451100"/>
                </a:cubicBezTo>
                <a:cubicBezTo>
                  <a:pt x="3962572" y="2447422"/>
                  <a:pt x="3974732" y="2441304"/>
                  <a:pt x="3987800" y="2438400"/>
                </a:cubicBezTo>
                <a:cubicBezTo>
                  <a:pt x="4022920" y="2430596"/>
                  <a:pt x="4067793" y="2430154"/>
                  <a:pt x="4102100" y="2413000"/>
                </a:cubicBezTo>
                <a:cubicBezTo>
                  <a:pt x="4115752" y="2406174"/>
                  <a:pt x="4126252" y="2393799"/>
                  <a:pt x="4140200" y="2387600"/>
                </a:cubicBezTo>
                <a:cubicBezTo>
                  <a:pt x="4164666" y="2376726"/>
                  <a:pt x="4192453" y="2374174"/>
                  <a:pt x="4216400" y="2362200"/>
                </a:cubicBezTo>
                <a:cubicBezTo>
                  <a:pt x="4384882" y="2277959"/>
                  <a:pt x="4174492" y="2380161"/>
                  <a:pt x="4305300" y="2324100"/>
                </a:cubicBezTo>
                <a:cubicBezTo>
                  <a:pt x="4322701" y="2316642"/>
                  <a:pt x="4338522" y="2305731"/>
                  <a:pt x="4356100" y="2298700"/>
                </a:cubicBezTo>
                <a:cubicBezTo>
                  <a:pt x="4445903" y="2262779"/>
                  <a:pt x="4408252" y="2283054"/>
                  <a:pt x="4483100" y="2260600"/>
                </a:cubicBezTo>
                <a:cubicBezTo>
                  <a:pt x="4508745" y="2252907"/>
                  <a:pt x="4537023" y="2250052"/>
                  <a:pt x="4559300" y="2235200"/>
                </a:cubicBezTo>
                <a:cubicBezTo>
                  <a:pt x="4611923" y="2200118"/>
                  <a:pt x="4582592" y="2213502"/>
                  <a:pt x="4648200" y="2197100"/>
                </a:cubicBezTo>
                <a:cubicBezTo>
                  <a:pt x="4688464" y="2170257"/>
                  <a:pt x="4740752" y="2138996"/>
                  <a:pt x="4762500" y="2095500"/>
                </a:cubicBezTo>
                <a:cubicBezTo>
                  <a:pt x="4770967" y="2078567"/>
                  <a:pt x="4778160" y="2060934"/>
                  <a:pt x="4787900" y="2044700"/>
                </a:cubicBezTo>
                <a:cubicBezTo>
                  <a:pt x="4803606" y="2018523"/>
                  <a:pt x="4829047" y="1997460"/>
                  <a:pt x="4838700" y="1968500"/>
                </a:cubicBezTo>
                <a:lnTo>
                  <a:pt x="4876800" y="1854200"/>
                </a:lnTo>
                <a:cubicBezTo>
                  <a:pt x="4881033" y="1841500"/>
                  <a:pt x="4882074" y="1827239"/>
                  <a:pt x="4889500" y="1816100"/>
                </a:cubicBezTo>
                <a:cubicBezTo>
                  <a:pt x="4897967" y="1803400"/>
                  <a:pt x="4907327" y="1791252"/>
                  <a:pt x="4914900" y="1778000"/>
                </a:cubicBezTo>
                <a:cubicBezTo>
                  <a:pt x="4924293" y="1761562"/>
                  <a:pt x="4925154" y="1738559"/>
                  <a:pt x="4940300" y="1727200"/>
                </a:cubicBezTo>
                <a:cubicBezTo>
                  <a:pt x="4961719" y="1711136"/>
                  <a:pt x="4994223" y="1716652"/>
                  <a:pt x="5016500" y="1701800"/>
                </a:cubicBezTo>
                <a:lnTo>
                  <a:pt x="5054600" y="1676400"/>
                </a:lnTo>
                <a:cubicBezTo>
                  <a:pt x="5063067" y="1663700"/>
                  <a:pt x="5069207" y="1649093"/>
                  <a:pt x="5080000" y="1638300"/>
                </a:cubicBezTo>
                <a:cubicBezTo>
                  <a:pt x="5124027" y="1594273"/>
                  <a:pt x="5116407" y="1635760"/>
                  <a:pt x="5143500" y="1574800"/>
                </a:cubicBezTo>
                <a:lnTo>
                  <a:pt x="5181600" y="1460500"/>
                </a:lnTo>
                <a:cubicBezTo>
                  <a:pt x="5185833" y="1447800"/>
                  <a:pt x="5186874" y="1433539"/>
                  <a:pt x="5194300" y="1422400"/>
                </a:cubicBezTo>
                <a:cubicBezTo>
                  <a:pt x="5222130" y="1380655"/>
                  <a:pt x="5219255" y="1392208"/>
                  <a:pt x="5232400" y="1346200"/>
                </a:cubicBezTo>
                <a:cubicBezTo>
                  <a:pt x="5241274" y="1315140"/>
                  <a:pt x="5255410" y="1241835"/>
                  <a:pt x="5270500" y="1219200"/>
                </a:cubicBezTo>
                <a:cubicBezTo>
                  <a:pt x="5278967" y="1206500"/>
                  <a:pt x="5289701" y="1195048"/>
                  <a:pt x="5295900" y="1181100"/>
                </a:cubicBezTo>
                <a:cubicBezTo>
                  <a:pt x="5306774" y="1156634"/>
                  <a:pt x="5312833" y="1130300"/>
                  <a:pt x="5321300" y="1104900"/>
                </a:cubicBezTo>
                <a:lnTo>
                  <a:pt x="5359400" y="990600"/>
                </a:lnTo>
                <a:lnTo>
                  <a:pt x="5372100" y="952500"/>
                </a:lnTo>
                <a:cubicBezTo>
                  <a:pt x="5376333" y="939800"/>
                  <a:pt x="5377374" y="925539"/>
                  <a:pt x="5384800" y="914400"/>
                </a:cubicBezTo>
                <a:cubicBezTo>
                  <a:pt x="5457593" y="805211"/>
                  <a:pt x="5370320" y="943360"/>
                  <a:pt x="5422900" y="838200"/>
                </a:cubicBezTo>
                <a:cubicBezTo>
                  <a:pt x="5429726" y="824548"/>
                  <a:pt x="5441474" y="813752"/>
                  <a:pt x="5448300" y="800100"/>
                </a:cubicBezTo>
                <a:cubicBezTo>
                  <a:pt x="5454287" y="788126"/>
                  <a:pt x="5455727" y="774305"/>
                  <a:pt x="5461000" y="762000"/>
                </a:cubicBezTo>
                <a:cubicBezTo>
                  <a:pt x="5468458" y="744599"/>
                  <a:pt x="5479369" y="728778"/>
                  <a:pt x="5486400" y="711200"/>
                </a:cubicBezTo>
                <a:lnTo>
                  <a:pt x="5524500" y="596900"/>
                </a:lnTo>
                <a:cubicBezTo>
                  <a:pt x="5528733" y="584200"/>
                  <a:pt x="5529774" y="569939"/>
                  <a:pt x="5537200" y="558800"/>
                </a:cubicBezTo>
                <a:cubicBezTo>
                  <a:pt x="5545667" y="546100"/>
                  <a:pt x="5555774" y="534352"/>
                  <a:pt x="5562600" y="520700"/>
                </a:cubicBezTo>
                <a:cubicBezTo>
                  <a:pt x="5571710" y="502480"/>
                  <a:pt x="5583931" y="448076"/>
                  <a:pt x="5588000" y="431800"/>
                </a:cubicBezTo>
                <a:cubicBezTo>
                  <a:pt x="5600700" y="444500"/>
                  <a:pt x="5616137" y="454956"/>
                  <a:pt x="5626100" y="469900"/>
                </a:cubicBezTo>
                <a:cubicBezTo>
                  <a:pt x="5633526" y="481039"/>
                  <a:pt x="5635122" y="495128"/>
                  <a:pt x="5638800" y="508000"/>
                </a:cubicBezTo>
                <a:cubicBezTo>
                  <a:pt x="5653048" y="557869"/>
                  <a:pt x="5647283" y="552916"/>
                  <a:pt x="5664200" y="596900"/>
                </a:cubicBezTo>
                <a:cubicBezTo>
                  <a:pt x="5680567" y="639455"/>
                  <a:pt x="5706058" y="679191"/>
                  <a:pt x="5715000" y="723900"/>
                </a:cubicBezTo>
                <a:cubicBezTo>
                  <a:pt x="5719233" y="745067"/>
                  <a:pt x="5722020" y="766575"/>
                  <a:pt x="5727700" y="787400"/>
                </a:cubicBezTo>
                <a:cubicBezTo>
                  <a:pt x="5734745" y="813231"/>
                  <a:pt x="5744633" y="838200"/>
                  <a:pt x="5753100" y="863600"/>
                </a:cubicBezTo>
                <a:cubicBezTo>
                  <a:pt x="5757333" y="876300"/>
                  <a:pt x="5763599" y="888495"/>
                  <a:pt x="5765800" y="901700"/>
                </a:cubicBezTo>
                <a:lnTo>
                  <a:pt x="5778500" y="977900"/>
                </a:lnTo>
                <a:cubicBezTo>
                  <a:pt x="5791200" y="969433"/>
                  <a:pt x="5805807" y="963293"/>
                  <a:pt x="5816600" y="952500"/>
                </a:cubicBezTo>
                <a:cubicBezTo>
                  <a:pt x="5827393" y="941707"/>
                  <a:pt x="5827520" y="919227"/>
                  <a:pt x="5842000" y="914400"/>
                </a:cubicBezTo>
                <a:cubicBezTo>
                  <a:pt x="5858559" y="908880"/>
                  <a:pt x="5875867" y="922867"/>
                  <a:pt x="5892800" y="927100"/>
                </a:cubicBezTo>
                <a:cubicBezTo>
                  <a:pt x="5911444" y="983031"/>
                  <a:pt x="5922918" y="1029426"/>
                  <a:pt x="5956300" y="1079500"/>
                </a:cubicBezTo>
                <a:cubicBezTo>
                  <a:pt x="5966263" y="1094444"/>
                  <a:pt x="5981700" y="1104900"/>
                  <a:pt x="5994400" y="1117600"/>
                </a:cubicBezTo>
                <a:cubicBezTo>
                  <a:pt x="5998633" y="1130300"/>
                  <a:pt x="6001113" y="1143726"/>
                  <a:pt x="6007100" y="1155700"/>
                </a:cubicBezTo>
                <a:cubicBezTo>
                  <a:pt x="6013926" y="1169352"/>
                  <a:pt x="6026487" y="1179771"/>
                  <a:pt x="6032500" y="1193800"/>
                </a:cubicBezTo>
                <a:cubicBezTo>
                  <a:pt x="6053798" y="1243496"/>
                  <a:pt x="6036452" y="1269578"/>
                  <a:pt x="6070600" y="1320800"/>
                </a:cubicBezTo>
                <a:lnTo>
                  <a:pt x="6121400" y="1397000"/>
                </a:lnTo>
                <a:cubicBezTo>
                  <a:pt x="6129026" y="1427505"/>
                  <a:pt x="6132092" y="1463974"/>
                  <a:pt x="6159500" y="1485900"/>
                </a:cubicBezTo>
                <a:cubicBezTo>
                  <a:pt x="6169953" y="1494263"/>
                  <a:pt x="6184900" y="1494367"/>
                  <a:pt x="6197600" y="1498600"/>
                </a:cubicBezTo>
                <a:cubicBezTo>
                  <a:pt x="6207506" y="1468882"/>
                  <a:pt x="6207851" y="1441858"/>
                  <a:pt x="6248400" y="1435100"/>
                </a:cubicBezTo>
                <a:cubicBezTo>
                  <a:pt x="6261605" y="1432899"/>
                  <a:pt x="6273800" y="1443567"/>
                  <a:pt x="6286500" y="1447800"/>
                </a:cubicBezTo>
                <a:cubicBezTo>
                  <a:pt x="6361215" y="1559873"/>
                  <a:pt x="6246620" y="1380740"/>
                  <a:pt x="6337300" y="1562100"/>
                </a:cubicBezTo>
                <a:cubicBezTo>
                  <a:pt x="6358116" y="1603732"/>
                  <a:pt x="6364188" y="1609889"/>
                  <a:pt x="6375400" y="1651000"/>
                </a:cubicBezTo>
                <a:cubicBezTo>
                  <a:pt x="6384585" y="1684679"/>
                  <a:pt x="6389761" y="1719482"/>
                  <a:pt x="6400800" y="1752600"/>
                </a:cubicBezTo>
                <a:cubicBezTo>
                  <a:pt x="6405033" y="1765300"/>
                  <a:pt x="6405137" y="1780247"/>
                  <a:pt x="6413500" y="1790700"/>
                </a:cubicBezTo>
                <a:cubicBezTo>
                  <a:pt x="6423035" y="1802619"/>
                  <a:pt x="6438900" y="1807633"/>
                  <a:pt x="6451600" y="1816100"/>
                </a:cubicBezTo>
                <a:cubicBezTo>
                  <a:pt x="6468533" y="1803400"/>
                  <a:pt x="6484022" y="1788502"/>
                  <a:pt x="6502400" y="1778000"/>
                </a:cubicBezTo>
                <a:cubicBezTo>
                  <a:pt x="6514023" y="1771358"/>
                  <a:pt x="6529790" y="1757268"/>
                  <a:pt x="6540500" y="1765300"/>
                </a:cubicBezTo>
                <a:cubicBezTo>
                  <a:pt x="6554464" y="1775773"/>
                  <a:pt x="6548405" y="1799317"/>
                  <a:pt x="6553200" y="1816100"/>
                </a:cubicBezTo>
                <a:cubicBezTo>
                  <a:pt x="6566345" y="1862108"/>
                  <a:pt x="6563470" y="1850555"/>
                  <a:pt x="6591300" y="1892300"/>
                </a:cubicBezTo>
                <a:cubicBezTo>
                  <a:pt x="6595533" y="1909233"/>
                  <a:pt x="6600214" y="1926061"/>
                  <a:pt x="6604000" y="1943100"/>
                </a:cubicBezTo>
                <a:cubicBezTo>
                  <a:pt x="6608683" y="1964172"/>
                  <a:pt x="6609121" y="1986389"/>
                  <a:pt x="6616700" y="2006600"/>
                </a:cubicBezTo>
                <a:cubicBezTo>
                  <a:pt x="6622059" y="2020892"/>
                  <a:pt x="6633633" y="2032000"/>
                  <a:pt x="6642100" y="2044700"/>
                </a:cubicBezTo>
                <a:cubicBezTo>
                  <a:pt x="6646333" y="2061633"/>
                  <a:pt x="6647924" y="2079457"/>
                  <a:pt x="6654800" y="2095500"/>
                </a:cubicBezTo>
                <a:cubicBezTo>
                  <a:pt x="6660813" y="2109529"/>
                  <a:pt x="6672627" y="2120348"/>
                  <a:pt x="6680200" y="2133600"/>
                </a:cubicBezTo>
                <a:cubicBezTo>
                  <a:pt x="6689593" y="2150038"/>
                  <a:pt x="6698953" y="2166673"/>
                  <a:pt x="6705600" y="2184400"/>
                </a:cubicBezTo>
                <a:cubicBezTo>
                  <a:pt x="6711729" y="2200743"/>
                  <a:pt x="6711424" y="2219157"/>
                  <a:pt x="6718300" y="2235200"/>
                </a:cubicBezTo>
                <a:cubicBezTo>
                  <a:pt x="6724313" y="2249229"/>
                  <a:pt x="6736391" y="2259900"/>
                  <a:pt x="6743700" y="2273300"/>
                </a:cubicBezTo>
                <a:cubicBezTo>
                  <a:pt x="6761831" y="2306541"/>
                  <a:pt x="6773497" y="2343395"/>
                  <a:pt x="6794500" y="2374900"/>
                </a:cubicBezTo>
                <a:cubicBezTo>
                  <a:pt x="6843313" y="2448119"/>
                  <a:pt x="6801052" y="2377488"/>
                  <a:pt x="6832600" y="2451100"/>
                </a:cubicBezTo>
                <a:cubicBezTo>
                  <a:pt x="6840058" y="2468501"/>
                  <a:pt x="6850969" y="2484322"/>
                  <a:pt x="6858000" y="2501900"/>
                </a:cubicBezTo>
                <a:cubicBezTo>
                  <a:pt x="6867944" y="2526759"/>
                  <a:pt x="6874933" y="2552700"/>
                  <a:pt x="6883400" y="2578100"/>
                </a:cubicBezTo>
                <a:lnTo>
                  <a:pt x="6921500" y="2692400"/>
                </a:lnTo>
                <a:lnTo>
                  <a:pt x="6946900" y="2768600"/>
                </a:lnTo>
                <a:cubicBezTo>
                  <a:pt x="6951133" y="2781300"/>
                  <a:pt x="6957399" y="2793495"/>
                  <a:pt x="6959600" y="2806700"/>
                </a:cubicBezTo>
                <a:cubicBezTo>
                  <a:pt x="6963833" y="2832100"/>
                  <a:pt x="6968384" y="2857449"/>
                  <a:pt x="6972300" y="2882900"/>
                </a:cubicBezTo>
                <a:cubicBezTo>
                  <a:pt x="6976852" y="2912486"/>
                  <a:pt x="6978269" y="2942632"/>
                  <a:pt x="6985000" y="2971800"/>
                </a:cubicBezTo>
                <a:cubicBezTo>
                  <a:pt x="6991020" y="2997888"/>
                  <a:pt x="7003906" y="3022025"/>
                  <a:pt x="7010400" y="3048000"/>
                </a:cubicBezTo>
                <a:cubicBezTo>
                  <a:pt x="7050102" y="3206809"/>
                  <a:pt x="6999361" y="3009363"/>
                  <a:pt x="7035800" y="3136900"/>
                </a:cubicBezTo>
                <a:cubicBezTo>
                  <a:pt x="7040595" y="3153683"/>
                  <a:pt x="7042371" y="3171357"/>
                  <a:pt x="7048500" y="3187700"/>
                </a:cubicBezTo>
                <a:cubicBezTo>
                  <a:pt x="7055147" y="3205427"/>
                  <a:pt x="7066211" y="3221200"/>
                  <a:pt x="7073900" y="3238500"/>
                </a:cubicBezTo>
                <a:cubicBezTo>
                  <a:pt x="7083159" y="3259332"/>
                  <a:pt x="7092091" y="3280373"/>
                  <a:pt x="7099300" y="3302000"/>
                </a:cubicBezTo>
                <a:cubicBezTo>
                  <a:pt x="7104820" y="3318559"/>
                  <a:pt x="7105871" y="3336457"/>
                  <a:pt x="7112000" y="3352800"/>
                </a:cubicBezTo>
                <a:cubicBezTo>
                  <a:pt x="7118647" y="3370527"/>
                  <a:pt x="7130369" y="3386022"/>
                  <a:pt x="7137400" y="3403600"/>
                </a:cubicBezTo>
                <a:cubicBezTo>
                  <a:pt x="7147344" y="3428459"/>
                  <a:pt x="7150826" y="3455853"/>
                  <a:pt x="7162800" y="3479800"/>
                </a:cubicBezTo>
                <a:cubicBezTo>
                  <a:pt x="7171267" y="3496733"/>
                  <a:pt x="7181169" y="3513022"/>
                  <a:pt x="7188200" y="3530600"/>
                </a:cubicBezTo>
                <a:cubicBezTo>
                  <a:pt x="7198144" y="3555459"/>
                  <a:pt x="7205133" y="3581400"/>
                  <a:pt x="7213600" y="3606800"/>
                </a:cubicBezTo>
                <a:lnTo>
                  <a:pt x="7226300" y="3644900"/>
                </a:lnTo>
                <a:cubicBezTo>
                  <a:pt x="7230533" y="3657600"/>
                  <a:pt x="7234028" y="3670571"/>
                  <a:pt x="7239000" y="3683000"/>
                </a:cubicBezTo>
                <a:cubicBezTo>
                  <a:pt x="7247467" y="3704167"/>
                  <a:pt x="7257191" y="3724873"/>
                  <a:pt x="7264400" y="3746500"/>
                </a:cubicBezTo>
                <a:cubicBezTo>
                  <a:pt x="7269880" y="3762941"/>
                  <a:pt x="7279608" y="3817054"/>
                  <a:pt x="7289800" y="3835400"/>
                </a:cubicBezTo>
                <a:cubicBezTo>
                  <a:pt x="7304625" y="3862085"/>
                  <a:pt x="7330947" y="3882640"/>
                  <a:pt x="7340600" y="3911600"/>
                </a:cubicBezTo>
                <a:lnTo>
                  <a:pt x="7366000" y="3987800"/>
                </a:lnTo>
                <a:cubicBezTo>
                  <a:pt x="7370233" y="4000500"/>
                  <a:pt x="7371274" y="4014761"/>
                  <a:pt x="7378700" y="4025900"/>
                </a:cubicBezTo>
                <a:cubicBezTo>
                  <a:pt x="7395633" y="4051300"/>
                  <a:pt x="7419847" y="4073140"/>
                  <a:pt x="7429500" y="4102100"/>
                </a:cubicBezTo>
                <a:cubicBezTo>
                  <a:pt x="7459133" y="4191000"/>
                  <a:pt x="7429500" y="4169833"/>
                  <a:pt x="7493000" y="4191000"/>
                </a:cubicBezTo>
                <a:cubicBezTo>
                  <a:pt x="7497233" y="4207933"/>
                  <a:pt x="7493358" y="4229458"/>
                  <a:pt x="7505700" y="4241800"/>
                </a:cubicBezTo>
                <a:cubicBezTo>
                  <a:pt x="7518042" y="4254142"/>
                  <a:pt x="7539717" y="4249705"/>
                  <a:pt x="7556500" y="4254500"/>
                </a:cubicBezTo>
                <a:cubicBezTo>
                  <a:pt x="7569372" y="4258178"/>
                  <a:pt x="7581900" y="4262967"/>
                  <a:pt x="7594600" y="4267200"/>
                </a:cubicBezTo>
                <a:cubicBezTo>
                  <a:pt x="7603067" y="4254500"/>
                  <a:pt x="7608081" y="4238635"/>
                  <a:pt x="7620000" y="4229100"/>
                </a:cubicBezTo>
                <a:cubicBezTo>
                  <a:pt x="7630453" y="4220737"/>
                  <a:pt x="7646126" y="4222387"/>
                  <a:pt x="7658100" y="4216400"/>
                </a:cubicBezTo>
                <a:cubicBezTo>
                  <a:pt x="7756577" y="4167161"/>
                  <a:pt x="7638535" y="4210222"/>
                  <a:pt x="7734300" y="4178300"/>
                </a:cubicBezTo>
                <a:cubicBezTo>
                  <a:pt x="7759700" y="4152900"/>
                  <a:pt x="7780612" y="4122025"/>
                  <a:pt x="7810500" y="4102100"/>
                </a:cubicBezTo>
                <a:cubicBezTo>
                  <a:pt x="7823200" y="4093633"/>
                  <a:pt x="7836874" y="4086471"/>
                  <a:pt x="7848600" y="4076700"/>
                </a:cubicBezTo>
                <a:cubicBezTo>
                  <a:pt x="7862398" y="4065202"/>
                  <a:pt x="7872902" y="4050098"/>
                  <a:pt x="7886700" y="4038600"/>
                </a:cubicBezTo>
                <a:cubicBezTo>
                  <a:pt x="7933044" y="3999980"/>
                  <a:pt x="7921891" y="4027826"/>
                  <a:pt x="7962900" y="3975100"/>
                </a:cubicBezTo>
                <a:cubicBezTo>
                  <a:pt x="8015070" y="3908024"/>
                  <a:pt x="7997170" y="3906325"/>
                  <a:pt x="8051800" y="3860800"/>
                </a:cubicBezTo>
                <a:cubicBezTo>
                  <a:pt x="8063526" y="3851029"/>
                  <a:pt x="8077200" y="3843867"/>
                  <a:pt x="8089900" y="3835400"/>
                </a:cubicBezTo>
                <a:cubicBezTo>
                  <a:pt x="8102600" y="3843867"/>
                  <a:pt x="8112736" y="3860800"/>
                  <a:pt x="8128000" y="3860800"/>
                </a:cubicBezTo>
                <a:cubicBezTo>
                  <a:pt x="8158827" y="3860800"/>
                  <a:pt x="8199601" y="3817070"/>
                  <a:pt x="8216900" y="3797300"/>
                </a:cubicBezTo>
                <a:cubicBezTo>
                  <a:pt x="8247385" y="3762459"/>
                  <a:pt x="8269472" y="3733505"/>
                  <a:pt x="8293100" y="3695700"/>
                </a:cubicBezTo>
                <a:cubicBezTo>
                  <a:pt x="8306183" y="3674768"/>
                  <a:pt x="8317948" y="3653025"/>
                  <a:pt x="8331200" y="3632200"/>
                </a:cubicBezTo>
                <a:cubicBezTo>
                  <a:pt x="8347589" y="3606446"/>
                  <a:pt x="8372347" y="3584960"/>
                  <a:pt x="8382000" y="3556000"/>
                </a:cubicBezTo>
                <a:cubicBezTo>
                  <a:pt x="8386233" y="3543300"/>
                  <a:pt x="8391453" y="3530887"/>
                  <a:pt x="8394700" y="3517900"/>
                </a:cubicBezTo>
                <a:cubicBezTo>
                  <a:pt x="8399935" y="3496959"/>
                  <a:pt x="8395426" y="3472361"/>
                  <a:pt x="8407400" y="3454400"/>
                </a:cubicBezTo>
                <a:cubicBezTo>
                  <a:pt x="8414826" y="3443261"/>
                  <a:pt x="8432800" y="3445933"/>
                  <a:pt x="8445500" y="3441700"/>
                </a:cubicBezTo>
                <a:cubicBezTo>
                  <a:pt x="8445500" y="3441700"/>
                  <a:pt x="8462433" y="3526367"/>
                  <a:pt x="8496300" y="3492500"/>
                </a:cubicBezTo>
                <a:cubicBezTo>
                  <a:pt x="8515232" y="3473568"/>
                  <a:pt x="8513233" y="3441700"/>
                  <a:pt x="8521700" y="3416300"/>
                </a:cubicBezTo>
                <a:cubicBezTo>
                  <a:pt x="8582061" y="3235216"/>
                  <a:pt x="8521413" y="3423655"/>
                  <a:pt x="8559800" y="3289300"/>
                </a:cubicBezTo>
                <a:cubicBezTo>
                  <a:pt x="8569755" y="3254459"/>
                  <a:pt x="8584480" y="3221250"/>
                  <a:pt x="8597900" y="3187700"/>
                </a:cubicBezTo>
                <a:cubicBezTo>
                  <a:pt x="8602133" y="3153833"/>
                  <a:pt x="8604989" y="3119766"/>
                  <a:pt x="8610600" y="3086100"/>
                </a:cubicBezTo>
                <a:cubicBezTo>
                  <a:pt x="8613469" y="3068883"/>
                  <a:pt x="8621788" y="3052689"/>
                  <a:pt x="8623300" y="3035300"/>
                </a:cubicBezTo>
                <a:cubicBezTo>
                  <a:pt x="8630278" y="2955058"/>
                  <a:pt x="8628708" y="2874214"/>
                  <a:pt x="8636000" y="2794000"/>
                </a:cubicBezTo>
                <a:cubicBezTo>
                  <a:pt x="8637212" y="2780668"/>
                  <a:pt x="8642058" y="2767523"/>
                  <a:pt x="8648700" y="2755900"/>
                </a:cubicBezTo>
                <a:cubicBezTo>
                  <a:pt x="8659202" y="2737522"/>
                  <a:pt x="8674100" y="2722033"/>
                  <a:pt x="8686800" y="2705100"/>
                </a:cubicBezTo>
                <a:cubicBezTo>
                  <a:pt x="8699500" y="2713567"/>
                  <a:pt x="8709790" y="2732659"/>
                  <a:pt x="8724900" y="2730500"/>
                </a:cubicBezTo>
                <a:cubicBezTo>
                  <a:pt x="8766229" y="2724596"/>
                  <a:pt x="8829814" y="2616640"/>
                  <a:pt x="8839200" y="2603500"/>
                </a:cubicBezTo>
                <a:cubicBezTo>
                  <a:pt x="8851304" y="2567187"/>
                  <a:pt x="8856627" y="2554467"/>
                  <a:pt x="8864600" y="2514600"/>
                </a:cubicBezTo>
                <a:cubicBezTo>
                  <a:pt x="8869650" y="2489350"/>
                  <a:pt x="8869901" y="2463064"/>
                  <a:pt x="8877300" y="2438400"/>
                </a:cubicBezTo>
                <a:cubicBezTo>
                  <a:pt x="8882740" y="2420266"/>
                  <a:pt x="8895242" y="2405001"/>
                  <a:pt x="8902700" y="2387600"/>
                </a:cubicBezTo>
                <a:cubicBezTo>
                  <a:pt x="8917345" y="2353429"/>
                  <a:pt x="8920646" y="2323271"/>
                  <a:pt x="8928100" y="2286000"/>
                </a:cubicBezTo>
                <a:cubicBezTo>
                  <a:pt x="8923867" y="2159000"/>
                  <a:pt x="8915400" y="2032071"/>
                  <a:pt x="8915400" y="1905000"/>
                </a:cubicBezTo>
                <a:cubicBezTo>
                  <a:pt x="8915400" y="1879250"/>
                  <a:pt x="8922705" y="1853979"/>
                  <a:pt x="8928100" y="1828800"/>
                </a:cubicBezTo>
                <a:cubicBezTo>
                  <a:pt x="8935414" y="1794666"/>
                  <a:pt x="8945033" y="1761067"/>
                  <a:pt x="8953500" y="1727200"/>
                </a:cubicBezTo>
                <a:cubicBezTo>
                  <a:pt x="8969447" y="1663413"/>
                  <a:pt x="8960680" y="1692959"/>
                  <a:pt x="8978900" y="1638300"/>
                </a:cubicBezTo>
                <a:cubicBezTo>
                  <a:pt x="8991600" y="1646767"/>
                  <a:pt x="9001890" y="1661541"/>
                  <a:pt x="9017000" y="1663700"/>
                </a:cubicBezTo>
                <a:cubicBezTo>
                  <a:pt x="9068440" y="1671049"/>
                  <a:pt x="9081453" y="1634426"/>
                  <a:pt x="9105900" y="1600200"/>
                </a:cubicBezTo>
                <a:cubicBezTo>
                  <a:pt x="9114772" y="1587780"/>
                  <a:pt x="9122833" y="1574800"/>
                  <a:pt x="9131300" y="1562100"/>
                </a:cubicBezTo>
                <a:cubicBezTo>
                  <a:pt x="9135533" y="1536700"/>
                  <a:pt x="9138414" y="1511037"/>
                  <a:pt x="9144000" y="1485900"/>
                </a:cubicBezTo>
                <a:cubicBezTo>
                  <a:pt x="9146904" y="1472832"/>
                  <a:pt x="9156700" y="1461187"/>
                  <a:pt x="9156700" y="1447800"/>
                </a:cubicBezTo>
                <a:cubicBezTo>
                  <a:pt x="9156700" y="1363028"/>
                  <a:pt x="9148233" y="1278467"/>
                  <a:pt x="9144000" y="1193800"/>
                </a:cubicBezTo>
                <a:cubicBezTo>
                  <a:pt x="9148233" y="1168400"/>
                  <a:pt x="9148557" y="1142029"/>
                  <a:pt x="9156700" y="1117600"/>
                </a:cubicBezTo>
                <a:cubicBezTo>
                  <a:pt x="9161527" y="1103120"/>
                  <a:pt x="9167133" y="1082493"/>
                  <a:pt x="9182100" y="1079500"/>
                </a:cubicBezTo>
                <a:cubicBezTo>
                  <a:pt x="9207575" y="1074405"/>
                  <a:pt x="9252972" y="1151260"/>
                  <a:pt x="9258300" y="1155700"/>
                </a:cubicBezTo>
                <a:cubicBezTo>
                  <a:pt x="9268584" y="1164270"/>
                  <a:pt x="9283700" y="1164167"/>
                  <a:pt x="9296400" y="1168400"/>
                </a:cubicBezTo>
                <a:cubicBezTo>
                  <a:pt x="9349914" y="1007857"/>
                  <a:pt x="9260642" y="1264535"/>
                  <a:pt x="9334500" y="1092200"/>
                </a:cubicBezTo>
                <a:cubicBezTo>
                  <a:pt x="9341376" y="1076157"/>
                  <a:pt x="9340324" y="1057443"/>
                  <a:pt x="9347200" y="1041400"/>
                </a:cubicBezTo>
                <a:cubicBezTo>
                  <a:pt x="9389271" y="943234"/>
                  <a:pt x="9360919" y="1078854"/>
                  <a:pt x="9398000" y="939800"/>
                </a:cubicBezTo>
                <a:cubicBezTo>
                  <a:pt x="9409124" y="898086"/>
                  <a:pt x="9414933" y="855133"/>
                  <a:pt x="9423400" y="812800"/>
                </a:cubicBezTo>
                <a:cubicBezTo>
                  <a:pt x="9427633" y="791633"/>
                  <a:pt x="9432551" y="770592"/>
                  <a:pt x="9436100" y="749300"/>
                </a:cubicBezTo>
                <a:cubicBezTo>
                  <a:pt x="9439546" y="728625"/>
                  <a:pt x="9446612" y="661798"/>
                  <a:pt x="9461500" y="635000"/>
                </a:cubicBezTo>
                <a:cubicBezTo>
                  <a:pt x="9476325" y="608315"/>
                  <a:pt x="9502647" y="587760"/>
                  <a:pt x="9512300" y="558800"/>
                </a:cubicBezTo>
                <a:cubicBezTo>
                  <a:pt x="9516533" y="546100"/>
                  <a:pt x="9519013" y="532674"/>
                  <a:pt x="9525000" y="520700"/>
                </a:cubicBezTo>
                <a:cubicBezTo>
                  <a:pt x="9531826" y="507048"/>
                  <a:pt x="9544201" y="496548"/>
                  <a:pt x="9550400" y="482600"/>
                </a:cubicBezTo>
                <a:cubicBezTo>
                  <a:pt x="9594945" y="382374"/>
                  <a:pt x="9545360" y="426693"/>
                  <a:pt x="9613900" y="381000"/>
                </a:cubicBezTo>
                <a:cubicBezTo>
                  <a:pt x="9605433" y="355600"/>
                  <a:pt x="9583711" y="331142"/>
                  <a:pt x="9588500" y="304800"/>
                </a:cubicBezTo>
                <a:cubicBezTo>
                  <a:pt x="9596967" y="258233"/>
                  <a:pt x="9596909" y="209275"/>
                  <a:pt x="9613900" y="165100"/>
                </a:cubicBezTo>
                <a:cubicBezTo>
                  <a:pt x="9619379" y="150854"/>
                  <a:pt x="9637520" y="144527"/>
                  <a:pt x="9652000" y="139700"/>
                </a:cubicBezTo>
                <a:cubicBezTo>
                  <a:pt x="9673973" y="132376"/>
                  <a:pt x="9819144" y="115632"/>
                  <a:pt x="9829800" y="114300"/>
                </a:cubicBezTo>
                <a:cubicBezTo>
                  <a:pt x="9877545" y="98385"/>
                  <a:pt x="9889986" y="99116"/>
                  <a:pt x="9931400" y="50800"/>
                </a:cubicBezTo>
                <a:cubicBezTo>
                  <a:pt x="9985587" y="-12418"/>
                  <a:pt x="9894147" y="29351"/>
                  <a:pt x="9982200" y="0"/>
                </a:cubicBezTo>
                <a:cubicBezTo>
                  <a:pt x="10041467" y="8467"/>
                  <a:pt x="10103368" y="5983"/>
                  <a:pt x="10160000" y="25400"/>
                </a:cubicBezTo>
                <a:cubicBezTo>
                  <a:pt x="10253142" y="57335"/>
                  <a:pt x="10336055" y="113945"/>
                  <a:pt x="10426700" y="152400"/>
                </a:cubicBezTo>
                <a:cubicBezTo>
                  <a:pt x="10475995" y="173313"/>
                  <a:pt x="10528300" y="186267"/>
                  <a:pt x="10579100" y="203200"/>
                </a:cubicBezTo>
                <a:cubicBezTo>
                  <a:pt x="10652938" y="304727"/>
                  <a:pt x="10755892" y="471426"/>
                  <a:pt x="10883900" y="508000"/>
                </a:cubicBezTo>
                <a:cubicBezTo>
                  <a:pt x="10989583" y="538195"/>
                  <a:pt x="10942901" y="525925"/>
                  <a:pt x="11023600" y="546100"/>
                </a:cubicBezTo>
                <a:cubicBezTo>
                  <a:pt x="11036300" y="567267"/>
                  <a:pt x="11050661" y="587522"/>
                  <a:pt x="11061700" y="609600"/>
                </a:cubicBezTo>
                <a:cubicBezTo>
                  <a:pt x="11067687" y="621574"/>
                  <a:pt x="11066037" y="637247"/>
                  <a:pt x="11074400" y="647700"/>
                </a:cubicBezTo>
                <a:cubicBezTo>
                  <a:pt x="11098477" y="677796"/>
                  <a:pt x="11108923" y="673100"/>
                  <a:pt x="11137900" y="673100"/>
                </a:cubicBezTo>
              </a:path>
            </a:pathLst>
          </a:cu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/>
          <p:cNvSpPr/>
          <p:nvPr/>
        </p:nvSpPr>
        <p:spPr>
          <a:xfrm>
            <a:off x="45478" y="3063391"/>
            <a:ext cx="5295900" cy="242466"/>
          </a:xfrm>
          <a:custGeom>
            <a:avLst/>
            <a:gdLst>
              <a:gd name="connsiteX0" fmla="*/ 0 w 5295900"/>
              <a:gd name="connsiteY0" fmla="*/ 26566 h 242466"/>
              <a:gd name="connsiteX1" fmla="*/ 63500 w 5295900"/>
              <a:gd name="connsiteY1" fmla="*/ 64666 h 242466"/>
              <a:gd name="connsiteX2" fmla="*/ 114300 w 5295900"/>
              <a:gd name="connsiteY2" fmla="*/ 77366 h 242466"/>
              <a:gd name="connsiteX3" fmla="*/ 228600 w 5295900"/>
              <a:gd name="connsiteY3" fmla="*/ 115466 h 242466"/>
              <a:gd name="connsiteX4" fmla="*/ 266700 w 5295900"/>
              <a:gd name="connsiteY4" fmla="*/ 128166 h 242466"/>
              <a:gd name="connsiteX5" fmla="*/ 342900 w 5295900"/>
              <a:gd name="connsiteY5" fmla="*/ 140866 h 242466"/>
              <a:gd name="connsiteX6" fmla="*/ 431800 w 5295900"/>
              <a:gd name="connsiteY6" fmla="*/ 128166 h 242466"/>
              <a:gd name="connsiteX7" fmla="*/ 546100 w 5295900"/>
              <a:gd name="connsiteY7" fmla="*/ 39266 h 242466"/>
              <a:gd name="connsiteX8" fmla="*/ 558800 w 5295900"/>
              <a:gd name="connsiteY8" fmla="*/ 1166 h 242466"/>
              <a:gd name="connsiteX9" fmla="*/ 635000 w 5295900"/>
              <a:gd name="connsiteY9" fmla="*/ 64666 h 242466"/>
              <a:gd name="connsiteX10" fmla="*/ 749300 w 5295900"/>
              <a:gd name="connsiteY10" fmla="*/ 128166 h 242466"/>
              <a:gd name="connsiteX11" fmla="*/ 800100 w 5295900"/>
              <a:gd name="connsiteY11" fmla="*/ 153566 h 242466"/>
              <a:gd name="connsiteX12" fmla="*/ 1066800 w 5295900"/>
              <a:gd name="connsiteY12" fmla="*/ 140866 h 242466"/>
              <a:gd name="connsiteX13" fmla="*/ 1104900 w 5295900"/>
              <a:gd name="connsiteY13" fmla="*/ 128166 h 242466"/>
              <a:gd name="connsiteX14" fmla="*/ 1117600 w 5295900"/>
              <a:gd name="connsiteY14" fmla="*/ 90066 h 242466"/>
              <a:gd name="connsiteX15" fmla="*/ 1155700 w 5295900"/>
              <a:gd name="connsiteY15" fmla="*/ 13866 h 242466"/>
              <a:gd name="connsiteX16" fmla="*/ 1219200 w 5295900"/>
              <a:gd name="connsiteY16" fmla="*/ 90066 h 242466"/>
              <a:gd name="connsiteX17" fmla="*/ 1308100 w 5295900"/>
              <a:gd name="connsiteY17" fmla="*/ 191666 h 242466"/>
              <a:gd name="connsiteX18" fmla="*/ 1511300 w 5295900"/>
              <a:gd name="connsiteY18" fmla="*/ 166266 h 242466"/>
              <a:gd name="connsiteX19" fmla="*/ 1574800 w 5295900"/>
              <a:gd name="connsiteY19" fmla="*/ 90066 h 242466"/>
              <a:gd name="connsiteX20" fmla="*/ 1600200 w 5295900"/>
              <a:gd name="connsiteY20" fmla="*/ 51966 h 242466"/>
              <a:gd name="connsiteX21" fmla="*/ 1638300 w 5295900"/>
              <a:gd name="connsiteY21" fmla="*/ 64666 h 242466"/>
              <a:gd name="connsiteX22" fmla="*/ 1714500 w 5295900"/>
              <a:gd name="connsiteY22" fmla="*/ 140866 h 242466"/>
              <a:gd name="connsiteX23" fmla="*/ 1905000 w 5295900"/>
              <a:gd name="connsiteY23" fmla="*/ 178966 h 242466"/>
              <a:gd name="connsiteX24" fmla="*/ 2095500 w 5295900"/>
              <a:gd name="connsiteY24" fmla="*/ 153566 h 242466"/>
              <a:gd name="connsiteX25" fmla="*/ 2133600 w 5295900"/>
              <a:gd name="connsiteY25" fmla="*/ 128166 h 242466"/>
              <a:gd name="connsiteX26" fmla="*/ 2184400 w 5295900"/>
              <a:gd name="connsiteY26" fmla="*/ 51966 h 242466"/>
              <a:gd name="connsiteX27" fmla="*/ 2235200 w 5295900"/>
              <a:gd name="connsiteY27" fmla="*/ 77366 h 242466"/>
              <a:gd name="connsiteX28" fmla="*/ 2273300 w 5295900"/>
              <a:gd name="connsiteY28" fmla="*/ 115466 h 242466"/>
              <a:gd name="connsiteX29" fmla="*/ 2400300 w 5295900"/>
              <a:gd name="connsiteY29" fmla="*/ 191666 h 242466"/>
              <a:gd name="connsiteX30" fmla="*/ 2438400 w 5295900"/>
              <a:gd name="connsiteY30" fmla="*/ 204366 h 242466"/>
              <a:gd name="connsiteX31" fmla="*/ 2590800 w 5295900"/>
              <a:gd name="connsiteY31" fmla="*/ 217066 h 242466"/>
              <a:gd name="connsiteX32" fmla="*/ 2692400 w 5295900"/>
              <a:gd name="connsiteY32" fmla="*/ 191666 h 242466"/>
              <a:gd name="connsiteX33" fmla="*/ 2768600 w 5295900"/>
              <a:gd name="connsiteY33" fmla="*/ 140866 h 242466"/>
              <a:gd name="connsiteX34" fmla="*/ 2794000 w 5295900"/>
              <a:gd name="connsiteY34" fmla="*/ 102766 h 242466"/>
              <a:gd name="connsiteX35" fmla="*/ 2806700 w 5295900"/>
              <a:gd name="connsiteY35" fmla="*/ 64666 h 242466"/>
              <a:gd name="connsiteX36" fmla="*/ 2844800 w 5295900"/>
              <a:gd name="connsiteY36" fmla="*/ 90066 h 242466"/>
              <a:gd name="connsiteX37" fmla="*/ 2870200 w 5295900"/>
              <a:gd name="connsiteY37" fmla="*/ 128166 h 242466"/>
              <a:gd name="connsiteX38" fmla="*/ 2908300 w 5295900"/>
              <a:gd name="connsiteY38" fmla="*/ 140866 h 242466"/>
              <a:gd name="connsiteX39" fmla="*/ 2984500 w 5295900"/>
              <a:gd name="connsiteY39" fmla="*/ 191666 h 242466"/>
              <a:gd name="connsiteX40" fmla="*/ 3060700 w 5295900"/>
              <a:gd name="connsiteY40" fmla="*/ 242466 h 242466"/>
              <a:gd name="connsiteX41" fmla="*/ 3162300 w 5295900"/>
              <a:gd name="connsiteY41" fmla="*/ 229766 h 242466"/>
              <a:gd name="connsiteX42" fmla="*/ 3200400 w 5295900"/>
              <a:gd name="connsiteY42" fmla="*/ 204366 h 242466"/>
              <a:gd name="connsiteX43" fmla="*/ 3238500 w 5295900"/>
              <a:gd name="connsiteY43" fmla="*/ 191666 h 242466"/>
              <a:gd name="connsiteX44" fmla="*/ 3302000 w 5295900"/>
              <a:gd name="connsiteY44" fmla="*/ 115466 h 242466"/>
              <a:gd name="connsiteX45" fmla="*/ 3352800 w 5295900"/>
              <a:gd name="connsiteY45" fmla="*/ 102766 h 242466"/>
              <a:gd name="connsiteX46" fmla="*/ 3403600 w 5295900"/>
              <a:gd name="connsiteY46" fmla="*/ 128166 h 242466"/>
              <a:gd name="connsiteX47" fmla="*/ 3441700 w 5295900"/>
              <a:gd name="connsiteY47" fmla="*/ 153566 h 242466"/>
              <a:gd name="connsiteX48" fmla="*/ 3492500 w 5295900"/>
              <a:gd name="connsiteY48" fmla="*/ 166266 h 242466"/>
              <a:gd name="connsiteX49" fmla="*/ 3657600 w 5295900"/>
              <a:gd name="connsiteY49" fmla="*/ 153566 h 242466"/>
              <a:gd name="connsiteX50" fmla="*/ 3759200 w 5295900"/>
              <a:gd name="connsiteY50" fmla="*/ 128166 h 242466"/>
              <a:gd name="connsiteX51" fmla="*/ 3797300 w 5295900"/>
              <a:gd name="connsiteY51" fmla="*/ 102766 h 242466"/>
              <a:gd name="connsiteX52" fmla="*/ 3822700 w 5295900"/>
              <a:gd name="connsiteY52" fmla="*/ 1166 h 242466"/>
              <a:gd name="connsiteX53" fmla="*/ 3873500 w 5295900"/>
              <a:gd name="connsiteY53" fmla="*/ 77366 h 242466"/>
              <a:gd name="connsiteX54" fmla="*/ 3898900 w 5295900"/>
              <a:gd name="connsiteY54" fmla="*/ 115466 h 242466"/>
              <a:gd name="connsiteX55" fmla="*/ 3949700 w 5295900"/>
              <a:gd name="connsiteY55" fmla="*/ 128166 h 242466"/>
              <a:gd name="connsiteX56" fmla="*/ 3987800 w 5295900"/>
              <a:gd name="connsiteY56" fmla="*/ 166266 h 242466"/>
              <a:gd name="connsiteX57" fmla="*/ 4064000 w 5295900"/>
              <a:gd name="connsiteY57" fmla="*/ 191666 h 242466"/>
              <a:gd name="connsiteX58" fmla="*/ 4127500 w 5295900"/>
              <a:gd name="connsiteY58" fmla="*/ 217066 h 242466"/>
              <a:gd name="connsiteX59" fmla="*/ 4254500 w 5295900"/>
              <a:gd name="connsiteY59" fmla="*/ 242466 h 242466"/>
              <a:gd name="connsiteX60" fmla="*/ 4356100 w 5295900"/>
              <a:gd name="connsiteY60" fmla="*/ 229766 h 242466"/>
              <a:gd name="connsiteX61" fmla="*/ 4406900 w 5295900"/>
              <a:gd name="connsiteY61" fmla="*/ 153566 h 242466"/>
              <a:gd name="connsiteX62" fmla="*/ 4432300 w 5295900"/>
              <a:gd name="connsiteY62" fmla="*/ 90066 h 242466"/>
              <a:gd name="connsiteX63" fmla="*/ 4470400 w 5295900"/>
              <a:gd name="connsiteY63" fmla="*/ 115466 h 242466"/>
              <a:gd name="connsiteX64" fmla="*/ 4495800 w 5295900"/>
              <a:gd name="connsiteY64" fmla="*/ 153566 h 242466"/>
              <a:gd name="connsiteX65" fmla="*/ 4546600 w 5295900"/>
              <a:gd name="connsiteY65" fmla="*/ 166266 h 242466"/>
              <a:gd name="connsiteX66" fmla="*/ 4622800 w 5295900"/>
              <a:gd name="connsiteY66" fmla="*/ 204366 h 242466"/>
              <a:gd name="connsiteX67" fmla="*/ 4673600 w 5295900"/>
              <a:gd name="connsiteY67" fmla="*/ 217066 h 242466"/>
              <a:gd name="connsiteX68" fmla="*/ 4914900 w 5295900"/>
              <a:gd name="connsiteY68" fmla="*/ 191666 h 242466"/>
              <a:gd name="connsiteX69" fmla="*/ 4953000 w 5295900"/>
              <a:gd name="connsiteY69" fmla="*/ 166266 h 242466"/>
              <a:gd name="connsiteX70" fmla="*/ 4978400 w 5295900"/>
              <a:gd name="connsiteY70" fmla="*/ 128166 h 242466"/>
              <a:gd name="connsiteX71" fmla="*/ 4991100 w 5295900"/>
              <a:gd name="connsiteY71" fmla="*/ 90066 h 242466"/>
              <a:gd name="connsiteX72" fmla="*/ 5041900 w 5295900"/>
              <a:gd name="connsiteY72" fmla="*/ 115466 h 242466"/>
              <a:gd name="connsiteX73" fmla="*/ 5080000 w 5295900"/>
              <a:gd name="connsiteY73" fmla="*/ 128166 h 242466"/>
              <a:gd name="connsiteX74" fmla="*/ 5118100 w 5295900"/>
              <a:gd name="connsiteY74" fmla="*/ 153566 h 242466"/>
              <a:gd name="connsiteX75" fmla="*/ 5194300 w 5295900"/>
              <a:gd name="connsiteY75" fmla="*/ 178966 h 242466"/>
              <a:gd name="connsiteX76" fmla="*/ 5295900 w 5295900"/>
              <a:gd name="connsiteY76" fmla="*/ 166266 h 24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295900" h="242466">
                <a:moveTo>
                  <a:pt x="0" y="26566"/>
                </a:moveTo>
                <a:cubicBezTo>
                  <a:pt x="21167" y="39266"/>
                  <a:pt x="40943" y="54641"/>
                  <a:pt x="63500" y="64666"/>
                </a:cubicBezTo>
                <a:cubicBezTo>
                  <a:pt x="79450" y="71755"/>
                  <a:pt x="97582" y="72350"/>
                  <a:pt x="114300" y="77366"/>
                </a:cubicBezTo>
                <a:lnTo>
                  <a:pt x="228600" y="115466"/>
                </a:lnTo>
                <a:cubicBezTo>
                  <a:pt x="241300" y="119699"/>
                  <a:pt x="253495" y="125965"/>
                  <a:pt x="266700" y="128166"/>
                </a:cubicBezTo>
                <a:lnTo>
                  <a:pt x="342900" y="140866"/>
                </a:lnTo>
                <a:cubicBezTo>
                  <a:pt x="372533" y="136633"/>
                  <a:pt x="403861" y="138912"/>
                  <a:pt x="431800" y="128166"/>
                </a:cubicBezTo>
                <a:cubicBezTo>
                  <a:pt x="481170" y="109178"/>
                  <a:pt x="510992" y="74374"/>
                  <a:pt x="546100" y="39266"/>
                </a:cubicBezTo>
                <a:cubicBezTo>
                  <a:pt x="550333" y="26566"/>
                  <a:pt x="545673" y="3791"/>
                  <a:pt x="558800" y="1166"/>
                </a:cubicBezTo>
                <a:cubicBezTo>
                  <a:pt x="607173" y="-8509"/>
                  <a:pt x="612062" y="44595"/>
                  <a:pt x="635000" y="64666"/>
                </a:cubicBezTo>
                <a:cubicBezTo>
                  <a:pt x="714204" y="133969"/>
                  <a:pt x="685807" y="100955"/>
                  <a:pt x="749300" y="128166"/>
                </a:cubicBezTo>
                <a:cubicBezTo>
                  <a:pt x="766701" y="135624"/>
                  <a:pt x="783167" y="145099"/>
                  <a:pt x="800100" y="153566"/>
                </a:cubicBezTo>
                <a:cubicBezTo>
                  <a:pt x="889000" y="149333"/>
                  <a:pt x="978107" y="148257"/>
                  <a:pt x="1066800" y="140866"/>
                </a:cubicBezTo>
                <a:cubicBezTo>
                  <a:pt x="1080141" y="139754"/>
                  <a:pt x="1095434" y="137632"/>
                  <a:pt x="1104900" y="128166"/>
                </a:cubicBezTo>
                <a:cubicBezTo>
                  <a:pt x="1114366" y="118700"/>
                  <a:pt x="1111613" y="102040"/>
                  <a:pt x="1117600" y="90066"/>
                </a:cubicBezTo>
                <a:cubicBezTo>
                  <a:pt x="1166839" y="-8411"/>
                  <a:pt x="1123778" y="109631"/>
                  <a:pt x="1155700" y="13866"/>
                </a:cubicBezTo>
                <a:cubicBezTo>
                  <a:pt x="1246464" y="150012"/>
                  <a:pt x="1105117" y="-56613"/>
                  <a:pt x="1219200" y="90066"/>
                </a:cubicBezTo>
                <a:cubicBezTo>
                  <a:pt x="1298982" y="192643"/>
                  <a:pt x="1234342" y="142494"/>
                  <a:pt x="1308100" y="191666"/>
                </a:cubicBezTo>
                <a:cubicBezTo>
                  <a:pt x="1375833" y="183199"/>
                  <a:pt x="1444504" y="180328"/>
                  <a:pt x="1511300" y="166266"/>
                </a:cubicBezTo>
                <a:cubicBezTo>
                  <a:pt x="1553415" y="157400"/>
                  <a:pt x="1557132" y="120985"/>
                  <a:pt x="1574800" y="90066"/>
                </a:cubicBezTo>
                <a:cubicBezTo>
                  <a:pt x="1582373" y="76814"/>
                  <a:pt x="1591733" y="64666"/>
                  <a:pt x="1600200" y="51966"/>
                </a:cubicBezTo>
                <a:cubicBezTo>
                  <a:pt x="1612900" y="56199"/>
                  <a:pt x="1627733" y="56447"/>
                  <a:pt x="1638300" y="64666"/>
                </a:cubicBezTo>
                <a:cubicBezTo>
                  <a:pt x="1666654" y="86719"/>
                  <a:pt x="1680422" y="129507"/>
                  <a:pt x="1714500" y="140866"/>
                </a:cubicBezTo>
                <a:cubicBezTo>
                  <a:pt x="1827067" y="178388"/>
                  <a:pt x="1764090" y="163309"/>
                  <a:pt x="1905000" y="178966"/>
                </a:cubicBezTo>
                <a:cubicBezTo>
                  <a:pt x="1939049" y="176129"/>
                  <a:pt x="2043624" y="179504"/>
                  <a:pt x="2095500" y="153566"/>
                </a:cubicBezTo>
                <a:cubicBezTo>
                  <a:pt x="2109152" y="146740"/>
                  <a:pt x="2120900" y="136633"/>
                  <a:pt x="2133600" y="128166"/>
                </a:cubicBezTo>
                <a:cubicBezTo>
                  <a:pt x="2150533" y="102766"/>
                  <a:pt x="2157096" y="38314"/>
                  <a:pt x="2184400" y="51966"/>
                </a:cubicBezTo>
                <a:cubicBezTo>
                  <a:pt x="2201333" y="60433"/>
                  <a:pt x="2219794" y="66362"/>
                  <a:pt x="2235200" y="77366"/>
                </a:cubicBezTo>
                <a:cubicBezTo>
                  <a:pt x="2249815" y="87805"/>
                  <a:pt x="2259123" y="104439"/>
                  <a:pt x="2273300" y="115466"/>
                </a:cubicBezTo>
                <a:cubicBezTo>
                  <a:pt x="2310235" y="144193"/>
                  <a:pt x="2356316" y="172816"/>
                  <a:pt x="2400300" y="191666"/>
                </a:cubicBezTo>
                <a:cubicBezTo>
                  <a:pt x="2412605" y="196939"/>
                  <a:pt x="2425130" y="202597"/>
                  <a:pt x="2438400" y="204366"/>
                </a:cubicBezTo>
                <a:cubicBezTo>
                  <a:pt x="2488929" y="211103"/>
                  <a:pt x="2540000" y="212833"/>
                  <a:pt x="2590800" y="217066"/>
                </a:cubicBezTo>
                <a:cubicBezTo>
                  <a:pt x="2608393" y="213547"/>
                  <a:pt x="2670433" y="203870"/>
                  <a:pt x="2692400" y="191666"/>
                </a:cubicBezTo>
                <a:cubicBezTo>
                  <a:pt x="2719085" y="176841"/>
                  <a:pt x="2768600" y="140866"/>
                  <a:pt x="2768600" y="140866"/>
                </a:cubicBezTo>
                <a:cubicBezTo>
                  <a:pt x="2777067" y="128166"/>
                  <a:pt x="2787174" y="116418"/>
                  <a:pt x="2794000" y="102766"/>
                </a:cubicBezTo>
                <a:cubicBezTo>
                  <a:pt x="2799987" y="90792"/>
                  <a:pt x="2793713" y="67913"/>
                  <a:pt x="2806700" y="64666"/>
                </a:cubicBezTo>
                <a:cubicBezTo>
                  <a:pt x="2821508" y="60964"/>
                  <a:pt x="2832100" y="81599"/>
                  <a:pt x="2844800" y="90066"/>
                </a:cubicBezTo>
                <a:cubicBezTo>
                  <a:pt x="2853267" y="102766"/>
                  <a:pt x="2858281" y="118631"/>
                  <a:pt x="2870200" y="128166"/>
                </a:cubicBezTo>
                <a:cubicBezTo>
                  <a:pt x="2880653" y="136529"/>
                  <a:pt x="2896598" y="134365"/>
                  <a:pt x="2908300" y="140866"/>
                </a:cubicBezTo>
                <a:cubicBezTo>
                  <a:pt x="2934985" y="155691"/>
                  <a:pt x="2962914" y="170080"/>
                  <a:pt x="2984500" y="191666"/>
                </a:cubicBezTo>
                <a:cubicBezTo>
                  <a:pt x="3032066" y="239232"/>
                  <a:pt x="3005561" y="224086"/>
                  <a:pt x="3060700" y="242466"/>
                </a:cubicBezTo>
                <a:cubicBezTo>
                  <a:pt x="3094567" y="238233"/>
                  <a:pt x="3129372" y="238746"/>
                  <a:pt x="3162300" y="229766"/>
                </a:cubicBezTo>
                <a:cubicBezTo>
                  <a:pt x="3177026" y="225750"/>
                  <a:pt x="3186748" y="211192"/>
                  <a:pt x="3200400" y="204366"/>
                </a:cubicBezTo>
                <a:cubicBezTo>
                  <a:pt x="3212374" y="198379"/>
                  <a:pt x="3225800" y="195899"/>
                  <a:pt x="3238500" y="191666"/>
                </a:cubicBezTo>
                <a:cubicBezTo>
                  <a:pt x="3254685" y="167388"/>
                  <a:pt x="3275673" y="130510"/>
                  <a:pt x="3302000" y="115466"/>
                </a:cubicBezTo>
                <a:cubicBezTo>
                  <a:pt x="3317155" y="106806"/>
                  <a:pt x="3335867" y="106999"/>
                  <a:pt x="3352800" y="102766"/>
                </a:cubicBezTo>
                <a:cubicBezTo>
                  <a:pt x="3369733" y="111233"/>
                  <a:pt x="3387162" y="118773"/>
                  <a:pt x="3403600" y="128166"/>
                </a:cubicBezTo>
                <a:cubicBezTo>
                  <a:pt x="3416852" y="135739"/>
                  <a:pt x="3427671" y="147553"/>
                  <a:pt x="3441700" y="153566"/>
                </a:cubicBezTo>
                <a:cubicBezTo>
                  <a:pt x="3457743" y="160442"/>
                  <a:pt x="3475567" y="162033"/>
                  <a:pt x="3492500" y="166266"/>
                </a:cubicBezTo>
                <a:cubicBezTo>
                  <a:pt x="3547533" y="162033"/>
                  <a:pt x="3602959" y="161372"/>
                  <a:pt x="3657600" y="153566"/>
                </a:cubicBezTo>
                <a:cubicBezTo>
                  <a:pt x="3692158" y="148629"/>
                  <a:pt x="3759200" y="128166"/>
                  <a:pt x="3759200" y="128166"/>
                </a:cubicBezTo>
                <a:cubicBezTo>
                  <a:pt x="3771900" y="119699"/>
                  <a:pt x="3787765" y="114685"/>
                  <a:pt x="3797300" y="102766"/>
                </a:cubicBezTo>
                <a:cubicBezTo>
                  <a:pt x="3807714" y="89749"/>
                  <a:pt x="3822068" y="4328"/>
                  <a:pt x="3822700" y="1166"/>
                </a:cubicBezTo>
                <a:lnTo>
                  <a:pt x="3873500" y="77366"/>
                </a:lnTo>
                <a:cubicBezTo>
                  <a:pt x="3881967" y="90066"/>
                  <a:pt x="3884092" y="111764"/>
                  <a:pt x="3898900" y="115466"/>
                </a:cubicBezTo>
                <a:lnTo>
                  <a:pt x="3949700" y="128166"/>
                </a:lnTo>
                <a:cubicBezTo>
                  <a:pt x="3962400" y="140866"/>
                  <a:pt x="3972100" y="157544"/>
                  <a:pt x="3987800" y="166266"/>
                </a:cubicBezTo>
                <a:cubicBezTo>
                  <a:pt x="4011205" y="179269"/>
                  <a:pt x="4039141" y="181722"/>
                  <a:pt x="4064000" y="191666"/>
                </a:cubicBezTo>
                <a:cubicBezTo>
                  <a:pt x="4085167" y="200133"/>
                  <a:pt x="4105873" y="209857"/>
                  <a:pt x="4127500" y="217066"/>
                </a:cubicBezTo>
                <a:cubicBezTo>
                  <a:pt x="4165391" y="229696"/>
                  <a:pt x="4216983" y="236213"/>
                  <a:pt x="4254500" y="242466"/>
                </a:cubicBezTo>
                <a:cubicBezTo>
                  <a:pt x="4288367" y="238233"/>
                  <a:pt x="4324025" y="241430"/>
                  <a:pt x="4356100" y="229766"/>
                </a:cubicBezTo>
                <a:cubicBezTo>
                  <a:pt x="4394092" y="215951"/>
                  <a:pt x="4395657" y="183548"/>
                  <a:pt x="4406900" y="153566"/>
                </a:cubicBezTo>
                <a:cubicBezTo>
                  <a:pt x="4414905" y="132220"/>
                  <a:pt x="4423833" y="111233"/>
                  <a:pt x="4432300" y="90066"/>
                </a:cubicBezTo>
                <a:cubicBezTo>
                  <a:pt x="4445000" y="98533"/>
                  <a:pt x="4459607" y="104673"/>
                  <a:pt x="4470400" y="115466"/>
                </a:cubicBezTo>
                <a:cubicBezTo>
                  <a:pt x="4481193" y="126259"/>
                  <a:pt x="4483100" y="145099"/>
                  <a:pt x="4495800" y="153566"/>
                </a:cubicBezTo>
                <a:cubicBezTo>
                  <a:pt x="4510323" y="163248"/>
                  <a:pt x="4529817" y="161471"/>
                  <a:pt x="4546600" y="166266"/>
                </a:cubicBezTo>
                <a:cubicBezTo>
                  <a:pt x="4653629" y="196846"/>
                  <a:pt x="4511481" y="156658"/>
                  <a:pt x="4622800" y="204366"/>
                </a:cubicBezTo>
                <a:cubicBezTo>
                  <a:pt x="4638843" y="211242"/>
                  <a:pt x="4656667" y="212833"/>
                  <a:pt x="4673600" y="217066"/>
                </a:cubicBezTo>
                <a:cubicBezTo>
                  <a:pt x="4692241" y="215901"/>
                  <a:pt x="4851458" y="223387"/>
                  <a:pt x="4914900" y="191666"/>
                </a:cubicBezTo>
                <a:cubicBezTo>
                  <a:pt x="4928552" y="184840"/>
                  <a:pt x="4940300" y="174733"/>
                  <a:pt x="4953000" y="166266"/>
                </a:cubicBezTo>
                <a:cubicBezTo>
                  <a:pt x="4961467" y="153566"/>
                  <a:pt x="4971574" y="141818"/>
                  <a:pt x="4978400" y="128166"/>
                </a:cubicBezTo>
                <a:cubicBezTo>
                  <a:pt x="4984387" y="116192"/>
                  <a:pt x="4977973" y="92691"/>
                  <a:pt x="4991100" y="90066"/>
                </a:cubicBezTo>
                <a:cubicBezTo>
                  <a:pt x="5009664" y="86353"/>
                  <a:pt x="5024499" y="108008"/>
                  <a:pt x="5041900" y="115466"/>
                </a:cubicBezTo>
                <a:cubicBezTo>
                  <a:pt x="5054205" y="120739"/>
                  <a:pt x="5068026" y="122179"/>
                  <a:pt x="5080000" y="128166"/>
                </a:cubicBezTo>
                <a:cubicBezTo>
                  <a:pt x="5093652" y="134992"/>
                  <a:pt x="5104152" y="147367"/>
                  <a:pt x="5118100" y="153566"/>
                </a:cubicBezTo>
                <a:cubicBezTo>
                  <a:pt x="5142566" y="164440"/>
                  <a:pt x="5194300" y="178966"/>
                  <a:pt x="5194300" y="178966"/>
                </a:cubicBezTo>
                <a:lnTo>
                  <a:pt x="5295900" y="16626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/>
          <p:cNvSpPr/>
          <p:nvPr/>
        </p:nvSpPr>
        <p:spPr>
          <a:xfrm>
            <a:off x="5941805" y="2975578"/>
            <a:ext cx="3467100" cy="228600"/>
          </a:xfrm>
          <a:custGeom>
            <a:avLst/>
            <a:gdLst>
              <a:gd name="connsiteX0" fmla="*/ 0 w 3467100"/>
              <a:gd name="connsiteY0" fmla="*/ 50800 h 228600"/>
              <a:gd name="connsiteX1" fmla="*/ 431800 w 3467100"/>
              <a:gd name="connsiteY1" fmla="*/ 38100 h 228600"/>
              <a:gd name="connsiteX2" fmla="*/ 457200 w 3467100"/>
              <a:gd name="connsiteY2" fmla="*/ 0 h 228600"/>
              <a:gd name="connsiteX3" fmla="*/ 495300 w 3467100"/>
              <a:gd name="connsiteY3" fmla="*/ 76200 h 228600"/>
              <a:gd name="connsiteX4" fmla="*/ 520700 w 3467100"/>
              <a:gd name="connsiteY4" fmla="*/ 127000 h 228600"/>
              <a:gd name="connsiteX5" fmla="*/ 584200 w 3467100"/>
              <a:gd name="connsiteY5" fmla="*/ 203200 h 228600"/>
              <a:gd name="connsiteX6" fmla="*/ 673100 w 3467100"/>
              <a:gd name="connsiteY6" fmla="*/ 228600 h 228600"/>
              <a:gd name="connsiteX7" fmla="*/ 812800 w 3467100"/>
              <a:gd name="connsiteY7" fmla="*/ 215900 h 228600"/>
              <a:gd name="connsiteX8" fmla="*/ 889000 w 3467100"/>
              <a:gd name="connsiteY8" fmla="*/ 165100 h 228600"/>
              <a:gd name="connsiteX9" fmla="*/ 927100 w 3467100"/>
              <a:gd name="connsiteY9" fmla="*/ 88900 h 228600"/>
              <a:gd name="connsiteX10" fmla="*/ 965200 w 3467100"/>
              <a:gd name="connsiteY10" fmla="*/ 101600 h 228600"/>
              <a:gd name="connsiteX11" fmla="*/ 990600 w 3467100"/>
              <a:gd name="connsiteY11" fmla="*/ 139700 h 228600"/>
              <a:gd name="connsiteX12" fmla="*/ 1028700 w 3467100"/>
              <a:gd name="connsiteY12" fmla="*/ 152400 h 228600"/>
              <a:gd name="connsiteX13" fmla="*/ 1079500 w 3467100"/>
              <a:gd name="connsiteY13" fmla="*/ 177800 h 228600"/>
              <a:gd name="connsiteX14" fmla="*/ 1155700 w 3467100"/>
              <a:gd name="connsiteY14" fmla="*/ 203200 h 228600"/>
              <a:gd name="connsiteX15" fmla="*/ 1358900 w 3467100"/>
              <a:gd name="connsiteY15" fmla="*/ 177800 h 228600"/>
              <a:gd name="connsiteX16" fmla="*/ 1397000 w 3467100"/>
              <a:gd name="connsiteY16" fmla="*/ 152400 h 228600"/>
              <a:gd name="connsiteX17" fmla="*/ 1447800 w 3467100"/>
              <a:gd name="connsiteY17" fmla="*/ 76200 h 228600"/>
              <a:gd name="connsiteX18" fmla="*/ 1549400 w 3467100"/>
              <a:gd name="connsiteY18" fmla="*/ 152400 h 228600"/>
              <a:gd name="connsiteX19" fmla="*/ 1651000 w 3467100"/>
              <a:gd name="connsiteY19" fmla="*/ 215900 h 228600"/>
              <a:gd name="connsiteX20" fmla="*/ 1841500 w 3467100"/>
              <a:gd name="connsiteY20" fmla="*/ 190500 h 228600"/>
              <a:gd name="connsiteX21" fmla="*/ 1879600 w 3467100"/>
              <a:gd name="connsiteY21" fmla="*/ 177800 h 228600"/>
              <a:gd name="connsiteX22" fmla="*/ 1892300 w 3467100"/>
              <a:gd name="connsiteY22" fmla="*/ 139700 h 228600"/>
              <a:gd name="connsiteX23" fmla="*/ 1943100 w 3467100"/>
              <a:gd name="connsiteY23" fmla="*/ 63500 h 228600"/>
              <a:gd name="connsiteX24" fmla="*/ 1981200 w 3467100"/>
              <a:gd name="connsiteY24" fmla="*/ 101600 h 228600"/>
              <a:gd name="connsiteX25" fmla="*/ 2019300 w 3467100"/>
              <a:gd name="connsiteY25" fmla="*/ 127000 h 228600"/>
              <a:gd name="connsiteX26" fmla="*/ 2032000 w 3467100"/>
              <a:gd name="connsiteY26" fmla="*/ 165100 h 228600"/>
              <a:gd name="connsiteX27" fmla="*/ 2070100 w 3467100"/>
              <a:gd name="connsiteY27" fmla="*/ 177800 h 228600"/>
              <a:gd name="connsiteX28" fmla="*/ 2108200 w 3467100"/>
              <a:gd name="connsiteY28" fmla="*/ 203200 h 228600"/>
              <a:gd name="connsiteX29" fmla="*/ 2209800 w 3467100"/>
              <a:gd name="connsiteY29" fmla="*/ 228600 h 228600"/>
              <a:gd name="connsiteX30" fmla="*/ 2286000 w 3467100"/>
              <a:gd name="connsiteY30" fmla="*/ 203200 h 228600"/>
              <a:gd name="connsiteX31" fmla="*/ 2324100 w 3467100"/>
              <a:gd name="connsiteY31" fmla="*/ 190500 h 228600"/>
              <a:gd name="connsiteX32" fmla="*/ 2349500 w 3467100"/>
              <a:gd name="connsiteY32" fmla="*/ 152400 h 228600"/>
              <a:gd name="connsiteX33" fmla="*/ 2387600 w 3467100"/>
              <a:gd name="connsiteY33" fmla="*/ 127000 h 228600"/>
              <a:gd name="connsiteX34" fmla="*/ 2413000 w 3467100"/>
              <a:gd name="connsiteY34" fmla="*/ 50800 h 228600"/>
              <a:gd name="connsiteX35" fmla="*/ 2463800 w 3467100"/>
              <a:gd name="connsiteY35" fmla="*/ 127000 h 228600"/>
              <a:gd name="connsiteX36" fmla="*/ 2514600 w 3467100"/>
              <a:gd name="connsiteY36" fmla="*/ 152400 h 228600"/>
              <a:gd name="connsiteX37" fmla="*/ 2616200 w 3467100"/>
              <a:gd name="connsiteY37" fmla="*/ 215900 h 228600"/>
              <a:gd name="connsiteX38" fmla="*/ 2794000 w 3467100"/>
              <a:gd name="connsiteY38" fmla="*/ 190500 h 228600"/>
              <a:gd name="connsiteX39" fmla="*/ 2832100 w 3467100"/>
              <a:gd name="connsiteY39" fmla="*/ 165100 h 228600"/>
              <a:gd name="connsiteX40" fmla="*/ 2921000 w 3467100"/>
              <a:gd name="connsiteY40" fmla="*/ 114300 h 228600"/>
              <a:gd name="connsiteX41" fmla="*/ 2946400 w 3467100"/>
              <a:gd name="connsiteY41" fmla="*/ 152400 h 228600"/>
              <a:gd name="connsiteX42" fmla="*/ 3009900 w 3467100"/>
              <a:gd name="connsiteY42" fmla="*/ 190500 h 228600"/>
              <a:gd name="connsiteX43" fmla="*/ 3098800 w 3467100"/>
              <a:gd name="connsiteY43" fmla="*/ 215900 h 228600"/>
              <a:gd name="connsiteX44" fmla="*/ 3263900 w 3467100"/>
              <a:gd name="connsiteY44" fmla="*/ 203200 h 228600"/>
              <a:gd name="connsiteX45" fmla="*/ 3289300 w 3467100"/>
              <a:gd name="connsiteY45" fmla="*/ 165100 h 228600"/>
              <a:gd name="connsiteX46" fmla="*/ 3327400 w 3467100"/>
              <a:gd name="connsiteY46" fmla="*/ 139700 h 228600"/>
              <a:gd name="connsiteX47" fmla="*/ 3429000 w 3467100"/>
              <a:gd name="connsiteY47" fmla="*/ 177800 h 228600"/>
              <a:gd name="connsiteX48" fmla="*/ 3467100 w 3467100"/>
              <a:gd name="connsiteY48" fmla="*/ 2032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467100" h="228600">
                <a:moveTo>
                  <a:pt x="0" y="50800"/>
                </a:moveTo>
                <a:cubicBezTo>
                  <a:pt x="205902" y="275421"/>
                  <a:pt x="94918" y="253704"/>
                  <a:pt x="431800" y="38100"/>
                </a:cubicBezTo>
                <a:cubicBezTo>
                  <a:pt x="444656" y="29872"/>
                  <a:pt x="448733" y="12700"/>
                  <a:pt x="457200" y="0"/>
                </a:cubicBezTo>
                <a:cubicBezTo>
                  <a:pt x="480485" y="69854"/>
                  <a:pt x="455909" y="7266"/>
                  <a:pt x="495300" y="76200"/>
                </a:cubicBezTo>
                <a:cubicBezTo>
                  <a:pt x="504693" y="92638"/>
                  <a:pt x="511307" y="110562"/>
                  <a:pt x="520700" y="127000"/>
                </a:cubicBezTo>
                <a:cubicBezTo>
                  <a:pt x="535117" y="152230"/>
                  <a:pt x="559954" y="187036"/>
                  <a:pt x="584200" y="203200"/>
                </a:cubicBezTo>
                <a:cubicBezTo>
                  <a:pt x="595132" y="210488"/>
                  <a:pt x="666326" y="226906"/>
                  <a:pt x="673100" y="228600"/>
                </a:cubicBezTo>
                <a:cubicBezTo>
                  <a:pt x="719667" y="224367"/>
                  <a:pt x="767941" y="229094"/>
                  <a:pt x="812800" y="215900"/>
                </a:cubicBezTo>
                <a:cubicBezTo>
                  <a:pt x="842087" y="207286"/>
                  <a:pt x="889000" y="165100"/>
                  <a:pt x="889000" y="165100"/>
                </a:cubicBezTo>
                <a:cubicBezTo>
                  <a:pt x="894346" y="149061"/>
                  <a:pt x="908162" y="96475"/>
                  <a:pt x="927100" y="88900"/>
                </a:cubicBezTo>
                <a:cubicBezTo>
                  <a:pt x="939529" y="83928"/>
                  <a:pt x="952500" y="97367"/>
                  <a:pt x="965200" y="101600"/>
                </a:cubicBezTo>
                <a:cubicBezTo>
                  <a:pt x="973667" y="114300"/>
                  <a:pt x="978681" y="130165"/>
                  <a:pt x="990600" y="139700"/>
                </a:cubicBezTo>
                <a:cubicBezTo>
                  <a:pt x="1001053" y="148063"/>
                  <a:pt x="1016395" y="147127"/>
                  <a:pt x="1028700" y="152400"/>
                </a:cubicBezTo>
                <a:cubicBezTo>
                  <a:pt x="1046101" y="159858"/>
                  <a:pt x="1061922" y="170769"/>
                  <a:pt x="1079500" y="177800"/>
                </a:cubicBezTo>
                <a:cubicBezTo>
                  <a:pt x="1104359" y="187744"/>
                  <a:pt x="1155700" y="203200"/>
                  <a:pt x="1155700" y="203200"/>
                </a:cubicBezTo>
                <a:cubicBezTo>
                  <a:pt x="1187212" y="200776"/>
                  <a:pt x="1304074" y="205213"/>
                  <a:pt x="1358900" y="177800"/>
                </a:cubicBezTo>
                <a:cubicBezTo>
                  <a:pt x="1372552" y="170974"/>
                  <a:pt x="1384300" y="160867"/>
                  <a:pt x="1397000" y="152400"/>
                </a:cubicBezTo>
                <a:cubicBezTo>
                  <a:pt x="1413933" y="127000"/>
                  <a:pt x="1423378" y="57884"/>
                  <a:pt x="1447800" y="76200"/>
                </a:cubicBezTo>
                <a:cubicBezTo>
                  <a:pt x="1481667" y="101600"/>
                  <a:pt x="1511536" y="133468"/>
                  <a:pt x="1549400" y="152400"/>
                </a:cubicBezTo>
                <a:cubicBezTo>
                  <a:pt x="1619132" y="187266"/>
                  <a:pt x="1585054" y="166441"/>
                  <a:pt x="1651000" y="215900"/>
                </a:cubicBezTo>
                <a:cubicBezTo>
                  <a:pt x="1714500" y="207433"/>
                  <a:pt x="1778310" y="201032"/>
                  <a:pt x="1841500" y="190500"/>
                </a:cubicBezTo>
                <a:cubicBezTo>
                  <a:pt x="1854705" y="188299"/>
                  <a:pt x="1870134" y="187266"/>
                  <a:pt x="1879600" y="177800"/>
                </a:cubicBezTo>
                <a:cubicBezTo>
                  <a:pt x="1889066" y="168334"/>
                  <a:pt x="1885799" y="151402"/>
                  <a:pt x="1892300" y="139700"/>
                </a:cubicBezTo>
                <a:cubicBezTo>
                  <a:pt x="1907125" y="113015"/>
                  <a:pt x="1943100" y="63500"/>
                  <a:pt x="1943100" y="63500"/>
                </a:cubicBezTo>
                <a:cubicBezTo>
                  <a:pt x="1955800" y="76200"/>
                  <a:pt x="1967402" y="90102"/>
                  <a:pt x="1981200" y="101600"/>
                </a:cubicBezTo>
                <a:cubicBezTo>
                  <a:pt x="1992926" y="111371"/>
                  <a:pt x="2009765" y="115081"/>
                  <a:pt x="2019300" y="127000"/>
                </a:cubicBezTo>
                <a:cubicBezTo>
                  <a:pt x="2027663" y="137453"/>
                  <a:pt x="2022534" y="155634"/>
                  <a:pt x="2032000" y="165100"/>
                </a:cubicBezTo>
                <a:cubicBezTo>
                  <a:pt x="2041466" y="174566"/>
                  <a:pt x="2058126" y="171813"/>
                  <a:pt x="2070100" y="177800"/>
                </a:cubicBezTo>
                <a:cubicBezTo>
                  <a:pt x="2083752" y="184626"/>
                  <a:pt x="2093855" y="197984"/>
                  <a:pt x="2108200" y="203200"/>
                </a:cubicBezTo>
                <a:cubicBezTo>
                  <a:pt x="2141007" y="215130"/>
                  <a:pt x="2209800" y="228600"/>
                  <a:pt x="2209800" y="228600"/>
                </a:cubicBezTo>
                <a:lnTo>
                  <a:pt x="2286000" y="203200"/>
                </a:lnTo>
                <a:lnTo>
                  <a:pt x="2324100" y="190500"/>
                </a:lnTo>
                <a:cubicBezTo>
                  <a:pt x="2332567" y="177800"/>
                  <a:pt x="2338707" y="163193"/>
                  <a:pt x="2349500" y="152400"/>
                </a:cubicBezTo>
                <a:cubicBezTo>
                  <a:pt x="2360293" y="141607"/>
                  <a:pt x="2379510" y="139943"/>
                  <a:pt x="2387600" y="127000"/>
                </a:cubicBezTo>
                <a:cubicBezTo>
                  <a:pt x="2401790" y="104296"/>
                  <a:pt x="2413000" y="50800"/>
                  <a:pt x="2413000" y="50800"/>
                </a:cubicBezTo>
                <a:cubicBezTo>
                  <a:pt x="2429933" y="76200"/>
                  <a:pt x="2436496" y="113348"/>
                  <a:pt x="2463800" y="127000"/>
                </a:cubicBezTo>
                <a:cubicBezTo>
                  <a:pt x="2480733" y="135467"/>
                  <a:pt x="2498050" y="143206"/>
                  <a:pt x="2514600" y="152400"/>
                </a:cubicBezTo>
                <a:cubicBezTo>
                  <a:pt x="2560553" y="177929"/>
                  <a:pt x="2576505" y="189436"/>
                  <a:pt x="2616200" y="215900"/>
                </a:cubicBezTo>
                <a:cubicBezTo>
                  <a:pt x="2651892" y="212655"/>
                  <a:pt x="2745135" y="214932"/>
                  <a:pt x="2794000" y="190500"/>
                </a:cubicBezTo>
                <a:cubicBezTo>
                  <a:pt x="2807652" y="183674"/>
                  <a:pt x="2819400" y="173567"/>
                  <a:pt x="2832100" y="165100"/>
                </a:cubicBezTo>
                <a:cubicBezTo>
                  <a:pt x="2891367" y="76200"/>
                  <a:pt x="2857500" y="71967"/>
                  <a:pt x="2921000" y="114300"/>
                </a:cubicBezTo>
                <a:cubicBezTo>
                  <a:pt x="2929467" y="127000"/>
                  <a:pt x="2934811" y="142467"/>
                  <a:pt x="2946400" y="152400"/>
                </a:cubicBezTo>
                <a:cubicBezTo>
                  <a:pt x="2965142" y="168464"/>
                  <a:pt x="2987822" y="179461"/>
                  <a:pt x="3009900" y="190500"/>
                </a:cubicBezTo>
                <a:cubicBezTo>
                  <a:pt x="3028120" y="199610"/>
                  <a:pt x="3082524" y="211831"/>
                  <a:pt x="3098800" y="215900"/>
                </a:cubicBezTo>
                <a:cubicBezTo>
                  <a:pt x="3153833" y="211667"/>
                  <a:pt x="3210568" y="217422"/>
                  <a:pt x="3263900" y="203200"/>
                </a:cubicBezTo>
                <a:cubicBezTo>
                  <a:pt x="3278648" y="199267"/>
                  <a:pt x="3278507" y="175893"/>
                  <a:pt x="3289300" y="165100"/>
                </a:cubicBezTo>
                <a:cubicBezTo>
                  <a:pt x="3300093" y="154307"/>
                  <a:pt x="3314700" y="148167"/>
                  <a:pt x="3327400" y="139700"/>
                </a:cubicBezTo>
                <a:cubicBezTo>
                  <a:pt x="3360375" y="150692"/>
                  <a:pt x="3398628" y="162614"/>
                  <a:pt x="3429000" y="177800"/>
                </a:cubicBezTo>
                <a:cubicBezTo>
                  <a:pt x="3442652" y="184626"/>
                  <a:pt x="3467100" y="203200"/>
                  <a:pt x="3467100" y="2032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1341884" y="3238500"/>
            <a:ext cx="15902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b="1" dirty="0" smtClean="0">
                <a:solidFill>
                  <a:schemeClr val="tx2"/>
                </a:solidFill>
              </a:rPr>
              <a:t>PÄÄLLYSVESI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843123" y="3276600"/>
            <a:ext cx="15664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b="1" dirty="0" smtClean="0"/>
              <a:t>PÄÄLLYSVESI</a:t>
            </a:r>
            <a:endParaRPr lang="fi-FI" b="1" dirty="0"/>
          </a:p>
        </p:txBody>
      </p:sp>
      <p:cxnSp>
        <p:nvCxnSpPr>
          <p:cNvPr id="10" name="Suora yhdysviiva 9"/>
          <p:cNvCxnSpPr>
            <a:stCxn id="4" idx="6"/>
            <a:endCxn id="4" idx="6"/>
          </p:cNvCxnSpPr>
          <p:nvPr/>
        </p:nvCxnSpPr>
        <p:spPr>
          <a:xfrm>
            <a:off x="208806" y="3440956"/>
            <a:ext cx="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>
            <a:stCxn id="4" idx="9"/>
            <a:endCxn id="4" idx="72"/>
          </p:cNvCxnSpPr>
          <p:nvPr/>
        </p:nvCxnSpPr>
        <p:spPr>
          <a:xfrm flipV="1">
            <a:off x="297706" y="3555256"/>
            <a:ext cx="4940300" cy="381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6336556" y="3574306"/>
            <a:ext cx="28702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>
            <a:stCxn id="4" idx="13"/>
            <a:endCxn id="4" idx="69"/>
          </p:cNvCxnSpPr>
          <p:nvPr/>
        </p:nvCxnSpPr>
        <p:spPr>
          <a:xfrm flipV="1">
            <a:off x="437406" y="3771156"/>
            <a:ext cx="4686300" cy="508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>
            <a:stCxn id="4" idx="110"/>
            <a:endCxn id="4" idx="193"/>
          </p:cNvCxnSpPr>
          <p:nvPr/>
        </p:nvCxnSpPr>
        <p:spPr>
          <a:xfrm>
            <a:off x="6419106" y="3783856"/>
            <a:ext cx="2641600" cy="127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1341884" y="4175369"/>
            <a:ext cx="678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1629916" y="4175369"/>
            <a:ext cx="166584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fi-FI" b="1" dirty="0" smtClean="0"/>
              <a:t>ALUSVES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28" name="Tekstiruutu 27"/>
          <p:cNvSpPr txBox="1"/>
          <p:nvPr/>
        </p:nvSpPr>
        <p:spPr>
          <a:xfrm>
            <a:off x="7174532" y="4517001"/>
            <a:ext cx="12041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b="1" dirty="0" smtClean="0"/>
              <a:t>ALUSVESI</a:t>
            </a:r>
            <a:endParaRPr lang="fi-FI" b="1" dirty="0"/>
          </a:p>
        </p:txBody>
      </p:sp>
      <p:sp>
        <p:nvSpPr>
          <p:cNvPr id="29" name="Tekstiruutu 28"/>
          <p:cNvSpPr txBox="1"/>
          <p:nvPr/>
        </p:nvSpPr>
        <p:spPr>
          <a:xfrm>
            <a:off x="9408905" y="3454924"/>
            <a:ext cx="10869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b="1" dirty="0" smtClean="0"/>
              <a:t>VÄLIVESI</a:t>
            </a:r>
            <a:endParaRPr lang="fi-FI" b="1" dirty="0"/>
          </a:p>
        </p:txBody>
      </p:sp>
      <p:sp>
        <p:nvSpPr>
          <p:cNvPr id="30" name="Tekstiruutu 29"/>
          <p:cNvSpPr txBox="1"/>
          <p:nvPr/>
        </p:nvSpPr>
        <p:spPr>
          <a:xfrm>
            <a:off x="1125860" y="501317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 smtClean="0"/>
              <a:t>SUOMI</a:t>
            </a:r>
            <a:endParaRPr lang="fi-FI" sz="2000" b="1" dirty="0"/>
          </a:p>
        </p:txBody>
      </p:sp>
      <p:sp>
        <p:nvSpPr>
          <p:cNvPr id="31" name="Tekstiruutu 30"/>
          <p:cNvSpPr txBox="1"/>
          <p:nvPr/>
        </p:nvSpPr>
        <p:spPr>
          <a:xfrm>
            <a:off x="7390556" y="6525344"/>
            <a:ext cx="22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 smtClean="0"/>
              <a:t>KESKI-EUROOPPA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06484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494012" y="1052736"/>
            <a:ext cx="644933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800" b="1" dirty="0" smtClean="0"/>
              <a:t>JÄRVEN VUODENAJAT</a:t>
            </a:r>
            <a:endParaRPr lang="fi-FI" sz="48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2060848"/>
            <a:ext cx="66247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286100" y="620688"/>
            <a:ext cx="370005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4800" b="1" dirty="0" smtClean="0"/>
              <a:t>JÄRVITYYPIT</a:t>
            </a:r>
            <a:endParaRPr lang="fi-FI" sz="48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837828" y="1700808"/>
            <a:ext cx="6130974" cy="4136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90000"/>
              </a:lnSpc>
              <a:buAutoNum type="alphaLcPeriod"/>
            </a:pPr>
            <a:r>
              <a:rPr lang="fi-FI" sz="3600" b="1" u="sng" dirty="0" smtClean="0"/>
              <a:t>REHEVÄ ELI EUTROFINEN</a:t>
            </a:r>
          </a:p>
          <a:p>
            <a:pPr>
              <a:lnSpc>
                <a:spcPct val="90000"/>
              </a:lnSpc>
            </a:pPr>
            <a:endParaRPr lang="fi-FI" sz="3200" b="1" u="sng" dirty="0" smtClean="0"/>
          </a:p>
          <a:p>
            <a:pPr>
              <a:lnSpc>
                <a:spcPct val="90000"/>
              </a:lnSpc>
            </a:pPr>
            <a:r>
              <a:rPr lang="fi-FI" sz="3200" b="1" dirty="0" smtClean="0"/>
              <a:t>	</a:t>
            </a:r>
            <a:r>
              <a:rPr lang="fi-FI" sz="3200" dirty="0" smtClean="0"/>
              <a:t>- paljon ravinteita -&gt;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 </a:t>
            </a:r>
            <a:r>
              <a:rPr lang="fi-FI" sz="3200" dirty="0" smtClean="0"/>
              <a:t>suuri tuotanto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vesi usein sameaa</a:t>
            </a:r>
          </a:p>
          <a:p>
            <a:pPr>
              <a:lnSpc>
                <a:spcPct val="90000"/>
              </a:lnSpc>
            </a:pPr>
            <a:r>
              <a:rPr lang="fi-FI" sz="3200" dirty="0" smtClean="0"/>
              <a:t>	- runsas kasvillisuus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särkikaloja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paljon lintuja</a:t>
            </a:r>
            <a:endParaRPr lang="fi-FI" sz="3200" dirty="0"/>
          </a:p>
          <a:p>
            <a:pPr>
              <a:lnSpc>
                <a:spcPct val="90000"/>
              </a:lnSpc>
            </a:pPr>
            <a:r>
              <a:rPr lang="fi-FI" sz="3200" dirty="0" smtClean="0"/>
              <a:t>	- pohjaeliöstö yksipuolinen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2553234"/>
            <a:ext cx="46805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9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41884" y="1556792"/>
            <a:ext cx="6298968" cy="457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b. </a:t>
            </a:r>
            <a:r>
              <a:rPr lang="fi-FI" sz="3600" b="1" u="sng" dirty="0" smtClean="0"/>
              <a:t>KARU ELI OLIGOTROFINEN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ravinteita vähän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 </a:t>
            </a:r>
            <a:r>
              <a:rPr lang="fi-FI" sz="3200" dirty="0" smtClean="0"/>
              <a:t>-&gt; tuotanto vähäistä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vesi kirkasta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niukka kasvillisuus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lohikaloja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vähän lintuja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pohjaeliöstö monilajinen</a:t>
            </a:r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harjualueilla ja Lapissa</a:t>
            </a:r>
            <a:r>
              <a:rPr lang="fi-FI" sz="3200" b="1" dirty="0"/>
              <a:t>	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2630817"/>
            <a:ext cx="40324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97868" y="836712"/>
            <a:ext cx="9539727" cy="5466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2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fi-FI" sz="3200" b="1" dirty="0" smtClean="0"/>
              <a:t>c. </a:t>
            </a:r>
            <a:r>
              <a:rPr lang="fi-FI" sz="3600" b="1" u="sng" dirty="0" smtClean="0"/>
              <a:t>KARU &amp; RUSKEAVETINEN (DYSTROFINEN) </a:t>
            </a:r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vähän ravinteita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</a:t>
            </a:r>
            <a:r>
              <a:rPr lang="fi-FI" sz="3200" dirty="0"/>
              <a:t>ympäristössä paljon </a:t>
            </a:r>
            <a:r>
              <a:rPr lang="fi-FI" sz="3200" dirty="0" err="1" smtClean="0"/>
              <a:t>hu-</a:t>
            </a: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 musta, joka </a:t>
            </a:r>
            <a:r>
              <a:rPr lang="fi-FI" sz="3200" dirty="0"/>
              <a:t>värjää veden </a:t>
            </a: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r>
              <a:rPr lang="fi-FI" sz="3200" dirty="0" smtClean="0"/>
              <a:t>- yleisin tyyppi Suomessa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	</a:t>
            </a:r>
            <a:r>
              <a:rPr lang="fi-FI" sz="3200" dirty="0" smtClean="0"/>
              <a:t>- </a:t>
            </a:r>
            <a:r>
              <a:rPr lang="fi-FI" sz="3200" dirty="0"/>
              <a:t>soiset </a:t>
            </a:r>
            <a:r>
              <a:rPr lang="fi-FI" sz="3200" dirty="0" smtClean="0"/>
              <a:t>alueet</a:t>
            </a:r>
          </a:p>
          <a:p>
            <a:pPr>
              <a:lnSpc>
                <a:spcPct val="90000"/>
              </a:lnSpc>
            </a:pPr>
            <a:endParaRPr lang="fi-FI" sz="3200" dirty="0"/>
          </a:p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 smtClean="0"/>
              <a:t>Suurten järvien eri osat voivat olla eri tyyppiä</a:t>
            </a:r>
            <a:endParaRPr lang="fi-FI" sz="3200" dirty="0" smtClean="0"/>
          </a:p>
          <a:p>
            <a:pPr>
              <a:lnSpc>
                <a:spcPct val="90000"/>
              </a:lnSpc>
            </a:pPr>
            <a:r>
              <a:rPr lang="fi-FI" sz="3200" b="1" dirty="0"/>
              <a:t>	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2204864"/>
            <a:ext cx="403244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4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B096B0-BE20-479F-B38E-AA1BD8077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Tyyneys (laajakuva)</Template>
  <TotalTime>0</TotalTime>
  <Words>412</Words>
  <Application>Microsoft Office PowerPoint</Application>
  <PresentationFormat>Mukautettu</PresentationFormat>
  <Paragraphs>272</Paragraphs>
  <Slides>27</Slides>
  <Notes>4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Euphemia</vt:lpstr>
      <vt:lpstr>Tahoma</vt:lpstr>
      <vt:lpstr>Wingdings</vt:lpstr>
      <vt:lpstr>Serenity_16x9</vt:lpstr>
      <vt:lpstr> SUOMEN VESISTÖT</vt:lpstr>
      <vt:lpstr>  VEDEN KIERTO LUONNOSSA </vt:lpstr>
      <vt:lpstr>SUOMEN VESISTÖALUEET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2015-08-29T18:10:55Z</dcterms:created>
  <dcterms:modified xsi:type="dcterms:W3CDTF">2015-08-30T22:05:52Z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