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9456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6621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6707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0684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8460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35667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9576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1893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5406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1369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3333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DE20-4B57-4756-A704-8E1FC0662430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2137-2E69-4E62-8321-13C279AE58B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9912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09662" y="1200150"/>
            <a:ext cx="99726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  <a:t>Kyky on se, mitä pystyt tekemään.</a:t>
            </a:r>
            <a:b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</a:br>
            <a: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  <a:t>Motivaatio määrää sen, mitä teet.</a:t>
            </a:r>
            <a:b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</a:br>
            <a: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  <a:t>Asenne ratkaisee kuinka hyvin teet</a:t>
            </a:r>
            <a:b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</a:br>
            <a:r>
              <a:rPr lang="fi-FI" sz="4400" b="0" dirty="0" smtClean="0">
                <a:solidFill>
                  <a:srgbClr val="424242"/>
                </a:solidFill>
                <a:effectLst/>
                <a:latin typeface="Kristen ITC" panose="03050502040202030202" pitchFamily="66" charset="0"/>
              </a:rPr>
              <a:t>sen. Aina.</a:t>
            </a:r>
            <a:endParaRPr lang="fi-FI" sz="4400" b="0" dirty="0">
              <a:solidFill>
                <a:srgbClr val="424242"/>
              </a:solidFill>
              <a:effectLst/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8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Kristen ITC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2019-10-29T17:35:05Z</dcterms:created>
  <dcterms:modified xsi:type="dcterms:W3CDTF">2019-10-29T17:35:47Z</dcterms:modified>
</cp:coreProperties>
</file>