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handoutMasterIdLst>
    <p:handoutMasterId r:id="rId17"/>
  </p:handoutMasterIdLst>
  <p:sldIdLst>
    <p:sldId id="256" r:id="rId5"/>
    <p:sldId id="258" r:id="rId6"/>
    <p:sldId id="263" r:id="rId7"/>
    <p:sldId id="267" r:id="rId8"/>
    <p:sldId id="264" r:id="rId9"/>
    <p:sldId id="259" r:id="rId10"/>
    <p:sldId id="265" r:id="rId11"/>
    <p:sldId id="261" r:id="rId12"/>
    <p:sldId id="260" r:id="rId13"/>
    <p:sldId id="262" r:id="rId14"/>
    <p:sldId id="266" r:id="rId15"/>
    <p:sldId id="268" r:id="rId16"/>
  </p:sldIdLst>
  <p:sldSz cx="9144000" cy="6858000" type="screen4x3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äivi Kaasinen" userId="9aa9d74f-36e5-4797-8339-1d72103e586a" providerId="ADAL" clId="{A5D07586-1C25-4826-BE32-FCF6C1E11959}"/>
    <pc:docChg chg="custSel delSld modSld modHandout">
      <pc:chgData name="Päivi Kaasinen" userId="9aa9d74f-36e5-4797-8339-1d72103e586a" providerId="ADAL" clId="{A5D07586-1C25-4826-BE32-FCF6C1E11959}" dt="2021-11-24T12:35:23.061" v="313" actId="478"/>
      <pc:docMkLst>
        <pc:docMk/>
      </pc:docMkLst>
      <pc:sldChg chg="addSp delSp modSp">
        <pc:chgData name="Päivi Kaasinen" userId="9aa9d74f-36e5-4797-8339-1d72103e586a" providerId="ADAL" clId="{A5D07586-1C25-4826-BE32-FCF6C1E11959}" dt="2021-11-24T12:35:23.061" v="313" actId="478"/>
        <pc:sldMkLst>
          <pc:docMk/>
          <pc:sldMk cId="2294724064" sldId="256"/>
        </pc:sldMkLst>
        <pc:spChg chg="mod">
          <ac:chgData name="Päivi Kaasinen" userId="9aa9d74f-36e5-4797-8339-1d72103e586a" providerId="ADAL" clId="{A5D07586-1C25-4826-BE32-FCF6C1E11959}" dt="2021-11-22T14:35:03.031" v="165" actId="14100"/>
          <ac:spMkLst>
            <pc:docMk/>
            <pc:sldMk cId="2294724064" sldId="256"/>
            <ac:spMk id="2" creationId="{00000000-0000-0000-0000-000000000000}"/>
          </ac:spMkLst>
        </pc:spChg>
        <pc:spChg chg="mod">
          <ac:chgData name="Päivi Kaasinen" userId="9aa9d74f-36e5-4797-8339-1d72103e586a" providerId="ADAL" clId="{A5D07586-1C25-4826-BE32-FCF6C1E11959}" dt="2021-11-22T14:35:48.969" v="183" actId="20577"/>
          <ac:spMkLst>
            <pc:docMk/>
            <pc:sldMk cId="2294724064" sldId="256"/>
            <ac:spMk id="3" creationId="{00000000-0000-0000-0000-000000000000}"/>
          </ac:spMkLst>
        </pc:spChg>
        <pc:spChg chg="add del mod">
          <ac:chgData name="Päivi Kaasinen" userId="9aa9d74f-36e5-4797-8339-1d72103e586a" providerId="ADAL" clId="{A5D07586-1C25-4826-BE32-FCF6C1E11959}" dt="2021-11-24T12:35:23.061" v="313" actId="478"/>
          <ac:spMkLst>
            <pc:docMk/>
            <pc:sldMk cId="2294724064" sldId="256"/>
            <ac:spMk id="6" creationId="{71FC364E-0C40-4EB6-A117-4721B9393A19}"/>
          </ac:spMkLst>
        </pc:spChg>
        <pc:picChg chg="add mod">
          <ac:chgData name="Päivi Kaasinen" userId="9aa9d74f-36e5-4797-8339-1d72103e586a" providerId="ADAL" clId="{A5D07586-1C25-4826-BE32-FCF6C1E11959}" dt="2021-11-22T14:36:52.623" v="186" actId="14100"/>
          <ac:picMkLst>
            <pc:docMk/>
            <pc:sldMk cId="2294724064" sldId="256"/>
            <ac:picMk id="5" creationId="{8A118EAA-6661-4D4D-9877-892A927E1247}"/>
          </ac:picMkLst>
        </pc:picChg>
      </pc:sldChg>
      <pc:sldChg chg="addSp delSp modSp">
        <pc:chgData name="Päivi Kaasinen" userId="9aa9d74f-36e5-4797-8339-1d72103e586a" providerId="ADAL" clId="{A5D07586-1C25-4826-BE32-FCF6C1E11959}" dt="2021-11-22T15:03:20.778" v="296" actId="14100"/>
        <pc:sldMkLst>
          <pc:docMk/>
          <pc:sldMk cId="4024477873" sldId="260"/>
        </pc:sldMkLst>
        <pc:spChg chg="add del mod">
          <ac:chgData name="Päivi Kaasinen" userId="9aa9d74f-36e5-4797-8339-1d72103e586a" providerId="ADAL" clId="{A5D07586-1C25-4826-BE32-FCF6C1E11959}" dt="2021-11-22T14:52:43.371" v="251" actId="478"/>
          <ac:spMkLst>
            <pc:docMk/>
            <pc:sldMk cId="4024477873" sldId="260"/>
            <ac:spMk id="12" creationId="{55CE4721-04A7-47EF-801D-C7A27D16CA2F}"/>
          </ac:spMkLst>
        </pc:spChg>
        <pc:picChg chg="add del mod">
          <ac:chgData name="Päivi Kaasinen" userId="9aa9d74f-36e5-4797-8339-1d72103e586a" providerId="ADAL" clId="{A5D07586-1C25-4826-BE32-FCF6C1E11959}" dt="2021-11-22T14:49:23.219" v="240" actId="478"/>
          <ac:picMkLst>
            <pc:docMk/>
            <pc:sldMk cId="4024477873" sldId="260"/>
            <ac:picMk id="5" creationId="{1A04597A-7B02-404C-85D0-5EA7D4DEB442}"/>
          </ac:picMkLst>
        </pc:picChg>
        <pc:picChg chg="add del mod">
          <ac:chgData name="Päivi Kaasinen" userId="9aa9d74f-36e5-4797-8339-1d72103e586a" providerId="ADAL" clId="{A5D07586-1C25-4826-BE32-FCF6C1E11959}" dt="2021-11-22T14:50:56.701" v="242" actId="478"/>
          <ac:picMkLst>
            <pc:docMk/>
            <pc:sldMk cId="4024477873" sldId="260"/>
            <ac:picMk id="7" creationId="{6AA3A978-8F3F-41B6-98F0-580A0D87F5AA}"/>
          </ac:picMkLst>
        </pc:picChg>
        <pc:picChg chg="add mod">
          <ac:chgData name="Päivi Kaasinen" userId="9aa9d74f-36e5-4797-8339-1d72103e586a" providerId="ADAL" clId="{A5D07586-1C25-4826-BE32-FCF6C1E11959}" dt="2021-11-22T14:52:59.281" v="255" actId="1076"/>
          <ac:picMkLst>
            <pc:docMk/>
            <pc:sldMk cId="4024477873" sldId="260"/>
            <ac:picMk id="9" creationId="{B572D59D-45D2-44AC-AB3F-D8235BD3E8E9}"/>
          </ac:picMkLst>
        </pc:picChg>
        <pc:picChg chg="add mod">
          <ac:chgData name="Päivi Kaasinen" userId="9aa9d74f-36e5-4797-8339-1d72103e586a" providerId="ADAL" clId="{A5D07586-1C25-4826-BE32-FCF6C1E11959}" dt="2021-11-22T15:03:20.778" v="296" actId="14100"/>
          <ac:picMkLst>
            <pc:docMk/>
            <pc:sldMk cId="4024477873" sldId="260"/>
            <ac:picMk id="11" creationId="{D8796557-AEFC-42D8-B7CB-9AEDD6DFB067}"/>
          </ac:picMkLst>
        </pc:picChg>
      </pc:sldChg>
      <pc:sldChg chg="addSp modSp">
        <pc:chgData name="Päivi Kaasinen" userId="9aa9d74f-36e5-4797-8339-1d72103e586a" providerId="ADAL" clId="{A5D07586-1C25-4826-BE32-FCF6C1E11959}" dt="2021-11-22T14:47:56.201" v="238" actId="14100"/>
        <pc:sldMkLst>
          <pc:docMk/>
          <pc:sldMk cId="795390772" sldId="261"/>
        </pc:sldMkLst>
        <pc:spChg chg="mod">
          <ac:chgData name="Päivi Kaasinen" userId="9aa9d74f-36e5-4797-8339-1d72103e586a" providerId="ADAL" clId="{A5D07586-1C25-4826-BE32-FCF6C1E11959}" dt="2021-11-22T14:47:40.425" v="235" actId="1076"/>
          <ac:spMkLst>
            <pc:docMk/>
            <pc:sldMk cId="795390772" sldId="261"/>
            <ac:spMk id="3" creationId="{00000000-0000-0000-0000-000000000000}"/>
          </ac:spMkLst>
        </pc:spChg>
        <pc:picChg chg="add mod">
          <ac:chgData name="Päivi Kaasinen" userId="9aa9d74f-36e5-4797-8339-1d72103e586a" providerId="ADAL" clId="{A5D07586-1C25-4826-BE32-FCF6C1E11959}" dt="2021-11-22T14:47:56.201" v="238" actId="14100"/>
          <ac:picMkLst>
            <pc:docMk/>
            <pc:sldMk cId="795390772" sldId="261"/>
            <ac:picMk id="5" creationId="{A60A5D54-05A0-47BA-A2C8-C69920124651}"/>
          </ac:picMkLst>
        </pc:picChg>
      </pc:sldChg>
      <pc:sldChg chg="addSp delSp modSp">
        <pc:chgData name="Päivi Kaasinen" userId="9aa9d74f-36e5-4797-8339-1d72103e586a" providerId="ADAL" clId="{A5D07586-1C25-4826-BE32-FCF6C1E11959}" dt="2021-11-22T14:55:03.950" v="266" actId="478"/>
        <pc:sldMkLst>
          <pc:docMk/>
          <pc:sldMk cId="1243846968" sldId="262"/>
        </pc:sldMkLst>
        <pc:spChg chg="mod">
          <ac:chgData name="Päivi Kaasinen" userId="9aa9d74f-36e5-4797-8339-1d72103e586a" providerId="ADAL" clId="{A5D07586-1C25-4826-BE32-FCF6C1E11959}" dt="2021-11-22T14:53:42.338" v="261" actId="20577"/>
          <ac:spMkLst>
            <pc:docMk/>
            <pc:sldMk cId="1243846968" sldId="262"/>
            <ac:spMk id="3" creationId="{00000000-0000-0000-0000-000000000000}"/>
          </ac:spMkLst>
        </pc:spChg>
        <pc:spChg chg="add del mod">
          <ac:chgData name="Päivi Kaasinen" userId="9aa9d74f-36e5-4797-8339-1d72103e586a" providerId="ADAL" clId="{A5D07586-1C25-4826-BE32-FCF6C1E11959}" dt="2021-11-22T14:55:03.950" v="266" actId="478"/>
          <ac:spMkLst>
            <pc:docMk/>
            <pc:sldMk cId="1243846968" sldId="262"/>
            <ac:spMk id="6" creationId="{63392A96-89AD-4927-94AB-2EC3D7DE307C}"/>
          </ac:spMkLst>
        </pc:spChg>
        <pc:picChg chg="add mod">
          <ac:chgData name="Päivi Kaasinen" userId="9aa9d74f-36e5-4797-8339-1d72103e586a" providerId="ADAL" clId="{A5D07586-1C25-4826-BE32-FCF6C1E11959}" dt="2021-11-22T14:54:55.187" v="264" actId="14100"/>
          <ac:picMkLst>
            <pc:docMk/>
            <pc:sldMk cId="1243846968" sldId="262"/>
            <ac:picMk id="5" creationId="{AA4FE2BD-33B3-4749-BE63-C2C5652275DF}"/>
          </ac:picMkLst>
        </pc:picChg>
      </pc:sldChg>
      <pc:sldChg chg="addSp delSp modSp">
        <pc:chgData name="Päivi Kaasinen" userId="9aa9d74f-36e5-4797-8339-1d72103e586a" providerId="ADAL" clId="{A5D07586-1C25-4826-BE32-FCF6C1E11959}" dt="2021-11-22T14:44:51.283" v="223" actId="207"/>
        <pc:sldMkLst>
          <pc:docMk/>
          <pc:sldMk cId="3748192506" sldId="264"/>
        </pc:sldMkLst>
        <pc:spChg chg="del mod">
          <ac:chgData name="Päivi Kaasinen" userId="9aa9d74f-36e5-4797-8339-1d72103e586a" providerId="ADAL" clId="{A5D07586-1C25-4826-BE32-FCF6C1E11959}" dt="2021-11-22T14:34:04.454" v="146" actId="478"/>
          <ac:spMkLst>
            <pc:docMk/>
            <pc:sldMk cId="3748192506" sldId="264"/>
            <ac:spMk id="3" creationId="{00000000-0000-0000-0000-000000000000}"/>
          </ac:spMkLst>
        </pc:spChg>
        <pc:spChg chg="add mod">
          <ac:chgData name="Päivi Kaasinen" userId="9aa9d74f-36e5-4797-8339-1d72103e586a" providerId="ADAL" clId="{A5D07586-1C25-4826-BE32-FCF6C1E11959}" dt="2021-11-22T14:41:52.714" v="196" actId="1076"/>
          <ac:spMkLst>
            <pc:docMk/>
            <pc:sldMk cId="3748192506" sldId="264"/>
            <ac:spMk id="5" creationId="{2735393E-95C3-4AA5-B250-D444F161D19C}"/>
          </ac:spMkLst>
        </pc:spChg>
        <pc:spChg chg="add mod">
          <ac:chgData name="Päivi Kaasinen" userId="9aa9d74f-36e5-4797-8339-1d72103e586a" providerId="ADAL" clId="{A5D07586-1C25-4826-BE32-FCF6C1E11959}" dt="2021-11-22T14:42:34.579" v="204" actId="207"/>
          <ac:spMkLst>
            <pc:docMk/>
            <pc:sldMk cId="3748192506" sldId="264"/>
            <ac:spMk id="6" creationId="{96BA8B87-DE69-403C-AE4E-43076DD1A6DB}"/>
          </ac:spMkLst>
        </pc:spChg>
        <pc:spChg chg="add mod">
          <ac:chgData name="Päivi Kaasinen" userId="9aa9d74f-36e5-4797-8339-1d72103e586a" providerId="ADAL" clId="{A5D07586-1C25-4826-BE32-FCF6C1E11959}" dt="2021-11-22T14:43:03.560" v="209" actId="207"/>
          <ac:spMkLst>
            <pc:docMk/>
            <pc:sldMk cId="3748192506" sldId="264"/>
            <ac:spMk id="7" creationId="{18DA0326-FD4C-4835-ABB7-42686D1C1F63}"/>
          </ac:spMkLst>
        </pc:spChg>
        <pc:spChg chg="add mod">
          <ac:chgData name="Päivi Kaasinen" userId="9aa9d74f-36e5-4797-8339-1d72103e586a" providerId="ADAL" clId="{A5D07586-1C25-4826-BE32-FCF6C1E11959}" dt="2021-11-22T14:43:46.584" v="214" actId="207"/>
          <ac:spMkLst>
            <pc:docMk/>
            <pc:sldMk cId="3748192506" sldId="264"/>
            <ac:spMk id="8" creationId="{CBE6C391-70EB-4963-B15C-F578CDCFE5C3}"/>
          </ac:spMkLst>
        </pc:spChg>
        <pc:spChg chg="add mod">
          <ac:chgData name="Päivi Kaasinen" userId="9aa9d74f-36e5-4797-8339-1d72103e586a" providerId="ADAL" clId="{A5D07586-1C25-4826-BE32-FCF6C1E11959}" dt="2021-11-22T14:44:26.347" v="220" actId="207"/>
          <ac:spMkLst>
            <pc:docMk/>
            <pc:sldMk cId="3748192506" sldId="264"/>
            <ac:spMk id="9" creationId="{235C775A-674D-4997-8221-FE28C47FD980}"/>
          </ac:spMkLst>
        </pc:spChg>
        <pc:spChg chg="add mod">
          <ac:chgData name="Päivi Kaasinen" userId="9aa9d74f-36e5-4797-8339-1d72103e586a" providerId="ADAL" clId="{A5D07586-1C25-4826-BE32-FCF6C1E11959}" dt="2021-11-22T14:44:51.283" v="223" actId="207"/>
          <ac:spMkLst>
            <pc:docMk/>
            <pc:sldMk cId="3748192506" sldId="264"/>
            <ac:spMk id="10" creationId="{A7FB07E4-F8D5-4696-A02A-D2C2C6DF61AC}"/>
          </ac:spMkLst>
        </pc:spChg>
        <pc:graphicFrameChg chg="mod">
          <ac:chgData name="Päivi Kaasinen" userId="9aa9d74f-36e5-4797-8339-1d72103e586a" providerId="ADAL" clId="{A5D07586-1C25-4826-BE32-FCF6C1E11959}" dt="2021-11-22T14:43:19.920" v="210" actId="14100"/>
          <ac:graphicFrameMkLst>
            <pc:docMk/>
            <pc:sldMk cId="3748192506" sldId="264"/>
            <ac:graphicFrameMk id="4" creationId="{00000000-0000-0000-0000-000000000000}"/>
          </ac:graphicFrameMkLst>
        </pc:graphicFrameChg>
      </pc:sldChg>
      <pc:sldChg chg="addSp delSp modSp">
        <pc:chgData name="Päivi Kaasinen" userId="9aa9d74f-36e5-4797-8339-1d72103e586a" providerId="ADAL" clId="{A5D07586-1C25-4826-BE32-FCF6C1E11959}" dt="2021-11-22T15:06:57.266" v="310" actId="1076"/>
        <pc:sldMkLst>
          <pc:docMk/>
          <pc:sldMk cId="1775586698" sldId="265"/>
        </pc:sldMkLst>
        <pc:spChg chg="mod">
          <ac:chgData name="Päivi Kaasinen" userId="9aa9d74f-36e5-4797-8339-1d72103e586a" providerId="ADAL" clId="{A5D07586-1C25-4826-BE32-FCF6C1E11959}" dt="2021-11-22T15:04:28.116" v="299" actId="27636"/>
          <ac:spMkLst>
            <pc:docMk/>
            <pc:sldMk cId="1775586698" sldId="265"/>
            <ac:spMk id="3" creationId="{00000000-0000-0000-0000-000000000000}"/>
          </ac:spMkLst>
        </pc:spChg>
        <pc:spChg chg="add del mod">
          <ac:chgData name="Päivi Kaasinen" userId="9aa9d74f-36e5-4797-8339-1d72103e586a" providerId="ADAL" clId="{A5D07586-1C25-4826-BE32-FCF6C1E11959}" dt="2021-11-22T15:06:28.721" v="305" actId="478"/>
          <ac:spMkLst>
            <pc:docMk/>
            <pc:sldMk cId="1775586698" sldId="265"/>
            <ac:spMk id="6" creationId="{634D0658-2585-489F-95B9-DB48FC171709}"/>
          </ac:spMkLst>
        </pc:spChg>
        <pc:picChg chg="add mod">
          <ac:chgData name="Päivi Kaasinen" userId="9aa9d74f-36e5-4797-8339-1d72103e586a" providerId="ADAL" clId="{A5D07586-1C25-4826-BE32-FCF6C1E11959}" dt="2021-11-22T15:06:57.266" v="310" actId="1076"/>
          <ac:picMkLst>
            <pc:docMk/>
            <pc:sldMk cId="1775586698" sldId="265"/>
            <ac:picMk id="5" creationId="{86B22750-5CB7-4EAC-80B6-4C4505B85261}"/>
          </ac:picMkLst>
        </pc:picChg>
      </pc:sldChg>
      <pc:sldChg chg="addSp modSp">
        <pc:chgData name="Päivi Kaasinen" userId="9aa9d74f-36e5-4797-8339-1d72103e586a" providerId="ADAL" clId="{A5D07586-1C25-4826-BE32-FCF6C1E11959}" dt="2021-11-22T14:57:11.865" v="272" actId="14100"/>
        <pc:sldMkLst>
          <pc:docMk/>
          <pc:sldMk cId="805908666" sldId="266"/>
        </pc:sldMkLst>
        <pc:spChg chg="mod">
          <ac:chgData name="Päivi Kaasinen" userId="9aa9d74f-36e5-4797-8339-1d72103e586a" providerId="ADAL" clId="{A5D07586-1C25-4826-BE32-FCF6C1E11959}" dt="2021-11-22T14:33:16.949" v="143" actId="20577"/>
          <ac:spMkLst>
            <pc:docMk/>
            <pc:sldMk cId="805908666" sldId="266"/>
            <ac:spMk id="2" creationId="{00000000-0000-0000-0000-000000000000}"/>
          </ac:spMkLst>
        </pc:spChg>
        <pc:spChg chg="mod">
          <ac:chgData name="Päivi Kaasinen" userId="9aa9d74f-36e5-4797-8339-1d72103e586a" providerId="ADAL" clId="{A5D07586-1C25-4826-BE32-FCF6C1E11959}" dt="2021-11-22T14:32:47.168" v="141" actId="20577"/>
          <ac:spMkLst>
            <pc:docMk/>
            <pc:sldMk cId="805908666" sldId="266"/>
            <ac:spMk id="3" creationId="{00000000-0000-0000-0000-000000000000}"/>
          </ac:spMkLst>
        </pc:spChg>
        <pc:picChg chg="add mod">
          <ac:chgData name="Päivi Kaasinen" userId="9aa9d74f-36e5-4797-8339-1d72103e586a" providerId="ADAL" clId="{A5D07586-1C25-4826-BE32-FCF6C1E11959}" dt="2021-11-22T14:57:11.865" v="272" actId="14100"/>
          <ac:picMkLst>
            <pc:docMk/>
            <pc:sldMk cId="805908666" sldId="266"/>
            <ac:picMk id="5" creationId="{4CA17B83-3912-4BEE-94EA-732D9E0C4E2B}"/>
          </ac:picMkLst>
        </pc:picChg>
      </pc:sldChg>
      <pc:sldChg chg="addSp modSp">
        <pc:chgData name="Päivi Kaasinen" userId="9aa9d74f-36e5-4797-8339-1d72103e586a" providerId="ADAL" clId="{A5D07586-1C25-4826-BE32-FCF6C1E11959}" dt="2021-11-22T14:39:20.527" v="191" actId="14100"/>
        <pc:sldMkLst>
          <pc:docMk/>
          <pc:sldMk cId="1042992255" sldId="267"/>
        </pc:sldMkLst>
        <pc:spChg chg="mod">
          <ac:chgData name="Päivi Kaasinen" userId="9aa9d74f-36e5-4797-8339-1d72103e586a" providerId="ADAL" clId="{A5D07586-1C25-4826-BE32-FCF6C1E11959}" dt="2021-11-22T14:37:49.605" v="188" actId="255"/>
          <ac:spMkLst>
            <pc:docMk/>
            <pc:sldMk cId="1042992255" sldId="267"/>
            <ac:spMk id="3" creationId="{00000000-0000-0000-0000-000000000000}"/>
          </ac:spMkLst>
        </pc:spChg>
        <pc:picChg chg="add mod">
          <ac:chgData name="Päivi Kaasinen" userId="9aa9d74f-36e5-4797-8339-1d72103e586a" providerId="ADAL" clId="{A5D07586-1C25-4826-BE32-FCF6C1E11959}" dt="2021-11-22T14:39:20.527" v="191" actId="14100"/>
          <ac:picMkLst>
            <pc:docMk/>
            <pc:sldMk cId="1042992255" sldId="267"/>
            <ac:picMk id="5" creationId="{87AF16EC-4314-4641-8A4E-CF46AAB1AF3F}"/>
          </ac:picMkLst>
        </pc:picChg>
      </pc:sldChg>
      <pc:sldChg chg="addSp modSp">
        <pc:chgData name="Päivi Kaasinen" userId="9aa9d74f-36e5-4797-8339-1d72103e586a" providerId="ADAL" clId="{A5D07586-1C25-4826-BE32-FCF6C1E11959}" dt="2021-11-22T15:02:46.625" v="295" actId="1076"/>
        <pc:sldMkLst>
          <pc:docMk/>
          <pc:sldMk cId="4032179214" sldId="268"/>
        </pc:sldMkLst>
        <pc:spChg chg="mod">
          <ac:chgData name="Päivi Kaasinen" userId="9aa9d74f-36e5-4797-8339-1d72103e586a" providerId="ADAL" clId="{A5D07586-1C25-4826-BE32-FCF6C1E11959}" dt="2021-11-22T14:58:06.782" v="275" actId="5793"/>
          <ac:spMkLst>
            <pc:docMk/>
            <pc:sldMk cId="4032179214" sldId="268"/>
            <ac:spMk id="3" creationId="{00000000-0000-0000-0000-000000000000}"/>
          </ac:spMkLst>
        </pc:spChg>
        <pc:picChg chg="add mod">
          <ac:chgData name="Päivi Kaasinen" userId="9aa9d74f-36e5-4797-8339-1d72103e586a" providerId="ADAL" clId="{A5D07586-1C25-4826-BE32-FCF6C1E11959}" dt="2021-11-22T15:02:46.625" v="295" actId="1076"/>
          <ac:picMkLst>
            <pc:docMk/>
            <pc:sldMk cId="4032179214" sldId="268"/>
            <ac:picMk id="5" creationId="{5F0FABDE-CFB5-4C0C-A662-A626C853442A}"/>
          </ac:picMkLst>
        </pc:picChg>
        <pc:picChg chg="add mod">
          <ac:chgData name="Päivi Kaasinen" userId="9aa9d74f-36e5-4797-8339-1d72103e586a" providerId="ADAL" clId="{A5D07586-1C25-4826-BE32-FCF6C1E11959}" dt="2021-11-22T15:01:03.977" v="283" actId="1076"/>
          <ac:picMkLst>
            <pc:docMk/>
            <pc:sldMk cId="4032179214" sldId="268"/>
            <ac:picMk id="7" creationId="{A7C5435E-4AA2-4230-A6EA-751B25AB5FDC}"/>
          </ac:picMkLst>
        </pc:picChg>
        <pc:picChg chg="add mod">
          <ac:chgData name="Päivi Kaasinen" userId="9aa9d74f-36e5-4797-8339-1d72103e586a" providerId="ADAL" clId="{A5D07586-1C25-4826-BE32-FCF6C1E11959}" dt="2021-11-22T15:02:40.066" v="294" actId="1076"/>
          <ac:picMkLst>
            <pc:docMk/>
            <pc:sldMk cId="4032179214" sldId="268"/>
            <ac:picMk id="9" creationId="{0AC26A43-2ECD-4C2D-93D5-0A8A08CBF6FD}"/>
          </ac:picMkLst>
        </pc:picChg>
      </pc:sldChg>
    </pc:docChg>
  </pc:docChgLst>
  <pc:docChgLst>
    <pc:chgData name="Kataja Paula" userId="S::211337@edu.poke.fi::97daf703-2a31-41ee-b07d-8f080eb625bf" providerId="AD" clId="Web-{94550340-7074-424A-A5CF-741730F49211}"/>
    <pc:docChg chg="mod">
      <pc:chgData name="Kataja Paula" userId="S::211337@edu.poke.fi::97daf703-2a31-41ee-b07d-8f080eb625bf" providerId="AD" clId="Web-{94550340-7074-424A-A5CF-741730F49211}" dt="2022-03-23T10:54:26.392" v="0" actId="33475"/>
      <pc:docMkLst>
        <pc:docMk/>
      </pc:docMkLst>
    </pc:docChg>
  </pc:docChgLst>
  <pc:docChgLst>
    <pc:chgData name="Päivi Kaasinen" userId="9aa9d74f-36e5-4797-8339-1d72103e586a" providerId="ADAL" clId="{1668C141-D2A9-467D-8DB2-2A5A4486FC6B}"/>
    <pc:docChg chg="custSel modSld">
      <pc:chgData name="Päivi Kaasinen" userId="9aa9d74f-36e5-4797-8339-1d72103e586a" providerId="ADAL" clId="{1668C141-D2A9-467D-8DB2-2A5A4486FC6B}" dt="2021-11-02T08:50:41.451" v="542" actId="20577"/>
      <pc:docMkLst>
        <pc:docMk/>
      </pc:docMkLst>
      <pc:sldChg chg="modSp">
        <pc:chgData name="Päivi Kaasinen" userId="9aa9d74f-36e5-4797-8339-1d72103e586a" providerId="ADAL" clId="{1668C141-D2A9-467D-8DB2-2A5A4486FC6B}" dt="2021-11-02T08:37:00.829" v="1" actId="6549"/>
        <pc:sldMkLst>
          <pc:docMk/>
          <pc:sldMk cId="882076340" sldId="259"/>
        </pc:sldMkLst>
        <pc:spChg chg="mod">
          <ac:chgData name="Päivi Kaasinen" userId="9aa9d74f-36e5-4797-8339-1d72103e586a" providerId="ADAL" clId="{1668C141-D2A9-467D-8DB2-2A5A4486FC6B}" dt="2021-11-02T08:37:00.829" v="1" actId="6549"/>
          <ac:spMkLst>
            <pc:docMk/>
            <pc:sldMk cId="882076340" sldId="259"/>
            <ac:spMk id="3" creationId="{00000000-0000-0000-0000-000000000000}"/>
          </ac:spMkLst>
        </pc:spChg>
      </pc:sldChg>
      <pc:sldChg chg="modSp">
        <pc:chgData name="Päivi Kaasinen" userId="9aa9d74f-36e5-4797-8339-1d72103e586a" providerId="ADAL" clId="{1668C141-D2A9-467D-8DB2-2A5A4486FC6B}" dt="2021-11-02T08:46:16.881" v="387" actId="20577"/>
        <pc:sldMkLst>
          <pc:docMk/>
          <pc:sldMk cId="4024477873" sldId="260"/>
        </pc:sldMkLst>
        <pc:spChg chg="mod">
          <ac:chgData name="Päivi Kaasinen" userId="9aa9d74f-36e5-4797-8339-1d72103e586a" providerId="ADAL" clId="{1668C141-D2A9-467D-8DB2-2A5A4486FC6B}" dt="2021-11-02T08:46:16.881" v="387" actId="20577"/>
          <ac:spMkLst>
            <pc:docMk/>
            <pc:sldMk cId="4024477873" sldId="260"/>
            <ac:spMk id="3" creationId="{00000000-0000-0000-0000-000000000000}"/>
          </ac:spMkLst>
        </pc:spChg>
      </pc:sldChg>
      <pc:sldChg chg="modSp">
        <pc:chgData name="Päivi Kaasinen" userId="9aa9d74f-36e5-4797-8339-1d72103e586a" providerId="ADAL" clId="{1668C141-D2A9-467D-8DB2-2A5A4486FC6B}" dt="2021-11-02T08:44:30.602" v="334" actId="20577"/>
        <pc:sldMkLst>
          <pc:docMk/>
          <pc:sldMk cId="795390772" sldId="261"/>
        </pc:sldMkLst>
        <pc:spChg chg="mod">
          <ac:chgData name="Päivi Kaasinen" userId="9aa9d74f-36e5-4797-8339-1d72103e586a" providerId="ADAL" clId="{1668C141-D2A9-467D-8DB2-2A5A4486FC6B}" dt="2021-11-02T08:44:30.602" v="334" actId="20577"/>
          <ac:spMkLst>
            <pc:docMk/>
            <pc:sldMk cId="795390772" sldId="261"/>
            <ac:spMk id="3" creationId="{00000000-0000-0000-0000-000000000000}"/>
          </ac:spMkLst>
        </pc:spChg>
      </pc:sldChg>
      <pc:sldChg chg="modSp">
        <pc:chgData name="Päivi Kaasinen" userId="9aa9d74f-36e5-4797-8339-1d72103e586a" providerId="ADAL" clId="{1668C141-D2A9-467D-8DB2-2A5A4486FC6B}" dt="2021-11-02T08:46:56.989" v="412" actId="20577"/>
        <pc:sldMkLst>
          <pc:docMk/>
          <pc:sldMk cId="1243846968" sldId="262"/>
        </pc:sldMkLst>
        <pc:spChg chg="mod">
          <ac:chgData name="Päivi Kaasinen" userId="9aa9d74f-36e5-4797-8339-1d72103e586a" providerId="ADAL" clId="{1668C141-D2A9-467D-8DB2-2A5A4486FC6B}" dt="2021-11-02T08:46:56.989" v="412" actId="20577"/>
          <ac:spMkLst>
            <pc:docMk/>
            <pc:sldMk cId="1243846968" sldId="262"/>
            <ac:spMk id="3" creationId="{00000000-0000-0000-0000-000000000000}"/>
          </ac:spMkLst>
        </pc:spChg>
      </pc:sldChg>
      <pc:sldChg chg="modSp">
        <pc:chgData name="Päivi Kaasinen" userId="9aa9d74f-36e5-4797-8339-1d72103e586a" providerId="ADAL" clId="{1668C141-D2A9-467D-8DB2-2A5A4486FC6B}" dt="2021-11-02T08:39:49.443" v="155" actId="20577"/>
        <pc:sldMkLst>
          <pc:docMk/>
          <pc:sldMk cId="1775586698" sldId="265"/>
        </pc:sldMkLst>
        <pc:spChg chg="mod">
          <ac:chgData name="Päivi Kaasinen" userId="9aa9d74f-36e5-4797-8339-1d72103e586a" providerId="ADAL" clId="{1668C141-D2A9-467D-8DB2-2A5A4486FC6B}" dt="2021-11-02T08:39:49.443" v="155" actId="20577"/>
          <ac:spMkLst>
            <pc:docMk/>
            <pc:sldMk cId="1775586698" sldId="265"/>
            <ac:spMk id="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9B2AB-FA41-4102-8238-D108700C3B5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64349B71-B937-4E5E-A3EB-1BF206C116C1}">
      <dgm:prSet phldrT="[Teksti]"/>
      <dgm:spPr/>
      <dgm:t>
        <a:bodyPr/>
        <a:lstStyle/>
        <a:p>
          <a:r>
            <a:rPr lang="fi-FI"/>
            <a:t>1 Johdanto</a:t>
          </a:r>
        </a:p>
      </dgm:t>
    </dgm:pt>
    <dgm:pt modelId="{FD02A7C6-34F9-4A86-8F8A-2CA99CAEBF0A}" type="parTrans" cxnId="{9A64BDA1-E5F0-44F0-A46F-EBB18241E6BB}">
      <dgm:prSet/>
      <dgm:spPr/>
      <dgm:t>
        <a:bodyPr/>
        <a:lstStyle/>
        <a:p>
          <a:endParaRPr lang="fi-FI"/>
        </a:p>
      </dgm:t>
    </dgm:pt>
    <dgm:pt modelId="{625BDDB4-B466-4A13-BDE6-94BFC946D5C8}" type="sibTrans" cxnId="{9A64BDA1-E5F0-44F0-A46F-EBB18241E6BB}">
      <dgm:prSet/>
      <dgm:spPr/>
      <dgm:t>
        <a:bodyPr/>
        <a:lstStyle/>
        <a:p>
          <a:endParaRPr lang="fi-FI"/>
        </a:p>
      </dgm:t>
    </dgm:pt>
    <dgm:pt modelId="{C9812FFB-D4E4-4A0E-BA37-630CDFDE34B9}">
      <dgm:prSet phldrT="[Teksti]"/>
      <dgm:spPr/>
      <dgm:t>
        <a:bodyPr/>
        <a:lstStyle/>
        <a:p>
          <a:r>
            <a:rPr lang="fi-FI"/>
            <a:t>4 Nuoren kasvun ja hyvinvoinnin edistäminen</a:t>
          </a:r>
        </a:p>
      </dgm:t>
    </dgm:pt>
    <dgm:pt modelId="{2E5E45EE-FD1D-4367-B28E-1C25342EA3A7}" type="parTrans" cxnId="{1ACA0CF8-E995-4161-AC4F-143D599128F2}">
      <dgm:prSet/>
      <dgm:spPr/>
      <dgm:t>
        <a:bodyPr/>
        <a:lstStyle/>
        <a:p>
          <a:endParaRPr lang="fi-FI"/>
        </a:p>
      </dgm:t>
    </dgm:pt>
    <dgm:pt modelId="{DA2CE5F7-D74B-49BD-9368-12979461DCD1}" type="sibTrans" cxnId="{1ACA0CF8-E995-4161-AC4F-143D599128F2}">
      <dgm:prSet/>
      <dgm:spPr/>
      <dgm:t>
        <a:bodyPr/>
        <a:lstStyle/>
        <a:p>
          <a:endParaRPr lang="fi-FI"/>
        </a:p>
      </dgm:t>
    </dgm:pt>
    <dgm:pt modelId="{55D569CF-44A1-453D-A00E-96887C801A09}">
      <dgm:prSet phldrT="[Teksti]"/>
      <dgm:spPr/>
      <dgm:t>
        <a:bodyPr/>
        <a:lstStyle/>
        <a:p>
          <a:r>
            <a:rPr lang="fi-FI"/>
            <a:t>5 Osallisuuden tukeminen ja sosiaalinen vahvistaminen</a:t>
          </a:r>
        </a:p>
      </dgm:t>
    </dgm:pt>
    <dgm:pt modelId="{958C6D4E-D869-4321-A77E-0227905868AD}" type="parTrans" cxnId="{31754FB1-4C34-46C9-A645-B33BA8BCFC31}">
      <dgm:prSet/>
      <dgm:spPr/>
      <dgm:t>
        <a:bodyPr/>
        <a:lstStyle/>
        <a:p>
          <a:endParaRPr lang="fi-FI"/>
        </a:p>
      </dgm:t>
    </dgm:pt>
    <dgm:pt modelId="{DB0AF783-36B8-49E3-9494-383430423BA0}" type="sibTrans" cxnId="{31754FB1-4C34-46C9-A645-B33BA8BCFC31}">
      <dgm:prSet/>
      <dgm:spPr/>
      <dgm:t>
        <a:bodyPr/>
        <a:lstStyle/>
        <a:p>
          <a:endParaRPr lang="fi-FI"/>
        </a:p>
      </dgm:t>
    </dgm:pt>
    <dgm:pt modelId="{5C3BF6FF-E1AB-4DDA-B732-7B09D81064FB}">
      <dgm:prSet phldrT="[Teksti]"/>
      <dgm:spPr/>
      <dgm:t>
        <a:bodyPr/>
        <a:lstStyle/>
        <a:p>
          <a:r>
            <a:rPr lang="fi-FI"/>
            <a:t>2  Ammatillinen kohtaaminen kasvatus- ja ohjausalalla </a:t>
          </a:r>
        </a:p>
      </dgm:t>
    </dgm:pt>
    <dgm:pt modelId="{999EAD86-2E67-486A-A9EC-99DEDC1FC29E}" type="parTrans" cxnId="{0CB620C9-B606-440C-ACD1-1817539EA9EC}">
      <dgm:prSet/>
      <dgm:spPr/>
      <dgm:t>
        <a:bodyPr/>
        <a:lstStyle/>
        <a:p>
          <a:endParaRPr lang="fi-FI"/>
        </a:p>
      </dgm:t>
    </dgm:pt>
    <dgm:pt modelId="{E3894051-FA6B-4F19-A7AD-3B53038D5269}" type="sibTrans" cxnId="{0CB620C9-B606-440C-ACD1-1817539EA9EC}">
      <dgm:prSet/>
      <dgm:spPr/>
      <dgm:t>
        <a:bodyPr/>
        <a:lstStyle/>
        <a:p>
          <a:endParaRPr lang="fi-FI"/>
        </a:p>
      </dgm:t>
    </dgm:pt>
    <dgm:pt modelId="{EF54A8AB-2711-4856-BC3D-815B76AC83F1}">
      <dgm:prSet phldrT="[Teksti]"/>
      <dgm:spPr/>
      <dgm:t>
        <a:bodyPr/>
        <a:lstStyle/>
        <a:p>
          <a:r>
            <a:rPr lang="fi-FI"/>
            <a:t>3 Yksilön, ryhmän ja yhteisön ohjaaminen</a:t>
          </a:r>
        </a:p>
      </dgm:t>
    </dgm:pt>
    <dgm:pt modelId="{5E3D41C8-9E70-44AD-9B08-86F4C4C06D13}" type="parTrans" cxnId="{B07A8531-9E1E-4A8B-8654-7FBA0A9CC733}">
      <dgm:prSet/>
      <dgm:spPr/>
      <dgm:t>
        <a:bodyPr/>
        <a:lstStyle/>
        <a:p>
          <a:endParaRPr lang="fi-FI"/>
        </a:p>
      </dgm:t>
    </dgm:pt>
    <dgm:pt modelId="{22C7BDD0-0602-4745-AE17-5BE282177C28}" type="sibTrans" cxnId="{B07A8531-9E1E-4A8B-8654-7FBA0A9CC733}">
      <dgm:prSet/>
      <dgm:spPr/>
      <dgm:t>
        <a:bodyPr/>
        <a:lstStyle/>
        <a:p>
          <a:endParaRPr lang="fi-FI"/>
        </a:p>
      </dgm:t>
    </dgm:pt>
    <dgm:pt modelId="{EA7FC0E6-160C-4F9D-88E2-095EDAE726BB}">
      <dgm:prSet phldrT="[Teksti]"/>
      <dgm:spPr/>
      <dgm:t>
        <a:bodyPr/>
        <a:lstStyle/>
        <a:p>
          <a:r>
            <a:rPr lang="fi-FI"/>
            <a:t>Pohdinta JA</a:t>
          </a:r>
        </a:p>
        <a:p>
          <a:r>
            <a:rPr lang="fi-FI"/>
            <a:t>Työkalupakki</a:t>
          </a:r>
        </a:p>
      </dgm:t>
    </dgm:pt>
    <dgm:pt modelId="{982AAA72-2367-48DD-A0DF-166C917E7FE9}" type="parTrans" cxnId="{243A9928-2901-4393-8950-9C09F467F921}">
      <dgm:prSet/>
      <dgm:spPr/>
      <dgm:t>
        <a:bodyPr/>
        <a:lstStyle/>
        <a:p>
          <a:endParaRPr lang="fi-FI"/>
        </a:p>
      </dgm:t>
    </dgm:pt>
    <dgm:pt modelId="{E00250B6-3E28-491C-9C7E-17FFE666389C}" type="sibTrans" cxnId="{243A9928-2901-4393-8950-9C09F467F921}">
      <dgm:prSet/>
      <dgm:spPr/>
      <dgm:t>
        <a:bodyPr/>
        <a:lstStyle/>
        <a:p>
          <a:endParaRPr lang="fi-FI"/>
        </a:p>
      </dgm:t>
    </dgm:pt>
    <dgm:pt modelId="{B37BFC67-46C8-4B00-87DA-9E65ABD2D329}" type="pres">
      <dgm:prSet presAssocID="{3A89B2AB-FA41-4102-8238-D108700C3B54}" presName="diagram" presStyleCnt="0">
        <dgm:presLayoutVars>
          <dgm:dir/>
          <dgm:resizeHandles val="exact"/>
        </dgm:presLayoutVars>
      </dgm:prSet>
      <dgm:spPr/>
    </dgm:pt>
    <dgm:pt modelId="{4C516754-706D-4CE1-B3D7-D8EED6EE3BFD}" type="pres">
      <dgm:prSet presAssocID="{64349B71-B937-4E5E-A3EB-1BF206C116C1}" presName="node" presStyleLbl="node1" presStyleIdx="0" presStyleCnt="6" custScaleX="85559" custScaleY="67249" custLinFactNeighborX="795" custLinFactNeighborY="1787">
        <dgm:presLayoutVars>
          <dgm:bulletEnabled val="1"/>
        </dgm:presLayoutVars>
      </dgm:prSet>
      <dgm:spPr/>
    </dgm:pt>
    <dgm:pt modelId="{1B40ECB9-EEEA-459C-A0EE-C5A1DE15F25B}" type="pres">
      <dgm:prSet presAssocID="{625BDDB4-B466-4A13-BDE6-94BFC946D5C8}" presName="sibTrans" presStyleCnt="0"/>
      <dgm:spPr/>
    </dgm:pt>
    <dgm:pt modelId="{36E4BF95-7A17-4FA2-A58A-A3D17DA52115}" type="pres">
      <dgm:prSet presAssocID="{5C3BF6FF-E1AB-4DDA-B732-7B09D81064FB}" presName="node" presStyleLbl="node1" presStyleIdx="1" presStyleCnt="6" custScaleX="99072" custScaleY="74189" custLinFactNeighborX="1475" custLinFactNeighborY="4914">
        <dgm:presLayoutVars>
          <dgm:bulletEnabled val="1"/>
        </dgm:presLayoutVars>
      </dgm:prSet>
      <dgm:spPr/>
    </dgm:pt>
    <dgm:pt modelId="{8008B71E-8BB5-4203-A5A0-3E7F2DA978A5}" type="pres">
      <dgm:prSet presAssocID="{E3894051-FA6B-4F19-A7AD-3B53038D5269}" presName="sibTrans" presStyleCnt="0"/>
      <dgm:spPr/>
    </dgm:pt>
    <dgm:pt modelId="{A18D10B2-EE58-483C-810D-D7BF0F76B5A7}" type="pres">
      <dgm:prSet presAssocID="{EF54A8AB-2711-4856-BC3D-815B76AC83F1}" presName="node" presStyleLbl="node1" presStyleIdx="2" presStyleCnt="6" custScaleY="75217" custLinFactNeighborX="-5390" custLinFactNeighborY="6829">
        <dgm:presLayoutVars>
          <dgm:bulletEnabled val="1"/>
        </dgm:presLayoutVars>
      </dgm:prSet>
      <dgm:spPr/>
    </dgm:pt>
    <dgm:pt modelId="{DB02121B-B5AB-47F7-85AD-25978AC35F99}" type="pres">
      <dgm:prSet presAssocID="{22C7BDD0-0602-4745-AE17-5BE282177C28}" presName="sibTrans" presStyleCnt="0"/>
      <dgm:spPr/>
    </dgm:pt>
    <dgm:pt modelId="{ABB60278-9A1F-4AF3-9B9A-6E61121D616A}" type="pres">
      <dgm:prSet presAssocID="{C9812FFB-D4E4-4A0E-BA37-630CDFDE34B9}" presName="node" presStyleLbl="node1" presStyleIdx="3" presStyleCnt="6" custScaleX="89109" custScaleY="71391" custLinFactNeighborX="-785" custLinFactNeighborY="-5433">
        <dgm:presLayoutVars>
          <dgm:bulletEnabled val="1"/>
        </dgm:presLayoutVars>
      </dgm:prSet>
      <dgm:spPr/>
    </dgm:pt>
    <dgm:pt modelId="{6EA0DB38-AEB0-4E7E-AF88-954765106858}" type="pres">
      <dgm:prSet presAssocID="{DA2CE5F7-D74B-49BD-9368-12979461DCD1}" presName="sibTrans" presStyleCnt="0"/>
      <dgm:spPr/>
    </dgm:pt>
    <dgm:pt modelId="{6ACBE434-BF9C-4B34-9E33-2E94C2BAB81E}" type="pres">
      <dgm:prSet presAssocID="{55D569CF-44A1-453D-A00E-96887C801A09}" presName="node" presStyleLbl="node1" presStyleIdx="4" presStyleCnt="6" custScaleX="90805" custScaleY="71583">
        <dgm:presLayoutVars>
          <dgm:bulletEnabled val="1"/>
        </dgm:presLayoutVars>
      </dgm:prSet>
      <dgm:spPr/>
    </dgm:pt>
    <dgm:pt modelId="{E2593987-7B8B-4B4D-80ED-D940694EA5DC}" type="pres">
      <dgm:prSet presAssocID="{DB0AF783-36B8-49E3-9494-383430423BA0}" presName="sibTrans" presStyleCnt="0"/>
      <dgm:spPr/>
    </dgm:pt>
    <dgm:pt modelId="{A096794A-E495-4670-A26B-91FD42A713EC}" type="pres">
      <dgm:prSet presAssocID="{EA7FC0E6-160C-4F9D-88E2-095EDAE726BB}" presName="node" presStyleLbl="node1" presStyleIdx="5" presStyleCnt="6" custScaleX="99260" custScaleY="61211">
        <dgm:presLayoutVars>
          <dgm:bulletEnabled val="1"/>
        </dgm:presLayoutVars>
      </dgm:prSet>
      <dgm:spPr/>
    </dgm:pt>
  </dgm:ptLst>
  <dgm:cxnLst>
    <dgm:cxn modelId="{97204D1A-FE14-4476-A620-DB539243481C}" type="presOf" srcId="{64349B71-B937-4E5E-A3EB-1BF206C116C1}" destId="{4C516754-706D-4CE1-B3D7-D8EED6EE3BFD}" srcOrd="0" destOrd="0" presId="urn:microsoft.com/office/officeart/2005/8/layout/default"/>
    <dgm:cxn modelId="{F6AD6828-0550-49A0-8F27-73C8A17CC525}" type="presOf" srcId="{EA7FC0E6-160C-4F9D-88E2-095EDAE726BB}" destId="{A096794A-E495-4670-A26B-91FD42A713EC}" srcOrd="0" destOrd="0" presId="urn:microsoft.com/office/officeart/2005/8/layout/default"/>
    <dgm:cxn modelId="{243A9928-2901-4393-8950-9C09F467F921}" srcId="{3A89B2AB-FA41-4102-8238-D108700C3B54}" destId="{EA7FC0E6-160C-4F9D-88E2-095EDAE726BB}" srcOrd="5" destOrd="0" parTransId="{982AAA72-2367-48DD-A0DF-166C917E7FE9}" sibTransId="{E00250B6-3E28-491C-9C7E-17FFE666389C}"/>
    <dgm:cxn modelId="{B07A8531-9E1E-4A8B-8654-7FBA0A9CC733}" srcId="{3A89B2AB-FA41-4102-8238-D108700C3B54}" destId="{EF54A8AB-2711-4856-BC3D-815B76AC83F1}" srcOrd="2" destOrd="0" parTransId="{5E3D41C8-9E70-44AD-9B08-86F4C4C06D13}" sibTransId="{22C7BDD0-0602-4745-AE17-5BE282177C28}"/>
    <dgm:cxn modelId="{350D0D6D-1C1F-4C54-A436-75C3432F50F0}" type="presOf" srcId="{55D569CF-44A1-453D-A00E-96887C801A09}" destId="{6ACBE434-BF9C-4B34-9E33-2E94C2BAB81E}" srcOrd="0" destOrd="0" presId="urn:microsoft.com/office/officeart/2005/8/layout/default"/>
    <dgm:cxn modelId="{D9D7938B-9C41-4CED-8725-1F2B7785F868}" type="presOf" srcId="{5C3BF6FF-E1AB-4DDA-B732-7B09D81064FB}" destId="{36E4BF95-7A17-4FA2-A58A-A3D17DA52115}" srcOrd="0" destOrd="0" presId="urn:microsoft.com/office/officeart/2005/8/layout/default"/>
    <dgm:cxn modelId="{9A64BDA1-E5F0-44F0-A46F-EBB18241E6BB}" srcId="{3A89B2AB-FA41-4102-8238-D108700C3B54}" destId="{64349B71-B937-4E5E-A3EB-1BF206C116C1}" srcOrd="0" destOrd="0" parTransId="{FD02A7C6-34F9-4A86-8F8A-2CA99CAEBF0A}" sibTransId="{625BDDB4-B466-4A13-BDE6-94BFC946D5C8}"/>
    <dgm:cxn modelId="{31754FB1-4C34-46C9-A645-B33BA8BCFC31}" srcId="{3A89B2AB-FA41-4102-8238-D108700C3B54}" destId="{55D569CF-44A1-453D-A00E-96887C801A09}" srcOrd="4" destOrd="0" parTransId="{958C6D4E-D869-4321-A77E-0227905868AD}" sibTransId="{DB0AF783-36B8-49E3-9494-383430423BA0}"/>
    <dgm:cxn modelId="{7A54AAB8-901C-4FDC-961D-FF99AA5BBECF}" type="presOf" srcId="{3A89B2AB-FA41-4102-8238-D108700C3B54}" destId="{B37BFC67-46C8-4B00-87DA-9E65ABD2D329}" srcOrd="0" destOrd="0" presId="urn:microsoft.com/office/officeart/2005/8/layout/default"/>
    <dgm:cxn modelId="{20045BC6-0F45-4512-9DD3-A18B44A7EBD0}" type="presOf" srcId="{EF54A8AB-2711-4856-BC3D-815B76AC83F1}" destId="{A18D10B2-EE58-483C-810D-D7BF0F76B5A7}" srcOrd="0" destOrd="0" presId="urn:microsoft.com/office/officeart/2005/8/layout/default"/>
    <dgm:cxn modelId="{0CB620C9-B606-440C-ACD1-1817539EA9EC}" srcId="{3A89B2AB-FA41-4102-8238-D108700C3B54}" destId="{5C3BF6FF-E1AB-4DDA-B732-7B09D81064FB}" srcOrd="1" destOrd="0" parTransId="{999EAD86-2E67-486A-A9EC-99DEDC1FC29E}" sibTransId="{E3894051-FA6B-4F19-A7AD-3B53038D5269}"/>
    <dgm:cxn modelId="{5C4900ED-535F-4BA5-870F-7E4739FD955C}" type="presOf" srcId="{C9812FFB-D4E4-4A0E-BA37-630CDFDE34B9}" destId="{ABB60278-9A1F-4AF3-9B9A-6E61121D616A}" srcOrd="0" destOrd="0" presId="urn:microsoft.com/office/officeart/2005/8/layout/default"/>
    <dgm:cxn modelId="{1ACA0CF8-E995-4161-AC4F-143D599128F2}" srcId="{3A89B2AB-FA41-4102-8238-D108700C3B54}" destId="{C9812FFB-D4E4-4A0E-BA37-630CDFDE34B9}" srcOrd="3" destOrd="0" parTransId="{2E5E45EE-FD1D-4367-B28E-1C25342EA3A7}" sibTransId="{DA2CE5F7-D74B-49BD-9368-12979461DCD1}"/>
    <dgm:cxn modelId="{671F2222-91ED-4849-A25F-FC7F5E251B20}" type="presParOf" srcId="{B37BFC67-46C8-4B00-87DA-9E65ABD2D329}" destId="{4C516754-706D-4CE1-B3D7-D8EED6EE3BFD}" srcOrd="0" destOrd="0" presId="urn:microsoft.com/office/officeart/2005/8/layout/default"/>
    <dgm:cxn modelId="{1F7A8B8C-EDA4-4129-94EC-F75C15DA3872}" type="presParOf" srcId="{B37BFC67-46C8-4B00-87DA-9E65ABD2D329}" destId="{1B40ECB9-EEEA-459C-A0EE-C5A1DE15F25B}" srcOrd="1" destOrd="0" presId="urn:microsoft.com/office/officeart/2005/8/layout/default"/>
    <dgm:cxn modelId="{F92EDBCA-6105-4096-917D-ACBC3C7D467B}" type="presParOf" srcId="{B37BFC67-46C8-4B00-87DA-9E65ABD2D329}" destId="{36E4BF95-7A17-4FA2-A58A-A3D17DA52115}" srcOrd="2" destOrd="0" presId="urn:microsoft.com/office/officeart/2005/8/layout/default"/>
    <dgm:cxn modelId="{B2BF77C9-5AD6-4721-BE66-2DDAD841D0C3}" type="presParOf" srcId="{B37BFC67-46C8-4B00-87DA-9E65ABD2D329}" destId="{8008B71E-8BB5-4203-A5A0-3E7F2DA978A5}" srcOrd="3" destOrd="0" presId="urn:microsoft.com/office/officeart/2005/8/layout/default"/>
    <dgm:cxn modelId="{34DB1462-82CF-4267-B51D-C3D4F7AC783B}" type="presParOf" srcId="{B37BFC67-46C8-4B00-87DA-9E65ABD2D329}" destId="{A18D10B2-EE58-483C-810D-D7BF0F76B5A7}" srcOrd="4" destOrd="0" presId="urn:microsoft.com/office/officeart/2005/8/layout/default"/>
    <dgm:cxn modelId="{4D929DA0-EECB-491E-9F69-4CA368288705}" type="presParOf" srcId="{B37BFC67-46C8-4B00-87DA-9E65ABD2D329}" destId="{DB02121B-B5AB-47F7-85AD-25978AC35F99}" srcOrd="5" destOrd="0" presId="urn:microsoft.com/office/officeart/2005/8/layout/default"/>
    <dgm:cxn modelId="{98A2414F-37FA-4E29-B365-1A2EC798CA08}" type="presParOf" srcId="{B37BFC67-46C8-4B00-87DA-9E65ABD2D329}" destId="{ABB60278-9A1F-4AF3-9B9A-6E61121D616A}" srcOrd="6" destOrd="0" presId="urn:microsoft.com/office/officeart/2005/8/layout/default"/>
    <dgm:cxn modelId="{67FB52FC-8735-49CB-8AF7-1AAC3756CB77}" type="presParOf" srcId="{B37BFC67-46C8-4B00-87DA-9E65ABD2D329}" destId="{6EA0DB38-AEB0-4E7E-AF88-954765106858}" srcOrd="7" destOrd="0" presId="urn:microsoft.com/office/officeart/2005/8/layout/default"/>
    <dgm:cxn modelId="{59F85742-E45B-46D2-AF05-E4B9150AAFF5}" type="presParOf" srcId="{B37BFC67-46C8-4B00-87DA-9E65ABD2D329}" destId="{6ACBE434-BF9C-4B34-9E33-2E94C2BAB81E}" srcOrd="8" destOrd="0" presId="urn:microsoft.com/office/officeart/2005/8/layout/default"/>
    <dgm:cxn modelId="{4D2C2813-FB0E-430A-B38B-736B34832D82}" type="presParOf" srcId="{B37BFC67-46C8-4B00-87DA-9E65ABD2D329}" destId="{E2593987-7B8B-4B4D-80ED-D940694EA5DC}" srcOrd="9" destOrd="0" presId="urn:microsoft.com/office/officeart/2005/8/layout/default"/>
    <dgm:cxn modelId="{352AAF11-5620-4002-BC91-67EAAA1ECFE0}" type="presParOf" srcId="{B37BFC67-46C8-4B00-87DA-9E65ABD2D329}" destId="{A096794A-E495-4670-A26B-91FD42A713E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16754-706D-4CE1-B3D7-D8EED6EE3BFD}">
      <dsp:nvSpPr>
        <dsp:cNvPr id="0" name=""/>
        <dsp:cNvSpPr/>
      </dsp:nvSpPr>
      <dsp:spPr>
        <a:xfrm>
          <a:off x="836948" y="104943"/>
          <a:ext cx="2837181" cy="13380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1 Johdanto</a:t>
          </a:r>
        </a:p>
      </dsp:txBody>
      <dsp:txXfrm>
        <a:off x="836948" y="104943"/>
        <a:ext cx="2837181" cy="1338007"/>
      </dsp:txXfrm>
    </dsp:sp>
    <dsp:sp modelId="{36E4BF95-7A17-4FA2-A58A-A3D17DA52115}">
      <dsp:nvSpPr>
        <dsp:cNvPr id="0" name=""/>
        <dsp:cNvSpPr/>
      </dsp:nvSpPr>
      <dsp:spPr>
        <a:xfrm>
          <a:off x="4028285" y="98118"/>
          <a:ext cx="3285280" cy="14760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2  Ammatillinen kohtaaminen kasvatus- ja ohjausalalla </a:t>
          </a:r>
        </a:p>
      </dsp:txBody>
      <dsp:txXfrm>
        <a:off x="4028285" y="98118"/>
        <a:ext cx="3285280" cy="1476088"/>
      </dsp:txXfrm>
    </dsp:sp>
    <dsp:sp modelId="{A18D10B2-EE58-483C-810D-D7BF0F76B5A7}">
      <dsp:nvSpPr>
        <dsp:cNvPr id="0" name=""/>
        <dsp:cNvSpPr/>
      </dsp:nvSpPr>
      <dsp:spPr>
        <a:xfrm>
          <a:off x="557604" y="1943913"/>
          <a:ext cx="3316053" cy="14965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3 Yksilön, ryhmän ja yhteisön ohjaaminen</a:t>
          </a:r>
        </a:p>
      </dsp:txBody>
      <dsp:txXfrm>
        <a:off x="557604" y="1943913"/>
        <a:ext cx="3316053" cy="1496541"/>
      </dsp:txXfrm>
    </dsp:sp>
    <dsp:sp modelId="{ABB60278-9A1F-4AF3-9B9A-6E61121D616A}">
      <dsp:nvSpPr>
        <dsp:cNvPr id="0" name=""/>
        <dsp:cNvSpPr/>
      </dsp:nvSpPr>
      <dsp:spPr>
        <a:xfrm>
          <a:off x="4357967" y="1738006"/>
          <a:ext cx="2954901" cy="14204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4 Nuoren kasvun ja hyvinvoinnin edistäminen</a:t>
          </a:r>
        </a:p>
      </dsp:txBody>
      <dsp:txXfrm>
        <a:off x="4357967" y="1738006"/>
        <a:ext cx="2954901" cy="1420418"/>
      </dsp:txXfrm>
    </dsp:sp>
    <dsp:sp modelId="{6ACBE434-BF9C-4B34-9E33-2E94C2BAB81E}">
      <dsp:nvSpPr>
        <dsp:cNvPr id="0" name=""/>
        <dsp:cNvSpPr/>
      </dsp:nvSpPr>
      <dsp:spPr>
        <a:xfrm>
          <a:off x="720489" y="3636188"/>
          <a:ext cx="3011142" cy="1424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5 Osallisuuden tukeminen ja sosiaalinen vahvistaminen</a:t>
          </a:r>
        </a:p>
      </dsp:txBody>
      <dsp:txXfrm>
        <a:off x="720489" y="3636188"/>
        <a:ext cx="3011142" cy="1424238"/>
      </dsp:txXfrm>
    </dsp:sp>
    <dsp:sp modelId="{A096794A-E495-4670-A26B-91FD42A713EC}">
      <dsp:nvSpPr>
        <dsp:cNvPr id="0" name=""/>
        <dsp:cNvSpPr/>
      </dsp:nvSpPr>
      <dsp:spPr>
        <a:xfrm>
          <a:off x="4063236" y="3739370"/>
          <a:ext cx="3291514" cy="1217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Pohdinta JA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/>
            <a:t>Työkalupakki</a:t>
          </a:r>
        </a:p>
      </dsp:txBody>
      <dsp:txXfrm>
        <a:off x="4063236" y="3739370"/>
        <a:ext cx="3291514" cy="1217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41892B80-2976-4014-99AC-CD6E7DE43767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A8015CA2-C4CA-4481-96A7-12079881474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1083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9B70572-224F-4A91-A266-2BC99C2AF8CF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FF5F18A-7DD1-4420-ADFA-F03D300825B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typewriter/p/portfolio.html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metka.fi/materiaalit/?fi-oppimiskokonaisuus%5b%5d=tyo%CC%88ela%CC%88ma%CC%88-ja-yritta%CC%88jyyys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i/v%C3%A4limerkit-kysymysmerkki-ongelma-1019729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1230194" TargetMode="External"/><Relationship Id="rId7" Type="http://schemas.openxmlformats.org/officeDocument/2006/relationships/hyperlink" Target="https://pxhere.com/fi/photo/1197140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s://pxhere.com/ko/photo/606200" TargetMode="Externa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lamantapaidiootti2.blogspot.com/2012/03/pihan-suurin-vesilatakko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picpedia.org/highway-signs/p/portfolio.html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thebluediamondgallery.com/handwriting/p/portfolio.html" TargetMode="External"/><Relationship Id="rId7" Type="http://schemas.openxmlformats.org/officeDocument/2006/relationships/hyperlink" Target="http://ezdesigns.deviantart.com/art/Portfolio-design-190112229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hyperlink" Target="https://en.wikipedia.org/wiki/File:Portfolio.svg" TargetMode="External"/><Relationship Id="rId5" Type="http://schemas.openxmlformats.org/officeDocument/2006/relationships/hyperlink" Target="http://cortesrojasguillermoportafolio.blogspot.com/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artesveil.deviantart.com/art/Cover-For-English-Portfolio-63697225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78806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ntressenkirjasto/556035607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fi/photo/1040499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ist.com/free-photo-sxtxh/fi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fi.wikipedia.org/wiki/nuori_luotsi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5648672"/>
          </a:xfrm>
        </p:spPr>
        <p:txBody>
          <a:bodyPr>
            <a:normAutofit/>
          </a:bodyPr>
          <a:lstStyle/>
          <a:p>
            <a:pPr algn="ctr"/>
            <a:r>
              <a:rPr lang="fi-FI" sz="5400" u="sng" err="1"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PortfoLIO</a:t>
            </a:r>
            <a:r>
              <a:rPr lang="fi-FI" sz="5400" u="sng"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KASO/NYO </a:t>
            </a:r>
            <a:br>
              <a:rPr lang="fi-FI" sz="5400" u="sng">
                <a:solidFill>
                  <a:schemeClr val="tx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fi-FI" sz="5400" u="sng">
              <a:solidFill>
                <a:schemeClr val="tx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31640" y="3429000"/>
            <a:ext cx="6055568" cy="30243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b="1">
                <a:solidFill>
                  <a:schemeClr val="tx1"/>
                </a:solidFill>
                <a:latin typeface="+mn-lt"/>
                <a:cs typeface="Arial"/>
              </a:rPr>
              <a:t>2021-2024</a:t>
            </a:r>
          </a:p>
          <a:p>
            <a:endParaRPr lang="fi-FI" sz="2400" b="1">
              <a:solidFill>
                <a:schemeClr val="tx1"/>
              </a:solidFill>
              <a:latin typeface="+mn-lt"/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A118EAA-6661-4D4D-9877-892A927E1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95936" y="3500847"/>
            <a:ext cx="4464496" cy="298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24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900018"/>
          </a:xfrm>
        </p:spPr>
        <p:txBody>
          <a:bodyPr/>
          <a:lstStyle/>
          <a:p>
            <a:r>
              <a:rPr lang="fi-FI"/>
              <a:t>Mitä portfolio sisältää 5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340768"/>
            <a:ext cx="7620000" cy="4373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5 OSALLISUUDEN TUKEMINEN JA SOSIAALINEN VAHVISTAMINEN (2. ja 3. vuosikurssi)</a:t>
            </a:r>
          </a:p>
          <a:p>
            <a:pPr marL="274320" lvl="1" indent="0">
              <a:buNone/>
            </a:pPr>
            <a:r>
              <a:rPr lang="fi-FI">
                <a:cs typeface="Arial"/>
              </a:rPr>
              <a:t>Esimerkkejä osaamisestasi:</a:t>
            </a:r>
          </a:p>
          <a:p>
            <a:pPr lvl="1"/>
            <a:r>
              <a:rPr lang="fi-FI">
                <a:cs typeface="Arial"/>
              </a:rPr>
              <a:t>Projektit, joissa olit mukana (valokuvat, suunnitelmat...)</a:t>
            </a:r>
          </a:p>
          <a:p>
            <a:pPr lvl="1"/>
            <a:r>
              <a:rPr lang="fi-FI">
                <a:cs typeface="Arial"/>
              </a:rPr>
              <a:t>Esimerkit  sosiaalisen vahvistamisen menetelmistä, jotka koet omiksesi</a:t>
            </a:r>
          </a:p>
          <a:p>
            <a:pPr lvl="1"/>
            <a:r>
              <a:rPr lang="fi-FI">
                <a:cs typeface="Arial"/>
              </a:rPr>
              <a:t>Millaisena syrjäytyminen näyttäytyy sinulle Suomalaisessa yhteiskunnassa</a:t>
            </a:r>
          </a:p>
          <a:p>
            <a:pPr marL="274320" lvl="1" indent="0">
              <a:buNone/>
            </a:pPr>
            <a:r>
              <a:rPr lang="fi-FI">
                <a:cs typeface="Arial"/>
              </a:rPr>
              <a:t> Koonti:</a:t>
            </a:r>
          </a:p>
          <a:p>
            <a:pPr marL="274320" lvl="1" indent="0">
              <a:buNone/>
            </a:pPr>
            <a:r>
              <a:rPr lang="fi-FI">
                <a:cs typeface="Arial"/>
              </a:rPr>
              <a:t>Mitä jo osaat hyvin tässä tutkinnon osassa, missä vielä haluaisit kehittyä</a:t>
            </a:r>
          </a:p>
          <a:p>
            <a:pPr marL="274320" lvl="1" indent="0">
              <a:buNone/>
            </a:pPr>
            <a:endParaRPr lang="fi-FI">
              <a:cs typeface="Arial"/>
            </a:endParaRPr>
          </a:p>
          <a:p>
            <a:pPr marL="274320" lvl="1" indent="0">
              <a:buNone/>
            </a:pPr>
            <a:endParaRPr lang="fi-FI" sz="2200">
              <a:cs typeface="Arial"/>
            </a:endParaRPr>
          </a:p>
          <a:p>
            <a:pPr marL="274320" lvl="1" indent="0">
              <a:buNone/>
            </a:pPr>
            <a:endParaRPr lang="fi-FI" sz="2200">
              <a:cs typeface="Arial"/>
            </a:endParaRPr>
          </a:p>
          <a:p>
            <a:pPr lvl="1"/>
            <a:endParaRPr lang="fi-FI" sz="2400"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A4FE2BD-33B3-4749-BE63-C2C565227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80858" y="4941168"/>
            <a:ext cx="3407701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6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7208" cy="900018"/>
          </a:xfrm>
        </p:spPr>
        <p:txBody>
          <a:bodyPr/>
          <a:lstStyle/>
          <a:p>
            <a:r>
              <a:rPr lang="fi-FI"/>
              <a:t>MITÄ PORTFOLIO SISÄLTÄÄ 6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196752"/>
            <a:ext cx="7620000" cy="51845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200"/>
              <a:t>6 POHDINTA (2. ja 3. vuonna) + TYÖKALUPAKKI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/>
              <a:t>Itsearviointia opintoihin ja portfolioon liittyen</a:t>
            </a:r>
          </a:p>
          <a:p>
            <a:pPr marL="800100" lvl="1" indent="-342900"/>
            <a:r>
              <a:rPr lang="fi-FI" sz="1600"/>
              <a:t>Miksi valitsit portfolioon juuri ne tuotokset mitkä valitsit?</a:t>
            </a:r>
          </a:p>
          <a:p>
            <a:pPr marL="800100" lvl="1" indent="-342900"/>
            <a:r>
              <a:rPr lang="fi-FI" sz="1600"/>
              <a:t>Mitä olet oppinut tuotostesi kautta?</a:t>
            </a:r>
          </a:p>
          <a:p>
            <a:pPr marL="800100" lvl="1" indent="-342900"/>
            <a:r>
              <a:rPr lang="fi-FI" sz="1600"/>
              <a:t>Miten oppimisesi on edistynyt </a:t>
            </a:r>
            <a:r>
              <a:rPr lang="fi-FI" sz="1600">
                <a:sym typeface="Wingdings" panose="05000000000000000000" pitchFamily="2" charset="2"/>
              </a:rPr>
              <a:t> Mikä Nuoriso- ja yhteisöohjauksen opinnoissa on ollut mielekkäintä? Entä mikä vaikeinta?</a:t>
            </a:r>
          </a:p>
          <a:p>
            <a:pPr lvl="1" indent="0">
              <a:buNone/>
            </a:pPr>
            <a:endParaRPr lang="fi-FI" sz="1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/>
              <a:t>Oman ammatillisen kasvun pohdintaa</a:t>
            </a:r>
          </a:p>
          <a:p>
            <a:pPr marL="800100" lvl="1" indent="-342900"/>
            <a:r>
              <a:rPr lang="fi-FI" sz="1600"/>
              <a:t>Halutessasi voit liittää Ammatillisen kasvun kurssilla tuottamaasi aineistoa tähän.</a:t>
            </a:r>
          </a:p>
          <a:p>
            <a:pPr marL="800100" lvl="1" indent="-342900"/>
            <a:r>
              <a:rPr lang="fi-FI" sz="1600"/>
              <a:t>Voit myös vapaamuotoisesti pohtia ammatillisen kasvusi polkua opintojen alusta tähän päivään. </a:t>
            </a:r>
          </a:p>
          <a:p>
            <a:pPr lvl="1" indent="0">
              <a:buNone/>
            </a:pPr>
            <a:endParaRPr lang="fi-FI" sz="1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1600"/>
              <a:t>Mitä seuraavaksi?</a:t>
            </a:r>
          </a:p>
          <a:p>
            <a:pPr marL="800100" lvl="1" indent="-342900"/>
            <a:r>
              <a:rPr lang="fi-FI" sz="1600"/>
              <a:t>Miten voit hyödyntää portfoliotasi opintojen jälkeen?</a:t>
            </a:r>
          </a:p>
          <a:p>
            <a:pPr marL="800100" lvl="1" indent="-342900"/>
            <a:r>
              <a:rPr lang="fi-FI" sz="1600"/>
              <a:t>Mitä haluat oppia / kehittää jatkossa?</a:t>
            </a:r>
          </a:p>
          <a:p>
            <a:pPr marL="800100" lvl="1" indent="-342900"/>
            <a:r>
              <a:rPr lang="fi-FI" sz="1600"/>
              <a:t>Missä näet itsesi viiden vuoden päästä?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CA17B83-3912-4BEE-94EA-732D9E0C4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4310" y="4581128"/>
            <a:ext cx="2124154" cy="212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08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Ilo irti </a:t>
            </a:r>
            <a:r>
              <a:rPr lang="fi-FI" err="1"/>
              <a:t>pofotyöstä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700808"/>
            <a:ext cx="7620000" cy="4373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/>
              <a:t>Tee portfolio </a:t>
            </a:r>
            <a:r>
              <a:rPr lang="fi-FI" sz="2400" u="sng"/>
              <a:t>itseäsi varten</a:t>
            </a:r>
            <a:r>
              <a:rPr lang="fi-FI" sz="2400"/>
              <a:t>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/>
              <a:t>Valitse itseäsi aidosti kiinnostavia teemoja käsittelyyn.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/>
              <a:t>Pähkäile kohtalotovereiden kanssa ongelmakohtia.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/>
              <a:t>Päästä luovuutesi valloilleen!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/>
              <a:t>Älä hätäile, </a:t>
            </a:r>
            <a:r>
              <a:rPr lang="fi-FI" sz="2400" err="1"/>
              <a:t>pofo</a:t>
            </a:r>
            <a:r>
              <a:rPr lang="fi-FI" sz="2400"/>
              <a:t> valmistuu hiljalleen. ”Ei Roomaakaan rakennettu päivässä.” </a:t>
            </a:r>
            <a:r>
              <a:rPr lang="fi-FI" sz="2400">
                <a:sym typeface="Wingdings" panose="05000000000000000000" pitchFamily="2" charset="2"/>
              </a:rPr>
              <a:t></a:t>
            </a:r>
          </a:p>
          <a:p>
            <a:endParaRPr lang="fi-FI" sz="24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5F0FABDE-CFB5-4C0C-A662-A626C8534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5336" y="5260792"/>
            <a:ext cx="2483768" cy="165584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7C5435E-4AA2-4230-A6EA-751B25AB5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40421" y="5243027"/>
            <a:ext cx="2483768" cy="166268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0AC26A43-2ECD-4C2D-93D5-0A8A08CBF6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096083" y="5246754"/>
            <a:ext cx="3152317" cy="200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7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</p:spPr>
        <p:txBody>
          <a:bodyPr anchor="b">
            <a:normAutofit/>
          </a:bodyPr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19363" y="2375427"/>
            <a:ext cx="4239950" cy="45575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800"/>
              <a:t>Portfolio on oman osaamisen ja ammatillisen kehittymisen esittelykansio.</a:t>
            </a:r>
          </a:p>
          <a:p>
            <a:pPr>
              <a:lnSpc>
                <a:spcPct val="90000"/>
              </a:lnSpc>
            </a:pPr>
            <a:r>
              <a:rPr lang="fi-FI" sz="1800"/>
              <a:t>Se voi olla</a:t>
            </a:r>
          </a:p>
          <a:p>
            <a:pPr lvl="1">
              <a:lnSpc>
                <a:spcPct val="90000"/>
              </a:lnSpc>
            </a:pPr>
            <a:r>
              <a:rPr lang="fi-FI" sz="1800"/>
              <a:t>konkreettinen KANSIO </a:t>
            </a:r>
          </a:p>
          <a:p>
            <a:pPr lvl="1">
              <a:lnSpc>
                <a:spcPct val="90000"/>
              </a:lnSpc>
            </a:pPr>
            <a:r>
              <a:rPr lang="fi-FI" sz="1800"/>
              <a:t>sähköinen kansio</a:t>
            </a:r>
          </a:p>
          <a:p>
            <a:pPr lvl="1">
              <a:lnSpc>
                <a:spcPct val="90000"/>
              </a:lnSpc>
            </a:pPr>
            <a:r>
              <a:rPr lang="fi-FI" sz="1800"/>
              <a:t>jonkun muun muotoinen tuotos, josta löytyvät tarvittavat asiat</a:t>
            </a:r>
          </a:p>
          <a:p>
            <a:pPr>
              <a:lnSpc>
                <a:spcPct val="90000"/>
              </a:lnSpc>
            </a:pPr>
            <a:r>
              <a:rPr lang="fi-FI" sz="1800"/>
              <a:t>Portfolio on aina tekijänsä näköinen! </a:t>
            </a:r>
          </a:p>
          <a:p>
            <a:pPr>
              <a:lnSpc>
                <a:spcPct val="90000"/>
              </a:lnSpc>
            </a:pPr>
            <a:r>
              <a:rPr lang="fi-FI" sz="1800"/>
              <a:t>Portfolio kehittyy, täydentyy muuttuu 1.-3. v. aikana!</a:t>
            </a:r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DE17CFE-858A-4084-862E-094E9B591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90160" y="1643221"/>
            <a:ext cx="3291840" cy="4389120"/>
          </a:xfrm>
          <a:prstGeom prst="rect">
            <a:avLst/>
          </a:prstGeom>
          <a:noFill/>
        </p:spPr>
      </p:pic>
      <p:pic>
        <p:nvPicPr>
          <p:cNvPr id="7" name="Kuva 7" descr="Kuva, joka sisältää kohteen teksti, taivas, ulko, merkki&#10;&#10;Kuvaus luotu automaattisesti">
            <a:extLst>
              <a:ext uri="{FF2B5EF4-FFF2-40B4-BE49-F238E27FC236}">
                <a16:creationId xmlns:a16="http://schemas.microsoft.com/office/drawing/2014/main" id="{F2846F7A-3237-437D-B22F-10D50A788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0880" y="145466"/>
            <a:ext cx="4871180" cy="179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62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6">
            <a:extLst>
              <a:ext uri="{FF2B5EF4-FFF2-40B4-BE49-F238E27FC236}">
                <a16:creationId xmlns:a16="http://schemas.microsoft.com/office/drawing/2014/main" id="{8F7DE300-FB14-4F61-8D18-F829090B1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4262" y="414711"/>
            <a:ext cx="4032050" cy="3109416"/>
          </a:xfrm>
        </p:spPr>
      </p:pic>
      <p:pic>
        <p:nvPicPr>
          <p:cNvPr id="12" name="Kuva 12">
            <a:extLst>
              <a:ext uri="{FF2B5EF4-FFF2-40B4-BE49-F238E27FC236}">
                <a16:creationId xmlns:a16="http://schemas.microsoft.com/office/drawing/2014/main" id="{30EADC35-C502-4155-972C-BE00B15FD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43792" y="330512"/>
            <a:ext cx="2996029" cy="2625758"/>
          </a:xfrm>
          <a:prstGeom prst="rect">
            <a:avLst/>
          </a:prstGeom>
        </p:spPr>
      </p:pic>
      <p:pic>
        <p:nvPicPr>
          <p:cNvPr id="15" name="Kuva 1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6FE1BD3-899B-4B60-8174-A6A8FE34B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7672" y="3530243"/>
            <a:ext cx="3248858" cy="2020305"/>
          </a:xfrm>
          <a:prstGeom prst="rect">
            <a:avLst/>
          </a:prstGeom>
        </p:spPr>
      </p:pic>
      <p:pic>
        <p:nvPicPr>
          <p:cNvPr id="18" name="Kuva 18" descr="Kuva, joka sisältää kohteen teksti, kirja, vektorigrafiikka&#10;&#10;Kuvaus luotu automaattisesti">
            <a:extLst>
              <a:ext uri="{FF2B5EF4-FFF2-40B4-BE49-F238E27FC236}">
                <a16:creationId xmlns:a16="http://schemas.microsoft.com/office/drawing/2014/main" id="{509161E2-F4DB-4CE8-8D2D-A10818D2DB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180114" y="2877891"/>
            <a:ext cx="1763486" cy="2492780"/>
          </a:xfrm>
          <a:prstGeom prst="rect">
            <a:avLst/>
          </a:prstGeom>
        </p:spPr>
      </p:pic>
      <p:pic>
        <p:nvPicPr>
          <p:cNvPr id="21" name="Kuva 21">
            <a:extLst>
              <a:ext uri="{FF2B5EF4-FFF2-40B4-BE49-F238E27FC236}">
                <a16:creationId xmlns:a16="http://schemas.microsoft.com/office/drawing/2014/main" id="{7782B293-4650-4C07-BEA8-AA1124D9AA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129008" y="4013668"/>
            <a:ext cx="27432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Miksi portfolio?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5268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/>
              <a:t>Monipuolinen väline oman oppimisen ja osaamisen tarkasteluun sekä näkyväksi tekemiseen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/>
              <a:t>Mahdollisuus rakentaa tietoisemmin omaa opintopolkua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/>
              <a:t>Ohjaa kriittiseen itsearviointiin ja ongelmanratkaisuun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/>
              <a:t>Lopputuotos (tai sen osat) voi toimia hyvänä apuna työn haussa</a:t>
            </a:r>
          </a:p>
          <a:p>
            <a:endParaRPr lang="fi-FI" sz="280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7AF16EC-4314-4641-8A4E-CF46AAB1A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63888" y="3836705"/>
            <a:ext cx="3960440" cy="26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2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/>
              <a:t>Portfolion rakenne </a:t>
            </a:r>
            <a:r>
              <a:rPr lang="fi-FI" sz="2000"/>
              <a:t>Nämä pitää vähintään löytyä:</a:t>
            </a:r>
            <a:endParaRPr lang="fi-FI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2041635"/>
              </p:ext>
            </p:extLst>
          </p:nvPr>
        </p:nvGraphicFramePr>
        <p:xfrm>
          <a:off x="457200" y="1752600"/>
          <a:ext cx="8075240" cy="506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ähti: 5-sakarainen 4">
            <a:extLst>
              <a:ext uri="{FF2B5EF4-FFF2-40B4-BE49-F238E27FC236}">
                <a16:creationId xmlns:a16="http://schemas.microsoft.com/office/drawing/2014/main" id="{2735393E-95C3-4AA5-B250-D444F161D19C}"/>
              </a:ext>
            </a:extLst>
          </p:cNvPr>
          <p:cNvSpPr/>
          <p:nvPr/>
        </p:nvSpPr>
        <p:spPr>
          <a:xfrm>
            <a:off x="755576" y="2420888"/>
            <a:ext cx="514400" cy="43204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ähti: 5-sakarainen 5">
            <a:extLst>
              <a:ext uri="{FF2B5EF4-FFF2-40B4-BE49-F238E27FC236}">
                <a16:creationId xmlns:a16="http://schemas.microsoft.com/office/drawing/2014/main" id="{96BA8B87-DE69-403C-AE4E-43076DD1A6DB}"/>
              </a:ext>
            </a:extLst>
          </p:cNvPr>
          <p:cNvSpPr/>
          <p:nvPr/>
        </p:nvSpPr>
        <p:spPr>
          <a:xfrm>
            <a:off x="8018040" y="2132856"/>
            <a:ext cx="514400" cy="57606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ähti: 5-sakarainen 6">
            <a:extLst>
              <a:ext uri="{FF2B5EF4-FFF2-40B4-BE49-F238E27FC236}">
                <a16:creationId xmlns:a16="http://schemas.microsoft.com/office/drawing/2014/main" id="{18DA0326-FD4C-4835-ABB7-42686D1C1F63}"/>
              </a:ext>
            </a:extLst>
          </p:cNvPr>
          <p:cNvSpPr/>
          <p:nvPr/>
        </p:nvSpPr>
        <p:spPr>
          <a:xfrm>
            <a:off x="395536" y="4221088"/>
            <a:ext cx="514400" cy="57606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ähti: 5-sakarainen 7">
            <a:extLst>
              <a:ext uri="{FF2B5EF4-FFF2-40B4-BE49-F238E27FC236}">
                <a16:creationId xmlns:a16="http://schemas.microsoft.com/office/drawing/2014/main" id="{CBE6C391-70EB-4963-B15C-F578CDCFE5C3}"/>
              </a:ext>
            </a:extLst>
          </p:cNvPr>
          <p:cNvSpPr/>
          <p:nvPr/>
        </p:nvSpPr>
        <p:spPr>
          <a:xfrm>
            <a:off x="7884368" y="3649223"/>
            <a:ext cx="648072" cy="643873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ähti: 5-sakarainen 8">
            <a:extLst>
              <a:ext uri="{FF2B5EF4-FFF2-40B4-BE49-F238E27FC236}">
                <a16:creationId xmlns:a16="http://schemas.microsoft.com/office/drawing/2014/main" id="{235C775A-674D-4997-8221-FE28C47FD980}"/>
              </a:ext>
            </a:extLst>
          </p:cNvPr>
          <p:cNvSpPr/>
          <p:nvPr/>
        </p:nvSpPr>
        <p:spPr>
          <a:xfrm>
            <a:off x="323528" y="5783560"/>
            <a:ext cx="792088" cy="576064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ähti: 5-sakarainen 9">
            <a:extLst>
              <a:ext uri="{FF2B5EF4-FFF2-40B4-BE49-F238E27FC236}">
                <a16:creationId xmlns:a16="http://schemas.microsoft.com/office/drawing/2014/main" id="{A7FB07E4-F8D5-4696-A02A-D2C2C6DF61AC}"/>
              </a:ext>
            </a:extLst>
          </p:cNvPr>
          <p:cNvSpPr/>
          <p:nvPr/>
        </p:nvSpPr>
        <p:spPr>
          <a:xfrm>
            <a:off x="7906072" y="5614392"/>
            <a:ext cx="914400" cy="914400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8192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7208" cy="900018"/>
          </a:xfrm>
        </p:spPr>
        <p:txBody>
          <a:bodyPr/>
          <a:lstStyle/>
          <a:p>
            <a:r>
              <a:rPr lang="fi-FI"/>
              <a:t>Mitä portfolio Sisältää 1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7544" y="1340768"/>
            <a:ext cx="7776864" cy="49685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200"/>
              <a:t>1 JOHDANTO (1.- (2)3. vuonna)</a:t>
            </a:r>
          </a:p>
          <a:p>
            <a:pPr lvl="1"/>
            <a:r>
              <a:rPr lang="fi-FI" sz="2200"/>
              <a:t>Oma esittely (”kuka – mikä – millainen olen”…) (</a:t>
            </a:r>
            <a:r>
              <a:rPr lang="fi-FI" sz="2200" u="sng"/>
              <a:t>1.</a:t>
            </a:r>
            <a:r>
              <a:rPr lang="fi-FI" sz="2200"/>
              <a:t>-3.v)</a:t>
            </a:r>
          </a:p>
          <a:p>
            <a:pPr lvl="1"/>
            <a:r>
              <a:rPr lang="fi-FI" sz="2200"/>
              <a:t>Ammatillinen polku (</a:t>
            </a:r>
            <a:r>
              <a:rPr lang="fi-FI" sz="2200" u="sng"/>
              <a:t>1.vsk</a:t>
            </a:r>
            <a:r>
              <a:rPr lang="fi-FI" sz="2200"/>
              <a:t> - ) 1. ennen opintoja 2. opintojen aikana 3. opintojen jälkeen</a:t>
            </a:r>
            <a:endParaRPr lang="fi-FI" sz="2200">
              <a:cs typeface="Arial"/>
            </a:endParaRPr>
          </a:p>
          <a:p>
            <a:pPr lvl="1"/>
            <a:r>
              <a:rPr lang="fi-FI" sz="2200"/>
              <a:t>Tiivistelmä kansiosta (</a:t>
            </a:r>
            <a:r>
              <a:rPr lang="fi-FI" sz="1400"/>
              <a:t>1.-2.vsk  </a:t>
            </a:r>
            <a:r>
              <a:rPr lang="fi-FI" sz="1400">
                <a:sym typeface="Wingdings" panose="05000000000000000000" pitchFamily="2" charset="2"/>
              </a:rPr>
              <a:t></a:t>
            </a:r>
            <a:r>
              <a:rPr lang="fi-FI" sz="1400"/>
              <a:t> </a:t>
            </a:r>
            <a:r>
              <a:rPr lang="fi-FI" sz="2200"/>
              <a:t>3.vsk)</a:t>
            </a:r>
          </a:p>
          <a:p>
            <a:pPr lvl="1"/>
            <a:r>
              <a:rPr lang="fi-FI" sz="2200"/>
              <a:t>Punaisen langan / teeman virittely</a:t>
            </a:r>
          </a:p>
          <a:p>
            <a:pPr lvl="1"/>
            <a:endParaRPr lang="fi-FI" sz="2200"/>
          </a:p>
          <a:p>
            <a:pPr marL="274320" lvl="1" indent="0">
              <a:buNone/>
            </a:pPr>
            <a:r>
              <a:rPr lang="fi-FI" sz="2200" b="1" u="sng">
                <a:solidFill>
                  <a:srgbClr val="FF0000"/>
                </a:solidFill>
              </a:rPr>
              <a:t>PERUSOHJE KAIKKIIN KANSIOIHIN</a:t>
            </a:r>
            <a:r>
              <a:rPr lang="fi-FI" sz="2200"/>
              <a:t>:</a:t>
            </a:r>
          </a:p>
          <a:p>
            <a:pPr marL="274320" lvl="1" indent="0">
              <a:buNone/>
            </a:pPr>
            <a:r>
              <a:rPr lang="fi-FI" sz="2200"/>
              <a:t>Kerää koko ajan talteen kaikkea mahdollista materiaalia: raportit, suunnitelmat, projektien materiaalit, </a:t>
            </a:r>
            <a:r>
              <a:rPr lang="fi-FI" sz="2200" err="1"/>
              <a:t>yms</a:t>
            </a:r>
            <a:r>
              <a:rPr lang="fi-FI" sz="2200"/>
              <a:t>…         (myös ”hahmotelmia”, oppimispäiväkirjoja, …)</a:t>
            </a:r>
          </a:p>
          <a:p>
            <a:pPr lvl="1"/>
            <a:endParaRPr lang="fi-FI" sz="3200"/>
          </a:p>
          <a:p>
            <a:pPr lvl="1"/>
            <a:endParaRPr lang="fi-FI" sz="3200"/>
          </a:p>
        </p:txBody>
      </p:sp>
    </p:spTree>
    <p:extLst>
      <p:ext uri="{BB962C8B-B14F-4D97-AF65-F5344CB8AC3E}">
        <p14:creationId xmlns:p14="http://schemas.microsoft.com/office/powerpoint/2010/main" val="88207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900018"/>
          </a:xfrm>
        </p:spPr>
        <p:txBody>
          <a:bodyPr/>
          <a:lstStyle/>
          <a:p>
            <a:r>
              <a:rPr lang="fi-FI"/>
              <a:t>Mitä portfolio sisältää 2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392560"/>
            <a:ext cx="7620000" cy="5060776"/>
          </a:xfrm>
        </p:spPr>
        <p:txBody>
          <a:bodyPr>
            <a:normAutofit fontScale="92500" lnSpcReduction="10000"/>
          </a:bodyPr>
          <a:lstStyle/>
          <a:p>
            <a:r>
              <a:rPr lang="fi-FI" sz="2400"/>
              <a:t>2  AMMATILLINEN KOHTAAMINEN KASVATUS JA OHJAUSALALLA (1. vuonna)</a:t>
            </a:r>
          </a:p>
          <a:p>
            <a:pPr lvl="1"/>
            <a:r>
              <a:rPr lang="fi-FI" sz="2400"/>
              <a:t>Pohdiskele kasvatus- ja ohjausalan arvoja:</a:t>
            </a:r>
          </a:p>
          <a:p>
            <a:pPr marL="274320" lvl="1" indent="0">
              <a:buNone/>
            </a:pPr>
            <a:r>
              <a:rPr lang="fi-FI" sz="2400"/>
              <a:t>	- mitkä ovat mielestäsi ammattialamme 	keskeisiä ja tärkeimpiä arvoja?</a:t>
            </a:r>
          </a:p>
          <a:p>
            <a:pPr marL="274320" lvl="1" indent="0">
              <a:buNone/>
            </a:pPr>
            <a:r>
              <a:rPr lang="fi-FI" sz="2400"/>
              <a:t>	- miten näiden arvojen toteutuminen näkyy sinun 	työssäsi nuoriso- ja yhteisöohjaajana</a:t>
            </a:r>
          </a:p>
          <a:p>
            <a:pPr marL="274320" lvl="1" indent="0">
              <a:buNone/>
            </a:pPr>
            <a:r>
              <a:rPr lang="fi-FI" sz="2400"/>
              <a:t>        - millainen ohjaaja olet mielestäsi tällä hetkellä,  </a:t>
            </a:r>
          </a:p>
          <a:p>
            <a:pPr marL="274320" lvl="1" indent="0">
              <a:buNone/>
            </a:pPr>
            <a:r>
              <a:rPr lang="fi-FI" sz="2400"/>
              <a:t>	millainen haluaisit tulevaisuudessa olla?</a:t>
            </a:r>
          </a:p>
          <a:p>
            <a:pPr marL="274320" lvl="1" indent="0">
              <a:buNone/>
            </a:pPr>
            <a:r>
              <a:rPr lang="fi-FI" sz="2400"/>
              <a:t>Koonti: </a:t>
            </a:r>
          </a:p>
          <a:p>
            <a:pPr lvl="2"/>
            <a:r>
              <a:rPr lang="fi-FI" sz="2200"/>
              <a:t>Mitä haluat erityisesti nostaa esiin omasta osaamisestasi liittyen kohtaamisen taitoihin? Missä kohtaamisen taidoissa haluat vielä kehittyä? Voit nostaa esille käytännössä kokemiasi kohtaamisia. Onnistuneita ja epäonnistuneita. Mitä olet niistä oppinut?</a:t>
            </a:r>
          </a:p>
          <a:p>
            <a:pPr lvl="1"/>
            <a:endParaRPr lang="fi-FI" sz="2400"/>
          </a:p>
          <a:p>
            <a:pPr marL="274320" lvl="1" indent="0">
              <a:buNone/>
            </a:pPr>
            <a:endParaRPr lang="fi-FI" sz="2400"/>
          </a:p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6B22750-5CB7-4EAC-80B6-4C4505B85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2240" y="1700808"/>
            <a:ext cx="2318395" cy="154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86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900018"/>
          </a:xfrm>
        </p:spPr>
        <p:txBody>
          <a:bodyPr/>
          <a:lstStyle/>
          <a:p>
            <a:r>
              <a:rPr lang="fi-FI"/>
              <a:t>Mitä portfolio sisältää 3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44352" y="1448698"/>
            <a:ext cx="7620000" cy="525658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i-FI" sz="2400"/>
              <a:t>3 YKSILÖN, RYHMÄN JA YHTEISÖN OHJAAMINEN (1. vuonna)</a:t>
            </a:r>
          </a:p>
          <a:p>
            <a:pPr lvl="1"/>
            <a:r>
              <a:rPr lang="fi-FI" sz="2400"/>
              <a:t>Dokumentit ohjaamisen taidoista</a:t>
            </a:r>
          </a:p>
          <a:p>
            <a:pPr lvl="2"/>
            <a:r>
              <a:rPr lang="fi-FI" sz="2200"/>
              <a:t>Yksilöohjaus ja ryhmän ohjaus: esimerkkejä</a:t>
            </a:r>
          </a:p>
          <a:p>
            <a:pPr marL="914400" lvl="2" indent="0">
              <a:buNone/>
            </a:pPr>
            <a:r>
              <a:rPr lang="fi-FI" sz="2200"/>
              <a:t>    ohjauksista, joita olet tähän mennessä tehnyt</a:t>
            </a:r>
          </a:p>
          <a:p>
            <a:pPr lvl="2"/>
            <a:r>
              <a:rPr lang="fi-FI" sz="2200"/>
              <a:t>Esimerkkejä erilaisten ohjattavien kanssa toimimisesta:</a:t>
            </a:r>
          </a:p>
          <a:p>
            <a:pPr marL="914400" lvl="2" indent="0">
              <a:buNone/>
            </a:pPr>
            <a:r>
              <a:rPr lang="fi-FI" sz="2200"/>
              <a:t>    erityisen tuen ohjattavat, eri ikäryhmät….</a:t>
            </a:r>
          </a:p>
          <a:p>
            <a:pPr lvl="2"/>
            <a:r>
              <a:rPr lang="fi-FI" sz="2200"/>
              <a:t>Tehtäviä, ohjaussuunnitelmia, oppimispäiväkirjoja, kuvia, videoita…</a:t>
            </a:r>
          </a:p>
          <a:p>
            <a:pPr lvl="2"/>
            <a:r>
              <a:rPr lang="fi-FI" sz="2200"/>
              <a:t>Mitä materiaaleja sinulta löytyy esim. 1. vuoden projekteihin liittyen?</a:t>
            </a:r>
          </a:p>
          <a:p>
            <a:pPr lvl="1">
              <a:buFont typeface="Arial"/>
              <a:buChar char="•"/>
            </a:pPr>
            <a:endParaRPr lang="fi-FI" sz="2400">
              <a:cs typeface="Arial"/>
            </a:endParaRPr>
          </a:p>
          <a:p>
            <a:pPr lvl="1">
              <a:buFont typeface="Arial"/>
              <a:buChar char="•"/>
            </a:pPr>
            <a:r>
              <a:rPr lang="fi-FI" sz="2400" b="1">
                <a:cs typeface="Arial"/>
              </a:rPr>
              <a:t>Koonti:</a:t>
            </a:r>
            <a:r>
              <a:rPr lang="fi-FI" sz="2400">
                <a:cs typeface="Arial"/>
              </a:rPr>
              <a:t> Missä menetelmäalueissa haluaisit</a:t>
            </a:r>
          </a:p>
          <a:p>
            <a:pPr marL="274320" lvl="1" indent="0">
              <a:buNone/>
            </a:pPr>
            <a:r>
              <a:rPr lang="fi-FI" sz="2400">
                <a:cs typeface="Arial"/>
              </a:rPr>
              <a:t>vielä kehittyä ja miksi?</a:t>
            </a:r>
            <a:endParaRPr lang="en-US" sz="2400">
              <a:cs typeface="Arial"/>
            </a:endParaRPr>
          </a:p>
          <a:p>
            <a:pPr marL="274320" lvl="1" indent="0">
              <a:buNone/>
            </a:pPr>
            <a:endParaRPr lang="fi-FI" sz="2400"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60A5D54-05A0-47BA-A2C8-C69920124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04023" y="5184737"/>
            <a:ext cx="2532473" cy="16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90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900018"/>
          </a:xfrm>
        </p:spPr>
        <p:txBody>
          <a:bodyPr/>
          <a:lstStyle/>
          <a:p>
            <a:r>
              <a:rPr lang="fi-FI"/>
              <a:t>Mitä portfolio sisältää 4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95536" y="1340768"/>
            <a:ext cx="7931224" cy="43735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200"/>
              <a:t>4  NUOREN KASVUN JA HYVINVOINNIN EDISTÄMINEN (2. vuosikurssi)</a:t>
            </a:r>
            <a:endParaRPr lang="fi-FI"/>
          </a:p>
          <a:p>
            <a:pPr lvl="1"/>
            <a:r>
              <a:rPr lang="fi-FI" sz="2200"/>
              <a:t>Dokumentteja ja</a:t>
            </a:r>
            <a:r>
              <a:rPr lang="fi-FI" sz="2200" b="1"/>
              <a:t> esim.</a:t>
            </a:r>
            <a:r>
              <a:rPr lang="fi-FI" sz="2200"/>
              <a:t> ryhmätöitä liittyen seuraaviin:</a:t>
            </a:r>
          </a:p>
          <a:p>
            <a:pPr lvl="2"/>
            <a:r>
              <a:rPr lang="fi-FI" sz="2000"/>
              <a:t>Nuorten </a:t>
            </a:r>
            <a:r>
              <a:rPr lang="fi-FI" sz="2000" err="1"/>
              <a:t>elinolot</a:t>
            </a:r>
            <a:r>
              <a:rPr lang="fi-FI" sz="2000"/>
              <a:t> ja hyvinvointi</a:t>
            </a:r>
            <a:endParaRPr lang="fi-FI" sz="2000">
              <a:cs typeface="Arial"/>
            </a:endParaRPr>
          </a:p>
          <a:p>
            <a:pPr lvl="2"/>
            <a:r>
              <a:rPr lang="fi-FI" sz="2000">
                <a:cs typeface="Arial"/>
              </a:rPr>
              <a:t>Nuorisokulttuurit</a:t>
            </a:r>
            <a:endParaRPr lang="fi-FI" sz="2000"/>
          </a:p>
          <a:p>
            <a:pPr lvl="2"/>
            <a:r>
              <a:rPr lang="fi-FI" sz="2000">
                <a:cs typeface="Arial"/>
              </a:rPr>
              <a:t>Monialainen yhteistyö</a:t>
            </a:r>
          </a:p>
          <a:p>
            <a:pPr lvl="2"/>
            <a:endParaRPr lang="fi-FI" sz="2000"/>
          </a:p>
          <a:p>
            <a:pPr lvl="1">
              <a:buClr>
                <a:srgbClr val="D1282E"/>
              </a:buClr>
            </a:pPr>
            <a:r>
              <a:rPr lang="fi-FI" sz="2200"/>
              <a:t>Koonti: </a:t>
            </a:r>
            <a:r>
              <a:rPr lang="fi-FI">
                <a:solidFill>
                  <a:srgbClr val="000000"/>
                </a:solidFill>
              </a:rPr>
              <a:t> Mitkä ovat vahvuuksiasi ja mitä vielä kehittäisit? Millaisia projekteja teitte tähän tutkinnon osaan liittyen?</a:t>
            </a:r>
            <a:endParaRPr lang="fi-FI">
              <a:cs typeface="Arial"/>
            </a:endParaRPr>
          </a:p>
          <a:p>
            <a:pPr marL="274320" lvl="1" indent="0">
              <a:buNone/>
            </a:pPr>
            <a:endParaRPr lang="fi-FI" sz="2400"/>
          </a:p>
          <a:p>
            <a:pPr marL="274320" lvl="1" indent="0">
              <a:buNone/>
            </a:pPr>
            <a:endParaRPr lang="fi-FI" sz="2400"/>
          </a:p>
          <a:p>
            <a:pPr lvl="2"/>
            <a:endParaRPr lang="fi-FI" sz="2200"/>
          </a:p>
          <a:p>
            <a:pPr lvl="2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572D59D-45D2-44AC-AB3F-D8235BD3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62059" y="4770300"/>
            <a:ext cx="2750840" cy="206313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D8796557-AEFC-42D8-B7CB-9AEDD6DFB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79713" y="4763250"/>
            <a:ext cx="2512102" cy="20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778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lennainen">
  <a:themeElements>
    <a:clrScheme name="Olennainen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lennainen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lennaine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CF06EDD7CBB904AB46AA517B2F9B33A" ma:contentTypeVersion="14" ma:contentTypeDescription="Luo uusi asiakirja." ma:contentTypeScope="" ma:versionID="091a977ac76fa428d5a1f6c6ef7b8dcd">
  <xsd:schema xmlns:xsd="http://www.w3.org/2001/XMLSchema" xmlns:xs="http://www.w3.org/2001/XMLSchema" xmlns:p="http://schemas.microsoft.com/office/2006/metadata/properties" xmlns:ns3="bcd43d10-d0f6-4345-bf03-9cf4573e1cdb" xmlns:ns4="bb1ef51b-751c-4cd6-aa1b-bfc7cd62de23" targetNamespace="http://schemas.microsoft.com/office/2006/metadata/properties" ma:root="true" ma:fieldsID="e10ee62899db9b0e2306222fc9bd35c0" ns3:_="" ns4:_="">
    <xsd:import namespace="bcd43d10-d0f6-4345-bf03-9cf4573e1cdb"/>
    <xsd:import namespace="bb1ef51b-751c-4cd6-aa1b-bfc7cd62de2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d43d10-d0f6-4345-bf03-9cf4573e1c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ef51b-751c-4cd6-aa1b-bfc7cd62de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316E79-A110-4F22-BF79-3ED90D87ED8E}">
  <ds:schemaRefs>
    <ds:schemaRef ds:uri="bb1ef51b-751c-4cd6-aa1b-bfc7cd62de23"/>
    <ds:schemaRef ds:uri="bcd43d10-d0f6-4345-bf03-9cf4573e1c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CB5E6B-A388-4A2E-A695-334601AE69D8}">
  <ds:schemaRefs>
    <ds:schemaRef ds:uri="bb1ef51b-751c-4cd6-aa1b-bfc7cd62de23"/>
    <ds:schemaRef ds:uri="bcd43d10-d0f6-4345-bf03-9cf4573e1c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B20F7F5-C4EF-4CBA-BFFF-BA77C4E74C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Application>Microsoft Office PowerPoint</Application>
  <PresentationFormat>On-screen Show (4:3)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Olennainen</vt:lpstr>
      <vt:lpstr>PortfoLIO KASO/NYO  </vt:lpstr>
      <vt:lpstr>PowerPoint Presentation</vt:lpstr>
      <vt:lpstr>PowerPoint Presentation</vt:lpstr>
      <vt:lpstr>Miksi portfolio?</vt:lpstr>
      <vt:lpstr>Portfolion rakenne Nämä pitää vähintään löytyä:</vt:lpstr>
      <vt:lpstr>Mitä portfolio Sisältää 1</vt:lpstr>
      <vt:lpstr>Mitä portfolio sisältää 2</vt:lpstr>
      <vt:lpstr>Mitä portfolio sisältää 3</vt:lpstr>
      <vt:lpstr>Mitä portfolio sisältää 4</vt:lpstr>
      <vt:lpstr>Mitä portfolio sisältää 5</vt:lpstr>
      <vt:lpstr>MITÄ PORTFOLIO SISÄLTÄÄ 6</vt:lpstr>
      <vt:lpstr>Ilo irti pofotyöstä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Portfolioseminaari N12</dc:title>
  <dc:creator>Mari Nurminen</dc:creator>
  <cp:revision>1</cp:revision>
  <cp:lastPrinted>2021-11-24T12:32:28Z</cp:lastPrinted>
  <dcterms:created xsi:type="dcterms:W3CDTF">2014-04-07T11:01:55Z</dcterms:created>
  <dcterms:modified xsi:type="dcterms:W3CDTF">2022-03-23T10:55:05Z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0x0101005CF06EDD7CBB904AB46AA517B2F9B33A</vt:lpwstr>
  </property>
  <property fmtid="{D5CDD505-2E9C-101B-9397-08002B2CF9AE}" pid="3" name="MSIP_Label_1da9c32a-bfae-405a-8b24-7b98e9ab8c95_Enabled">
    <vt:lpwstr>true</vt:lpwstr>
  </property>
  <property fmtid="{D5CDD505-2E9C-101B-9397-08002B2CF9AE}" pid="4" name="MSIP_Label_1da9c32a-bfae-405a-8b24-7b98e9ab8c95_SetDate">
    <vt:lpwstr>2022-03-23T10:54:26Z</vt:lpwstr>
  </property>
  <property fmtid="{D5CDD505-2E9C-101B-9397-08002B2CF9AE}" pid="5" name="MSIP_Label_1da9c32a-bfae-405a-8b24-7b98e9ab8c95_Method">
    <vt:lpwstr>Standard</vt:lpwstr>
  </property>
  <property fmtid="{D5CDD505-2E9C-101B-9397-08002B2CF9AE}" pid="6" name="MSIP_Label_1da9c32a-bfae-405a-8b24-7b98e9ab8c95_Name">
    <vt:lpwstr>Poke oletus</vt:lpwstr>
  </property>
  <property fmtid="{D5CDD505-2E9C-101B-9397-08002B2CF9AE}" pid="7" name="MSIP_Label_1da9c32a-bfae-405a-8b24-7b98e9ab8c95_SiteId">
    <vt:lpwstr>d9b5edb3-7859-4978-89c3-cadf9e5176b7</vt:lpwstr>
  </property>
  <property fmtid="{D5CDD505-2E9C-101B-9397-08002B2CF9AE}" pid="8" name="MSIP_Label_1da9c32a-bfae-405a-8b24-7b98e9ab8c95_ActionId">
    <vt:lpwstr>096e88e6-9f23-4da8-a48a-fc9608c2eba7</vt:lpwstr>
  </property>
  <property fmtid="{D5CDD505-2E9C-101B-9397-08002B2CF9AE}" pid="9" name="MSIP_Label_1da9c32a-bfae-405a-8b24-7b98e9ab8c95_ContentBits">
    <vt:lpwstr>0</vt:lpwstr>
  </property>
</Properties>
</file>