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Default Extension="fntdata" ContentType="application/x-fontdata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4"/>
  </p:notesMasterIdLst>
  <p:sldIdLst>
    <p:sldId id="256" r:id="rId2"/>
    <p:sldId id="257" r:id="rId3"/>
  </p:sldIdLst>
  <p:sldSz cx="9144000" cy="6858000" type="screen4x3"/>
  <p:notesSz cx="6858000" cy="9144000"/>
  <p:embeddedFontLst>
    <p:embeddedFont>
      <p:font typeface="Verdana" pitchFamily="34" charset="0"/>
      <p:regular r:id="rId5"/>
      <p:bold r:id="rId6"/>
      <p:italic r:id="rId7"/>
      <p:boldItalic r:id="rId8"/>
    </p:embeddedFont>
    <p:embeddedFont>
      <p:font typeface="Merriweather Sans" charset="0"/>
      <p:italic r:id="rId9"/>
      <p:boldItalic r:id="rId10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10" d="100"/>
          <a:sy n="110" d="100"/>
        </p:scale>
        <p:origin x="-1692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4.fntdata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font" Target="fonts/font3.fntdata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2.fntdata"/><Relationship Id="rId11" Type="http://schemas.openxmlformats.org/officeDocument/2006/relationships/presProps" Target="presProps.xml"/><Relationship Id="rId5" Type="http://schemas.openxmlformats.org/officeDocument/2006/relationships/font" Target="fonts/font1.fntdata"/><Relationship Id="rId10" Type="http://schemas.openxmlformats.org/officeDocument/2006/relationships/font" Target="fonts/font6.fntdata"/><Relationship Id="rId4" Type="http://schemas.openxmlformats.org/officeDocument/2006/relationships/notesMaster" Target="notesMasters/notesMaster1.xml"/><Relationship Id="rId9" Type="http://schemas.openxmlformats.org/officeDocument/2006/relationships/font" Target="fonts/font5.fntdata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4" name="Shape 4"/>
          <p:cNvSpPr txBox="1">
            <a:spLocks noGrp="1"/>
          </p:cNvSpPr>
          <p:nvPr>
            <p:ph type="dt" idx="10"/>
          </p:nvPr>
        </p:nvSpPr>
        <p:spPr>
          <a:xfrm>
            <a:off x="3886200" y="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5" name="Shape 5"/>
          <p:cNvSpPr>
            <a:spLocks noGrp="1" noRot="1" noChangeAspect="1"/>
          </p:cNvSpPr>
          <p:nvPr>
            <p:ph type="sldImg" idx="3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sp>
      <p:sp>
        <p:nvSpPr>
          <p:cNvPr id="6" name="Shape 6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36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36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36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36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36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ftr" idx="11"/>
          </p:nvPr>
        </p:nvSpPr>
        <p:spPr>
          <a:xfrm>
            <a:off x="0" y="868680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sldNum" idx="12"/>
          </p:nvPr>
        </p:nvSpPr>
        <p:spPr>
          <a:xfrm>
            <a:off x="3886200" y="868680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fi-FI"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pPr marL="0" marR="0" lvl="0" indent="0" algn="r" rtl="0">
                <a:spcBef>
                  <a:spcPts val="0"/>
                </a:spcBef>
                <a:spcAft>
                  <a:spcPts val="0"/>
                </a:spcAft>
                <a:buSzPct val="25000"/>
                <a:buNone/>
              </a:pPr>
              <a:t>‹#›</a:t>
            </a:fld>
            <a:endParaRPr lang="fi-FI" sz="1200" b="0" i="0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87506551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Shape 84"/>
          <p:cNvSpPr txBox="1">
            <a:spLocks noGrp="1"/>
          </p:cNvSpPr>
          <p:nvPr>
            <p:ph type="sldNum" idx="12"/>
          </p:nvPr>
        </p:nvSpPr>
        <p:spPr>
          <a:xfrm>
            <a:off x="3886200" y="868680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fi-FI"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pPr marL="0" marR="0" lvl="0" indent="0" algn="r" rtl="0">
                <a:spcBef>
                  <a:spcPts val="0"/>
                </a:spcBef>
                <a:spcAft>
                  <a:spcPts val="0"/>
                </a:spcAft>
                <a:buSzPct val="25000"/>
                <a:buNone/>
              </a:pPr>
              <a:t>1</a:t>
            </a:fld>
            <a:endParaRPr lang="fi-FI" sz="1200" b="0" i="0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  <p:sp>
        <p:nvSpPr>
          <p:cNvPr id="85" name="Shape 85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86" name="Shape 86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8338402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 dirty="0"/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</p:spPr>
        <p:txBody>
          <a:bodyPr lIns="91425" tIns="45700" rIns="91425" bIns="45700" anchor="b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fld id="{00000000-1234-1234-1234-123412341234}" type="slidenum">
              <a:rPr lang="fi-FI"/>
              <a:pPr lvl="0" rtl="0">
                <a:spcBef>
                  <a:spcPts val="0"/>
                </a:spcBef>
                <a:buNone/>
              </a:pPr>
              <a:t>2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xmlns="" val="18505782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Tyhjä"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Shape 15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16" name="Shape 16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17" name="Shape 17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fi-FI"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SzPct val="25000"/>
                <a:buNone/>
              </a:pPr>
              <a:t>‹#›</a:t>
            </a:fld>
            <a:endParaRPr lang="fi-FI" sz="2400" b="0" i="1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>
  <p:cSld name="Otsikko ja pystysuora teksti"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Shape 72"/>
          <p:cNvSpPr txBox="1">
            <a:spLocks noGrp="1"/>
          </p:cNvSpPr>
          <p:nvPr>
            <p:ph type="title"/>
          </p:nvPr>
        </p:nvSpPr>
        <p:spPr>
          <a:xfrm>
            <a:off x="685800" y="228600"/>
            <a:ext cx="7772400" cy="914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73" name="Shape 73"/>
          <p:cNvSpPr txBox="1">
            <a:spLocks noGrp="1"/>
          </p:cNvSpPr>
          <p:nvPr>
            <p:ph type="body" idx="1"/>
          </p:nvPr>
        </p:nvSpPr>
        <p:spPr>
          <a:xfrm rot="5400000">
            <a:off x="2324099" y="-38100"/>
            <a:ext cx="4495800" cy="7772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2159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742950" marR="0" lvl="1" indent="-17145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143000" marR="0" lvl="2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600200" marR="0" lvl="3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057400" marR="0" lvl="4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514600" marR="0" lvl="5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971800" marR="0" lvl="6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429000" marR="0" lvl="7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886200" marR="0" lvl="8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74" name="Shape 74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75" name="Shape 75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76" name="Shape 76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fi-FI"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SzPct val="25000"/>
                <a:buNone/>
              </a:pPr>
              <a:t>‹#›</a:t>
            </a:fld>
            <a:endParaRPr lang="fi-FI" sz="2400" b="0" i="1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>
  <p:cSld name="Pystysuora otsikko ja teksti"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Shape 78"/>
          <p:cNvSpPr txBox="1">
            <a:spLocks noGrp="1"/>
          </p:cNvSpPr>
          <p:nvPr>
            <p:ph type="title"/>
          </p:nvPr>
        </p:nvSpPr>
        <p:spPr>
          <a:xfrm rot="5400000">
            <a:off x="4552949" y="2190750"/>
            <a:ext cx="5867400" cy="19431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79" name="Shape 79"/>
          <p:cNvSpPr txBox="1">
            <a:spLocks noGrp="1"/>
          </p:cNvSpPr>
          <p:nvPr>
            <p:ph type="body" idx="1"/>
          </p:nvPr>
        </p:nvSpPr>
        <p:spPr>
          <a:xfrm rot="5400000">
            <a:off x="590549" y="323850"/>
            <a:ext cx="5867400" cy="56769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2159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742950" marR="0" lvl="1" indent="-17145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143000" marR="0" lvl="2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600200" marR="0" lvl="3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057400" marR="0" lvl="4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514600" marR="0" lvl="5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971800" marR="0" lvl="6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429000" marR="0" lvl="7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886200" marR="0" lvl="8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80" name="Shape 80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81" name="Shape 81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82" name="Shape 82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fi-FI"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SzPct val="25000"/>
                <a:buNone/>
              </a:pPr>
              <a:t>‹#›</a:t>
            </a:fld>
            <a:endParaRPr lang="fi-FI" sz="2400" b="0" i="1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Otsikko ja sisältö">
    <p:spTree>
      <p:nvGrpSpPr>
        <p:cNvPr id="1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Shape 19"/>
          <p:cNvSpPr txBox="1">
            <a:spLocks noGrp="1"/>
          </p:cNvSpPr>
          <p:nvPr>
            <p:ph type="title"/>
          </p:nvPr>
        </p:nvSpPr>
        <p:spPr>
          <a:xfrm>
            <a:off x="685800" y="228600"/>
            <a:ext cx="7772400" cy="914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20" name="Shape 20"/>
          <p:cNvSpPr txBox="1">
            <a:spLocks noGrp="1"/>
          </p:cNvSpPr>
          <p:nvPr>
            <p:ph type="body" idx="1"/>
          </p:nvPr>
        </p:nvSpPr>
        <p:spPr>
          <a:xfrm>
            <a:off x="685800" y="1600200"/>
            <a:ext cx="7772400" cy="4495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2159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742950" marR="0" lvl="1" indent="-17145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143000" marR="0" lvl="2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600200" marR="0" lvl="3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057400" marR="0" lvl="4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514600" marR="0" lvl="5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971800" marR="0" lvl="6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429000" marR="0" lvl="7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886200" marR="0" lvl="8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21" name="Shape 21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22" name="Shape 22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23" name="Shape 23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fi-FI"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SzPct val="25000"/>
                <a:buNone/>
              </a:pPr>
              <a:t>‹#›</a:t>
            </a:fld>
            <a:endParaRPr lang="fi-FI" sz="2400" b="0" i="1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Otsikkodia"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Shape 25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26" name="Shape 26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799" cy="1752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ctr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ctr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ctr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ctr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ctr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ctr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ctr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ctr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ctr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27" name="Shape 27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28" name="Shape 28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29" name="Shape 29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fi-FI"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SzPct val="25000"/>
                <a:buNone/>
              </a:pPr>
              <a:t>‹#›</a:t>
            </a:fld>
            <a:endParaRPr lang="fi-FI" sz="2400" b="0" i="1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Osan ylätunniste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Shape 31"/>
          <p:cNvSpPr txBox="1">
            <a:spLocks noGrp="1"/>
          </p:cNvSpPr>
          <p:nvPr>
            <p:ph type="title"/>
          </p:nvPr>
        </p:nvSpPr>
        <p:spPr>
          <a:xfrm>
            <a:off x="722312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40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32" name="Shape 32"/>
          <p:cNvSpPr txBox="1">
            <a:spLocks noGrp="1"/>
          </p:cNvSpPr>
          <p:nvPr>
            <p:ph type="body" idx="1"/>
          </p:nvPr>
        </p:nvSpPr>
        <p:spPr>
          <a:xfrm>
            <a:off x="722312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33" name="Shape 33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34" name="Shape 34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35" name="Shape 35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fi-FI"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SzPct val="25000"/>
                <a:buNone/>
              </a:pPr>
              <a:t>‹#›</a:t>
            </a:fld>
            <a:endParaRPr lang="fi-FI" sz="2400" b="0" i="1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Kaksi sisältökohdetta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Shape 37"/>
          <p:cNvSpPr txBox="1">
            <a:spLocks noGrp="1"/>
          </p:cNvSpPr>
          <p:nvPr>
            <p:ph type="title"/>
          </p:nvPr>
        </p:nvSpPr>
        <p:spPr>
          <a:xfrm>
            <a:off x="685800" y="228600"/>
            <a:ext cx="7772400" cy="914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38" name="Shape 38"/>
          <p:cNvSpPr txBox="1">
            <a:spLocks noGrp="1"/>
          </p:cNvSpPr>
          <p:nvPr>
            <p:ph type="body" idx="1"/>
          </p:nvPr>
        </p:nvSpPr>
        <p:spPr>
          <a:xfrm>
            <a:off x="685800" y="1600200"/>
            <a:ext cx="3809999" cy="4495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651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2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742950" marR="0" lvl="1" indent="-13335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143000" marR="0" lvl="2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600200" marR="0" lvl="3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057400" marR="0" lvl="4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514600" marR="0" lvl="5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971800" marR="0" lvl="6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429000" marR="0" lvl="7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886200" marR="0" lvl="8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39" name="Shape 39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3809999" cy="4495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651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2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742950" marR="0" lvl="1" indent="-13335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143000" marR="0" lvl="2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600200" marR="0" lvl="3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057400" marR="0" lvl="4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514600" marR="0" lvl="5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971800" marR="0" lvl="6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429000" marR="0" lvl="7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886200" marR="0" lvl="8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40" name="Shape 40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41" name="Shape 41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42" name="Shape 42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fi-FI"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SzPct val="25000"/>
                <a:buNone/>
              </a:pPr>
              <a:t>‹#›</a:t>
            </a:fld>
            <a:endParaRPr lang="fi-FI" sz="2400" b="0" i="1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Vertailu"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Shape 44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45" name="Shape 45"/>
          <p:cNvSpPr txBox="1">
            <a:spLocks noGrp="1"/>
          </p:cNvSpPr>
          <p:nvPr>
            <p:ph type="body" idx="1"/>
          </p:nvPr>
        </p:nvSpPr>
        <p:spPr>
          <a:xfrm>
            <a:off x="457200" y="1535112"/>
            <a:ext cx="4040187" cy="6397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4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0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8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46" name="Shape 46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7" cy="39512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905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742950" marR="0" lvl="1" indent="-15875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143000" marR="0" lvl="2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600200" marR="0" lvl="3" indent="-1270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057400" marR="0" lvl="4" indent="-1270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514600" marR="0" lvl="5" indent="-1270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971800" marR="0" lvl="6" indent="-1270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429000" marR="0" lvl="7" indent="-1270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886200" marR="0" lvl="8" indent="-1270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47" name="Shape 47"/>
          <p:cNvSpPr txBox="1">
            <a:spLocks noGrp="1"/>
          </p:cNvSpPr>
          <p:nvPr>
            <p:ph type="body" idx="3"/>
          </p:nvPr>
        </p:nvSpPr>
        <p:spPr>
          <a:xfrm>
            <a:off x="4645025" y="1535112"/>
            <a:ext cx="4041774" cy="6397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4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0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8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48" name="Shape 48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4" cy="39512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905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742950" marR="0" lvl="1" indent="-15875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143000" marR="0" lvl="2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600200" marR="0" lvl="3" indent="-1270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057400" marR="0" lvl="4" indent="-1270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514600" marR="0" lvl="5" indent="-1270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971800" marR="0" lvl="6" indent="-1270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429000" marR="0" lvl="7" indent="-1270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886200" marR="0" lvl="8" indent="-1270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49" name="Shape 49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50" name="Shape 50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51" name="Shape 51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fi-FI"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SzPct val="25000"/>
                <a:buNone/>
              </a:pPr>
              <a:t>‹#›</a:t>
            </a:fld>
            <a:endParaRPr lang="fi-FI" sz="2400" b="0" i="1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Vain otsikko"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Shape 53"/>
          <p:cNvSpPr txBox="1">
            <a:spLocks noGrp="1"/>
          </p:cNvSpPr>
          <p:nvPr>
            <p:ph type="title"/>
          </p:nvPr>
        </p:nvSpPr>
        <p:spPr>
          <a:xfrm>
            <a:off x="685800" y="228600"/>
            <a:ext cx="7772400" cy="914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54" name="Shape 54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55" name="Shape 55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56" name="Shape 56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fi-FI"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SzPct val="25000"/>
                <a:buNone/>
              </a:pPr>
              <a:t>‹#›</a:t>
            </a:fld>
            <a:endParaRPr lang="fi-FI" sz="2400" b="0" i="1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>
  <p:cSld name="Otsikollinen sisältö"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Shape 58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0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59" name="Shape 59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32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742950" marR="0" lvl="1" indent="-10795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2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143000" marR="0" lvl="2" indent="-762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600200" marR="0" lvl="3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057400" marR="0" lvl="4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514600" marR="0" lvl="5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971800" marR="0" lvl="6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429000" marR="0" lvl="7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886200" marR="0" lvl="8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60" name="Shape 60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2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61" name="Shape 61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62" name="Shape 62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63" name="Shape 63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fi-FI"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SzPct val="25000"/>
                <a:buNone/>
              </a:pPr>
              <a:t>‹#›</a:t>
            </a:fld>
            <a:endParaRPr lang="fi-FI" sz="2400" b="0" i="1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>
  <p:cSld name="Otsikollinen kuva"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Shape 65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399" cy="56673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0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66" name="Shape 66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32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67" name="Shape 67"/>
          <p:cNvSpPr txBox="1">
            <a:spLocks noGrp="1"/>
          </p:cNvSpPr>
          <p:nvPr>
            <p:ph type="body" idx="1"/>
          </p:nvPr>
        </p:nvSpPr>
        <p:spPr>
          <a:xfrm>
            <a:off x="1792288" y="5367337"/>
            <a:ext cx="5486399" cy="80486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2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68" name="Shape 68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69" name="Shape 69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70" name="Shape 70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fi-FI"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SzPct val="25000"/>
                <a:buNone/>
              </a:pPr>
              <a:t>‹#›</a:t>
            </a:fld>
            <a:endParaRPr lang="fi-FI" sz="2400" b="0" i="1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Shape 10"/>
          <p:cNvPicPr preferRelativeResize="0"/>
          <p:nvPr/>
        </p:nvPicPr>
        <p:blipFill rotWithShape="1">
          <a:blip r:embed="rId13">
            <a:alphaModFix/>
          </a:blip>
          <a:srcRect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Shape 11"/>
          <p:cNvSpPr txBox="1">
            <a:spLocks noGrp="1"/>
          </p:cNvSpPr>
          <p:nvPr>
            <p:ph type="title"/>
          </p:nvPr>
        </p:nvSpPr>
        <p:spPr>
          <a:xfrm>
            <a:off x="685800" y="228600"/>
            <a:ext cx="7772400" cy="914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12" name="Shape 12"/>
          <p:cNvSpPr txBox="1">
            <a:spLocks noGrp="1"/>
          </p:cNvSpPr>
          <p:nvPr>
            <p:ph type="body" idx="1"/>
          </p:nvPr>
        </p:nvSpPr>
        <p:spPr>
          <a:xfrm>
            <a:off x="685800" y="1600200"/>
            <a:ext cx="7772400" cy="4495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2159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742950" marR="0" lvl="1" indent="-17145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143000" marR="0" lvl="2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600200" marR="0" lvl="3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057400" marR="0" lvl="4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514600" marR="0" lvl="5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971800" marR="0" lvl="6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429000" marR="0" lvl="7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886200" marR="0" lvl="8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13" name="Shape 13"/>
          <p:cNvSpPr txBox="1"/>
          <p:nvPr/>
        </p:nvSpPr>
        <p:spPr>
          <a:xfrm>
            <a:off x="228600" y="6453335"/>
            <a:ext cx="3429000" cy="274637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fi-FI" sz="1200" b="0" i="0" u="none" strike="noStrike" cap="none">
                <a:solidFill>
                  <a:schemeClr val="accent1"/>
                </a:solidFill>
                <a:latin typeface="Verdana"/>
                <a:ea typeface="Verdana"/>
                <a:cs typeface="Verdana"/>
                <a:sym typeface="Verdana"/>
              </a:rPr>
              <a:t>Forum 3</a:t>
            </a: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urooppalainensuomi.fi/meppivahti/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europarltv.europa.eu/fi/home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Shape 88"/>
          <p:cNvSpPr txBox="1"/>
          <p:nvPr/>
        </p:nvSpPr>
        <p:spPr>
          <a:xfrm>
            <a:off x="4267200" y="1981200"/>
            <a:ext cx="2607353" cy="1200327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Verdana"/>
              <a:buNone/>
            </a:pPr>
            <a:r>
              <a:rPr lang="fi-FI" sz="2400" b="0" i="0" u="none" strike="noStrike" cap="none">
                <a:solidFill>
                  <a:schemeClr val="accent1"/>
                </a:solidFill>
                <a:latin typeface="Verdana"/>
                <a:ea typeface="Verdana"/>
                <a:cs typeface="Verdana"/>
                <a:sym typeface="Verdana"/>
              </a:rPr>
              <a:t>Luku x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</a:pPr>
            <a:endParaRPr sz="2400" b="0" i="0" u="none" strike="noStrike" cap="none">
              <a:solidFill>
                <a:schemeClr val="accent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Verdana"/>
              <a:buNone/>
            </a:pPr>
            <a:r>
              <a:rPr lang="fi-FI" sz="2400" b="1" i="0" u="none" strike="noStrike" cap="none">
                <a:solidFill>
                  <a:schemeClr val="accent1"/>
                </a:solidFill>
                <a:latin typeface="Verdana"/>
                <a:ea typeface="Verdana"/>
                <a:cs typeface="Verdana"/>
                <a:sym typeface="Verdana"/>
              </a:rPr>
              <a:t>Luvun otsikko</a:t>
            </a:r>
          </a:p>
        </p:txBody>
      </p:sp>
      <p:pic>
        <p:nvPicPr>
          <p:cNvPr id="89" name="Shape 89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90" name="Shape 90"/>
          <p:cNvSpPr txBox="1"/>
          <p:nvPr/>
        </p:nvSpPr>
        <p:spPr>
          <a:xfrm>
            <a:off x="4419600" y="2133600"/>
            <a:ext cx="3091200" cy="12003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Verdana"/>
              <a:buNone/>
            </a:pPr>
            <a:r>
              <a:rPr lang="fi-FI" sz="2400" b="0" i="0" u="none" strike="noStrike" cap="none">
                <a:solidFill>
                  <a:schemeClr val="accent1"/>
                </a:solidFill>
                <a:latin typeface="Verdana"/>
                <a:ea typeface="Verdana"/>
                <a:cs typeface="Verdana"/>
                <a:sym typeface="Verdana"/>
              </a:rPr>
              <a:t>Luku </a:t>
            </a:r>
            <a:r>
              <a:rPr lang="fi-FI" sz="2400">
                <a:solidFill>
                  <a:schemeClr val="accent1"/>
                </a:solidFill>
                <a:latin typeface="Verdana"/>
                <a:ea typeface="Verdana"/>
                <a:cs typeface="Verdana"/>
                <a:sym typeface="Verdana"/>
              </a:rPr>
              <a:t>10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</a:pPr>
            <a:endParaRPr sz="2400" b="0" i="0" u="none" strike="noStrike" cap="none">
              <a:solidFill>
                <a:schemeClr val="accent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Verdana"/>
              <a:buNone/>
            </a:pPr>
            <a:r>
              <a:rPr lang="fi-FI" sz="2400" b="1">
                <a:solidFill>
                  <a:schemeClr val="accent1"/>
                </a:solidFill>
                <a:latin typeface="Verdana"/>
                <a:ea typeface="Verdana"/>
                <a:cs typeface="Verdana"/>
                <a:sym typeface="Verdana"/>
              </a:rPr>
              <a:t>Päätöksenteko ja sen ongelmat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>
            <a:spLocks noGrp="1"/>
          </p:cNvSpPr>
          <p:nvPr>
            <p:ph type="title"/>
          </p:nvPr>
        </p:nvSpPr>
        <p:spPr>
          <a:xfrm>
            <a:off x="520505" y="608429"/>
            <a:ext cx="7937695" cy="9144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fi-FI" dirty="0"/>
              <a:t>Mistä asioista Euroopan parlamentissa on päätetty?</a:t>
            </a:r>
          </a:p>
        </p:txBody>
      </p:sp>
      <p:sp>
        <p:nvSpPr>
          <p:cNvPr id="97" name="Shape 97"/>
          <p:cNvSpPr txBox="1">
            <a:spLocks noGrp="1"/>
          </p:cNvSpPr>
          <p:nvPr>
            <p:ph type="body" idx="1"/>
          </p:nvPr>
        </p:nvSpPr>
        <p:spPr>
          <a:xfrm>
            <a:off x="868681" y="1797147"/>
            <a:ext cx="7772400" cy="437856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buNone/>
            </a:pPr>
            <a:r>
              <a:rPr lang="fi-FI" dirty="0"/>
              <a:t>Tutustu alla oleviin linkkeihin:</a:t>
            </a:r>
          </a:p>
          <a:p>
            <a:pPr marL="0" lvl="0" indent="0">
              <a:spcBef>
                <a:spcPts val="0"/>
              </a:spcBef>
              <a:buNone/>
            </a:pPr>
            <a:r>
              <a:rPr lang="fi-FI" dirty="0">
                <a:hlinkClick r:id="rId3"/>
              </a:rPr>
              <a:t>http://www.eurooppalainensuomi.fi/meppivahti/</a:t>
            </a:r>
            <a:endParaRPr lang="fi-FI" dirty="0"/>
          </a:p>
          <a:p>
            <a:pPr marL="0" lvl="0" indent="0">
              <a:spcBef>
                <a:spcPts val="0"/>
              </a:spcBef>
              <a:buNone/>
            </a:pPr>
            <a:r>
              <a:rPr lang="fi-FI" dirty="0">
                <a:hlinkClick r:id="rId4"/>
              </a:rPr>
              <a:t>https://www.europarltv.europa.eu/fi/home</a:t>
            </a:r>
            <a:endParaRPr lang="fi-FI" dirty="0"/>
          </a:p>
          <a:p>
            <a:pPr marL="0" lvl="0" indent="0" rtl="0">
              <a:spcBef>
                <a:spcPts val="0"/>
              </a:spcBef>
              <a:buNone/>
            </a:pPr>
            <a:endParaRPr lang="fi-FI" b="1" dirty="0"/>
          </a:p>
          <a:p>
            <a:pPr marL="0" lvl="0" indent="0" rtl="0">
              <a:spcBef>
                <a:spcPts val="0"/>
              </a:spcBef>
              <a:buNone/>
            </a:pPr>
            <a:r>
              <a:rPr lang="fi-FI" b="1" dirty="0"/>
              <a:t>Tehtävät</a:t>
            </a:r>
          </a:p>
          <a:p>
            <a:pPr marL="457200" lvl="0" indent="-457200" rtl="0">
              <a:spcBef>
                <a:spcPts val="0"/>
              </a:spcBef>
              <a:buFont typeface="+mj-lt"/>
              <a:buAutoNum type="arabicPeriod"/>
            </a:pPr>
            <a:endParaRPr lang="fi-FI" dirty="0"/>
          </a:p>
          <a:p>
            <a:pPr marL="457200" lvl="0" indent="-457200" rtl="0">
              <a:spcBef>
                <a:spcPts val="0"/>
              </a:spcBef>
              <a:buFont typeface="+mj-lt"/>
              <a:buAutoNum type="arabicPeriod"/>
            </a:pPr>
            <a:r>
              <a:rPr lang="fi-FI" dirty="0"/>
              <a:t>Käy tutustumassa uusimpaan tiivistelmään Euroopan parlamentin päätöksistä</a:t>
            </a:r>
            <a:r>
              <a:rPr lang="fi-FI" dirty="0">
                <a:solidFill>
                  <a:schemeClr val="hlink"/>
                </a:solidFill>
              </a:rPr>
              <a:t> </a:t>
            </a:r>
            <a:r>
              <a:rPr lang="fi-FI" dirty="0">
                <a:solidFill>
                  <a:schemeClr val="tx1"/>
                </a:solidFill>
              </a:rPr>
              <a:t>Meppivahdin sivuilta</a:t>
            </a:r>
            <a:r>
              <a:rPr lang="fi-FI" dirty="0"/>
              <a:t>.</a:t>
            </a:r>
          </a:p>
          <a:p>
            <a:pPr marL="457200" lvl="0" indent="-457200" rtl="0">
              <a:spcBef>
                <a:spcPts val="0"/>
              </a:spcBef>
              <a:buFont typeface="+mj-lt"/>
              <a:buAutoNum type="arabicPeriod"/>
            </a:pPr>
            <a:endParaRPr lang="fi-FI" dirty="0"/>
          </a:p>
          <a:p>
            <a:pPr marL="457200" lvl="0" indent="-457200" rtl="0">
              <a:spcBef>
                <a:spcPts val="0"/>
              </a:spcBef>
              <a:buFont typeface="+mj-lt"/>
              <a:buAutoNum type="arabicPeriod"/>
            </a:pPr>
            <a:r>
              <a:rPr lang="fi-FI" dirty="0"/>
              <a:t>Tutustu myös </a:t>
            </a:r>
            <a:r>
              <a:rPr lang="fi-FI" dirty="0">
                <a:solidFill>
                  <a:schemeClr val="tx1"/>
                </a:solidFill>
              </a:rPr>
              <a:t>Euroopan parlamentin uutiskanavaan. </a:t>
            </a:r>
          </a:p>
          <a:p>
            <a:pPr marL="457200" lvl="0" indent="-457200" rtl="0">
              <a:spcBef>
                <a:spcPts val="0"/>
              </a:spcBef>
              <a:buFont typeface="+mj-lt"/>
              <a:buAutoNum type="arabicPeriod"/>
            </a:pPr>
            <a:endParaRPr lang="fi-FI" dirty="0"/>
          </a:p>
          <a:p>
            <a:pPr marL="457200" lvl="0" indent="-457200" rtl="0">
              <a:spcBef>
                <a:spcPts val="0"/>
              </a:spcBef>
              <a:buFont typeface="+mj-lt"/>
              <a:buAutoNum type="arabicPeriod"/>
            </a:pPr>
            <a:r>
              <a:rPr lang="fi-FI" dirty="0"/>
              <a:t>Millaisia asioita parlamentissa on ollut käsittelyssä ja mitä asioita uutiskanava nostaa esille?</a:t>
            </a:r>
          </a:p>
          <a:p>
            <a:pPr marL="0" lvl="0" indent="0" rtl="0">
              <a:spcBef>
                <a:spcPts val="0"/>
              </a:spcBef>
              <a:buNone/>
            </a:pPr>
            <a:endParaRPr dirty="0"/>
          </a:p>
          <a:p>
            <a:pPr marL="0" lvl="0" indent="0" rtl="0">
              <a:spcBef>
                <a:spcPts val="0"/>
              </a:spcBef>
              <a:buNone/>
            </a:pPr>
            <a:endParaRPr dirty="0"/>
          </a:p>
          <a:p>
            <a:pPr lvl="0" rtl="0">
              <a:spcBef>
                <a:spcPts val="0"/>
              </a:spcBef>
              <a:buNone/>
            </a:pPr>
            <a:endParaRPr dirty="0"/>
          </a:p>
          <a:p>
            <a:pPr lvl="0" rtl="0">
              <a:spcBef>
                <a:spcPts val="0"/>
              </a:spcBef>
              <a:buNone/>
            </a:pPr>
            <a:endParaRPr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Blank Presentation">
  <a:themeElements>
    <a:clrScheme name="Blank Presentation 4">
      <a:dk1>
        <a:srgbClr val="000000"/>
      </a:dk1>
      <a:lt1>
        <a:srgbClr val="DEF6F1"/>
      </a:lt1>
      <a:dk2>
        <a:srgbClr val="000000"/>
      </a:dk2>
      <a:lt2>
        <a:srgbClr val="969696"/>
      </a:lt2>
      <a:accent1>
        <a:srgbClr val="FFFFFF"/>
      </a:accent1>
      <a:accent2>
        <a:srgbClr val="8DC6FF"/>
      </a:accent2>
      <a:accent3>
        <a:srgbClr val="ECFAF7"/>
      </a:accent3>
      <a:accent4>
        <a:srgbClr val="000000"/>
      </a:accent4>
      <a:accent5>
        <a:srgbClr val="FFFFFF"/>
      </a:accent5>
      <a:accent6>
        <a:srgbClr val="7FB3E7"/>
      </a:accent6>
      <a:hlink>
        <a:srgbClr val="0066CC"/>
      </a:hlink>
      <a:folHlink>
        <a:srgbClr val="00A8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61</Words>
  <Application>Microsoft Office PowerPoint</Application>
  <PresentationFormat>Näytössä katseltava diaesitys (4:3)</PresentationFormat>
  <Paragraphs>22</Paragraphs>
  <Slides>2</Slides>
  <Notes>2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2</vt:i4>
      </vt:variant>
    </vt:vector>
  </HeadingPairs>
  <TitlesOfParts>
    <vt:vector size="6" baseType="lpstr">
      <vt:lpstr>Arial</vt:lpstr>
      <vt:lpstr>Verdana</vt:lpstr>
      <vt:lpstr>Merriweather Sans</vt:lpstr>
      <vt:lpstr>Blank Presentation</vt:lpstr>
      <vt:lpstr>Dia 1</vt:lpstr>
      <vt:lpstr>Mistä asioista Euroopan parlamentissa on päätetty?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Toni Uusimäki</dc:creator>
  <cp:lastModifiedBy>Toni Uusimäki</cp:lastModifiedBy>
  <cp:revision>13</cp:revision>
  <dcterms:modified xsi:type="dcterms:W3CDTF">2019-05-06T10:45:35Z</dcterms:modified>
</cp:coreProperties>
</file>