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88" r:id="rId6"/>
    <p:sldId id="298" r:id="rId7"/>
    <p:sldId id="294" r:id="rId8"/>
    <p:sldId id="299" r:id="rId9"/>
    <p:sldId id="29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74" autoAdjust="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11/11/2020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11/11/2020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11/11/2020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11/11/2020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11/11/2020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11/11/2020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11/11/2020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11/11/2020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11/11/2020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11/11/2020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11/11/2020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11/11/2020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POMM-</a:t>
            </a:r>
            <a:r>
              <a:rPr lang="en-US" dirty="0" err="1" smtClean="0"/>
              <a:t>johdanto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Ajatuksia</a:t>
            </a:r>
            <a:r>
              <a:rPr lang="en-US" dirty="0" smtClean="0"/>
              <a:t> </a:t>
            </a:r>
            <a:r>
              <a:rPr lang="en-US" dirty="0" err="1" smtClean="0"/>
              <a:t>päätepysäkillä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55855" y="4063999"/>
            <a:ext cx="2609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KIMO</a:t>
            </a:r>
          </a:p>
          <a:p>
            <a:r>
              <a:rPr lang="fi-FI" dirty="0" err="1"/>
              <a:t>e</a:t>
            </a:r>
            <a:r>
              <a:rPr lang="fi-FI" dirty="0" err="1" smtClean="0"/>
              <a:t>mma</a:t>
            </a:r>
            <a:r>
              <a:rPr lang="fi-FI" dirty="0" smtClean="0"/>
              <a:t>. kostiainen@jyu.fi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38909" y="345521"/>
            <a:ext cx="9133730" cy="1233424"/>
          </a:xfrm>
        </p:spPr>
        <p:txBody>
          <a:bodyPr/>
          <a:lstStyle/>
          <a:p>
            <a:r>
              <a:rPr lang="en-US" dirty="0" err="1" smtClean="0"/>
              <a:t>Tälle</a:t>
            </a:r>
            <a:r>
              <a:rPr lang="en-US" dirty="0" smtClean="0"/>
              <a:t> </a:t>
            </a:r>
            <a:r>
              <a:rPr lang="en-US" dirty="0" err="1" smtClean="0"/>
              <a:t>kerralle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63133" y="2091458"/>
            <a:ext cx="4042641" cy="2295815"/>
          </a:xfrm>
        </p:spPr>
        <p:txBody>
          <a:bodyPr/>
          <a:lstStyle/>
          <a:p>
            <a:r>
              <a:rPr lang="fi-FI" dirty="0" smtClean="0"/>
              <a:t>… käy </a:t>
            </a:r>
            <a:r>
              <a:rPr lang="fi-FI" dirty="0"/>
              <a:t>läpi </a:t>
            </a:r>
            <a:r>
              <a:rPr lang="fi-FI" dirty="0" err="1"/>
              <a:t>PROpeasi</a:t>
            </a:r>
            <a:r>
              <a:rPr lang="fi-FI" dirty="0"/>
              <a:t> ja nosta sieltä jokin itsellesi merkityksellinen kokemus, oivallus, idea tms. jonka olet napannut </a:t>
            </a:r>
            <a:r>
              <a:rPr lang="fi-FI" dirty="0" err="1"/>
              <a:t>PROpea</a:t>
            </a:r>
            <a:r>
              <a:rPr lang="fi-FI" dirty="0"/>
              <a:t> työstäessäsi.</a:t>
            </a:r>
            <a:endParaRPr lang="en-US" dirty="0"/>
          </a:p>
        </p:txBody>
      </p:sp>
      <p:pic>
        <p:nvPicPr>
          <p:cNvPr id="2" name="Picture 1" descr="Cómo hacer un brainstorming efectiv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440" y="1422400"/>
            <a:ext cx="3483795" cy="36293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64146" y="253954"/>
            <a:ext cx="9133730" cy="604581"/>
          </a:xfrm>
        </p:spPr>
        <p:txBody>
          <a:bodyPr/>
          <a:lstStyle/>
          <a:p>
            <a:r>
              <a:rPr lang="en-US" dirty="0" err="1"/>
              <a:t>Tänään</a:t>
            </a:r>
            <a:r>
              <a:rPr lang="en-US" dirty="0"/>
              <a:t> </a:t>
            </a:r>
            <a:r>
              <a:rPr lang="en-US" dirty="0" err="1"/>
              <a:t>etenemme</a:t>
            </a:r>
            <a:r>
              <a:rPr lang="en-US" dirty="0"/>
              <a:t> </a:t>
            </a:r>
            <a:r>
              <a:rPr lang="en-US" dirty="0" err="1"/>
              <a:t>näin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58754" y="1966190"/>
            <a:ext cx="3181973" cy="4123944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US" sz="2400" b="1" dirty="0" err="1">
                <a:solidFill>
                  <a:schemeClr val="accent4">
                    <a:lumMod val="75000"/>
                  </a:schemeClr>
                </a:solidFill>
              </a:rPr>
              <a:t>Vaihe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</a:p>
          <a:p>
            <a:pPr marL="45720" indent="0">
              <a:buNone/>
            </a:pPr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</a:rPr>
              <a:t>Valitse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4">
                    <a:lumMod val="75000"/>
                  </a:schemeClr>
                </a:solidFill>
              </a:rPr>
              <a:t>PROpestasi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…</a:t>
            </a:r>
          </a:p>
          <a:p>
            <a:pPr marL="45720" indent="0">
              <a:buNone/>
            </a:pPr>
            <a:r>
              <a:rPr lang="en-US" dirty="0"/>
              <a:t>…</a:t>
            </a:r>
            <a:r>
              <a:rPr lang="en-US" dirty="0" err="1"/>
              <a:t>merkityksellinen</a:t>
            </a:r>
            <a:r>
              <a:rPr lang="en-US" dirty="0"/>
              <a:t> </a:t>
            </a:r>
            <a:r>
              <a:rPr lang="en-US" dirty="0" err="1"/>
              <a:t>oppimiskokemus</a:t>
            </a:r>
            <a:r>
              <a:rPr lang="en-US" dirty="0"/>
              <a:t>, </a:t>
            </a:r>
            <a:r>
              <a:rPr lang="en-US" dirty="0" err="1"/>
              <a:t>oivallus</a:t>
            </a:r>
            <a:r>
              <a:rPr lang="en-US" dirty="0"/>
              <a:t> </a:t>
            </a:r>
            <a:r>
              <a:rPr lang="en-US" dirty="0" err="1"/>
              <a:t>tms</a:t>
            </a:r>
            <a:r>
              <a:rPr lang="en-US" dirty="0"/>
              <a:t>., </a:t>
            </a:r>
            <a:r>
              <a:rPr lang="en-US" dirty="0" err="1"/>
              <a:t>minkä</a:t>
            </a:r>
            <a:r>
              <a:rPr lang="en-US" dirty="0"/>
              <a:t> </a:t>
            </a:r>
            <a:r>
              <a:rPr lang="en-US" dirty="0" err="1"/>
              <a:t>haluat</a:t>
            </a:r>
            <a:r>
              <a:rPr lang="en-US" dirty="0"/>
              <a:t> </a:t>
            </a:r>
            <a:r>
              <a:rPr lang="en-US" dirty="0" err="1"/>
              <a:t>kertoa</a:t>
            </a:r>
            <a:r>
              <a:rPr lang="en-US" dirty="0"/>
              <a:t> </a:t>
            </a:r>
            <a:r>
              <a:rPr lang="en-US" dirty="0" err="1"/>
              <a:t>koko</a:t>
            </a:r>
            <a:r>
              <a:rPr lang="en-US" dirty="0"/>
              <a:t> </a:t>
            </a:r>
            <a:r>
              <a:rPr lang="en-US" dirty="0" err="1" smtClean="0"/>
              <a:t>ryhmälle</a:t>
            </a:r>
            <a:r>
              <a:rPr lang="en-US" dirty="0" smtClean="0"/>
              <a:t>.</a:t>
            </a:r>
            <a:endParaRPr lang="en-US" dirty="0"/>
          </a:p>
          <a:p>
            <a:endParaRPr lang="fi-FI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833091" y="988292"/>
            <a:ext cx="3519615" cy="4396508"/>
          </a:xfrm>
        </p:spPr>
        <p:txBody>
          <a:bodyPr>
            <a:normAutofit fontScale="85000" lnSpcReduction="20000"/>
          </a:bodyPr>
          <a:lstStyle/>
          <a:p>
            <a:pPr marL="45720" lvl="0" indent="0">
              <a:buNone/>
            </a:pPr>
            <a:r>
              <a:rPr lang="en-US" sz="2400" b="1" dirty="0" err="1">
                <a:solidFill>
                  <a:schemeClr val="accent4">
                    <a:lumMod val="75000"/>
                  </a:schemeClr>
                </a:solidFill>
              </a:rPr>
              <a:t>Vaihe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 2 </a:t>
            </a:r>
            <a:endParaRPr lang="en-US" sz="24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45720" lvl="0" indent="0">
              <a:buNone/>
            </a:pPr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</a:rPr>
              <a:t>Valmistele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…</a:t>
            </a:r>
          </a:p>
          <a:p>
            <a:pPr marL="45720" lvl="0" indent="0">
              <a:buNone/>
            </a:pPr>
            <a:r>
              <a:rPr lang="en-US" dirty="0"/>
              <a:t>…</a:t>
            </a:r>
            <a:r>
              <a:rPr lang="en-US" dirty="0" err="1"/>
              <a:t>kuinka</a:t>
            </a:r>
            <a:r>
              <a:rPr lang="en-US" dirty="0"/>
              <a:t> </a:t>
            </a:r>
            <a:r>
              <a:rPr lang="en-US" dirty="0" err="1"/>
              <a:t>valitsemasi</a:t>
            </a:r>
            <a:r>
              <a:rPr lang="en-US" dirty="0"/>
              <a:t> idea, </a:t>
            </a:r>
            <a:r>
              <a:rPr lang="en-US" dirty="0" err="1"/>
              <a:t>ajatus</a:t>
            </a:r>
            <a:r>
              <a:rPr lang="en-US" dirty="0"/>
              <a:t> </a:t>
            </a:r>
            <a:r>
              <a:rPr lang="en-US" dirty="0" err="1"/>
              <a:t>välittyisi</a:t>
            </a:r>
            <a:r>
              <a:rPr lang="en-US" dirty="0"/>
              <a:t> </a:t>
            </a:r>
            <a:r>
              <a:rPr lang="en-US" dirty="0" err="1"/>
              <a:t>havainnollisimmin</a:t>
            </a:r>
            <a:r>
              <a:rPr lang="en-US" dirty="0"/>
              <a:t> </a:t>
            </a:r>
            <a:r>
              <a:rPr lang="en-US" dirty="0" err="1" smtClean="0"/>
              <a:t>muille</a:t>
            </a:r>
            <a:r>
              <a:rPr lang="en-US" dirty="0" smtClean="0"/>
              <a:t>.</a:t>
            </a:r>
            <a:endParaRPr lang="en-US" dirty="0"/>
          </a:p>
          <a:p>
            <a:pPr marL="45720" lvl="0" indent="0">
              <a:buNone/>
            </a:pPr>
            <a:r>
              <a:rPr lang="en-US" dirty="0" err="1"/>
              <a:t>Esim</a:t>
            </a:r>
            <a:r>
              <a:rPr lang="en-US" dirty="0"/>
              <a:t>. </a:t>
            </a:r>
            <a:endParaRPr lang="en-US" dirty="0" smtClean="0"/>
          </a:p>
          <a:p>
            <a:pPr lvl="0">
              <a:lnSpc>
                <a:spcPct val="120000"/>
              </a:lnSpc>
              <a:buFontTx/>
              <a:buChar char="-"/>
            </a:pPr>
            <a:r>
              <a:rPr lang="en-US" dirty="0" smtClean="0"/>
              <a:t>tee </a:t>
            </a:r>
            <a:r>
              <a:rPr lang="en-US" dirty="0" err="1"/>
              <a:t>ajatuksestasi</a:t>
            </a:r>
            <a:r>
              <a:rPr lang="en-US" dirty="0"/>
              <a:t> </a:t>
            </a:r>
            <a:r>
              <a:rPr lang="en-US" dirty="0" err="1"/>
              <a:t>yksi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 smtClean="0"/>
              <a:t>,</a:t>
            </a:r>
          </a:p>
          <a:p>
            <a:pPr lvl="0">
              <a:buFontTx/>
              <a:buChar char="-"/>
            </a:pPr>
            <a:r>
              <a:rPr lang="en-US" dirty="0" err="1" smtClean="0"/>
              <a:t>upota</a:t>
            </a:r>
            <a:r>
              <a:rPr lang="en-US" dirty="0" smtClean="0"/>
              <a:t> </a:t>
            </a:r>
            <a:r>
              <a:rPr lang="en-US" dirty="0" err="1"/>
              <a:t>ajatuksesi</a:t>
            </a:r>
            <a:r>
              <a:rPr lang="en-US" dirty="0"/>
              <a:t> </a:t>
            </a:r>
            <a:r>
              <a:rPr lang="en-US" dirty="0" err="1"/>
              <a:t>johonkin</a:t>
            </a:r>
            <a:r>
              <a:rPr lang="en-US" dirty="0"/>
              <a:t> </a:t>
            </a:r>
            <a:r>
              <a:rPr lang="en-US" dirty="0" err="1"/>
              <a:t>kuvaan</a:t>
            </a:r>
            <a:r>
              <a:rPr lang="en-US" dirty="0"/>
              <a:t>, </a:t>
            </a:r>
            <a:endParaRPr lang="en-US" dirty="0" smtClean="0"/>
          </a:p>
          <a:p>
            <a:pPr lvl="0">
              <a:buFontTx/>
              <a:buChar char="-"/>
            </a:pPr>
            <a:r>
              <a:rPr lang="en-US" dirty="0" err="1" smtClean="0"/>
              <a:t>kirjoita</a:t>
            </a:r>
            <a:r>
              <a:rPr lang="en-US" dirty="0" smtClean="0"/>
              <a:t> </a:t>
            </a:r>
            <a:r>
              <a:rPr lang="en-US" dirty="0" err="1"/>
              <a:t>ajatustasi</a:t>
            </a:r>
            <a:r>
              <a:rPr lang="en-US" dirty="0"/>
              <a:t> </a:t>
            </a:r>
            <a:r>
              <a:rPr lang="en-US" dirty="0" err="1"/>
              <a:t>kuvaava</a:t>
            </a:r>
            <a:r>
              <a:rPr lang="en-US" dirty="0"/>
              <a:t> motto, </a:t>
            </a:r>
            <a:r>
              <a:rPr lang="en-US" dirty="0" err="1"/>
              <a:t>runo</a:t>
            </a:r>
            <a:r>
              <a:rPr lang="en-US" dirty="0"/>
              <a:t>, </a:t>
            </a:r>
            <a:r>
              <a:rPr lang="en-US" dirty="0" err="1"/>
              <a:t>huoneentaulu</a:t>
            </a:r>
            <a:r>
              <a:rPr lang="en-US" dirty="0" smtClean="0"/>
              <a:t>,</a:t>
            </a:r>
          </a:p>
          <a:p>
            <a:pPr lvl="0">
              <a:buFontTx/>
              <a:buChar char="-"/>
            </a:pPr>
            <a:r>
              <a:rPr lang="en-US" dirty="0" err="1" smtClean="0"/>
              <a:t>piirrä</a:t>
            </a:r>
            <a:r>
              <a:rPr lang="en-US" dirty="0" smtClean="0"/>
              <a:t> </a:t>
            </a:r>
            <a:r>
              <a:rPr lang="en-US" dirty="0" err="1"/>
              <a:t>ajatustasi</a:t>
            </a:r>
            <a:r>
              <a:rPr lang="en-US" dirty="0"/>
              <a:t> </a:t>
            </a:r>
            <a:r>
              <a:rPr lang="en-US" dirty="0" err="1"/>
              <a:t>kuvaava</a:t>
            </a:r>
            <a:r>
              <a:rPr lang="en-US" dirty="0"/>
              <a:t> </a:t>
            </a:r>
            <a:r>
              <a:rPr lang="en-US" dirty="0" err="1" smtClean="0"/>
              <a:t>piirros</a:t>
            </a:r>
            <a:r>
              <a:rPr lang="en-US" dirty="0" smtClean="0"/>
              <a:t>…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8011568" y="1632527"/>
            <a:ext cx="3382467" cy="412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fi-FI" b="1" dirty="0" smtClean="0">
                <a:solidFill>
                  <a:schemeClr val="accent4">
                    <a:lumMod val="75000"/>
                  </a:schemeClr>
                </a:solidFill>
              </a:rPr>
              <a:t>Vaihe 3</a:t>
            </a:r>
          </a:p>
          <a:p>
            <a:pPr marL="45720" indent="0">
              <a:buNone/>
            </a:pPr>
            <a:r>
              <a:rPr lang="fi-FI" b="1" dirty="0" smtClean="0">
                <a:solidFill>
                  <a:schemeClr val="accent4">
                    <a:lumMod val="75000"/>
                  </a:schemeClr>
                </a:solidFill>
              </a:rPr>
              <a:t>Kerro…</a:t>
            </a:r>
          </a:p>
          <a:p>
            <a:pPr marL="45720" indent="0">
              <a:buNone/>
            </a:pPr>
            <a:r>
              <a:rPr lang="en-US" dirty="0" smtClean="0"/>
              <a:t>…</a:t>
            </a:r>
            <a:r>
              <a:rPr lang="en-US" dirty="0" err="1" smtClean="0"/>
              <a:t>valitsemastasi</a:t>
            </a:r>
            <a:r>
              <a:rPr lang="en-US" dirty="0" smtClean="0"/>
              <a:t> </a:t>
            </a:r>
            <a:r>
              <a:rPr lang="en-US" dirty="0" err="1"/>
              <a:t>oppimiskokemuksesta</a:t>
            </a:r>
            <a:r>
              <a:rPr lang="en-US" dirty="0"/>
              <a:t>, </a:t>
            </a:r>
            <a:r>
              <a:rPr lang="en-US" dirty="0" err="1" smtClean="0"/>
              <a:t>oivalluksesta</a:t>
            </a:r>
            <a:r>
              <a:rPr lang="en-US" dirty="0" smtClean="0"/>
              <a:t> </a:t>
            </a:r>
            <a:r>
              <a:rPr lang="en-US" dirty="0" err="1" smtClean="0"/>
              <a:t>tms</a:t>
            </a:r>
            <a:r>
              <a:rPr lang="en-US" dirty="0" smtClean="0"/>
              <a:t>. </a:t>
            </a:r>
            <a:r>
              <a:rPr lang="en-US" dirty="0" err="1"/>
              <a:t>muulle</a:t>
            </a:r>
            <a:r>
              <a:rPr lang="en-US" dirty="0"/>
              <a:t> </a:t>
            </a:r>
            <a:r>
              <a:rPr lang="en-US" dirty="0" err="1" smtClean="0"/>
              <a:t>ryhmälle</a:t>
            </a:r>
            <a:r>
              <a:rPr lang="en-US" dirty="0" smtClean="0"/>
              <a:t> </a:t>
            </a:r>
            <a:r>
              <a:rPr lang="en-US" dirty="0" err="1" smtClean="0"/>
              <a:t>valmistelemallasi</a:t>
            </a:r>
            <a:r>
              <a:rPr lang="en-US" dirty="0" smtClean="0"/>
              <a:t> </a:t>
            </a:r>
            <a:r>
              <a:rPr lang="en-US" dirty="0" err="1" smtClean="0"/>
              <a:t>tavalla</a:t>
            </a:r>
            <a:r>
              <a:rPr lang="en-US" dirty="0" smtClean="0"/>
              <a:t>.</a:t>
            </a:r>
            <a:endParaRPr lang="en-US" dirty="0"/>
          </a:p>
          <a:p>
            <a:pPr marL="45720" indent="0">
              <a:buNone/>
            </a:pPr>
            <a:r>
              <a:rPr lang="fi-FI" dirty="0" smtClean="0"/>
              <a:t>Jokaisella on aikaa 3-4 minuuttia.</a:t>
            </a:r>
            <a:endParaRPr lang="fi-FI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3613729" y="2242510"/>
            <a:ext cx="808180" cy="7259781"/>
          </a:xfrm>
          <a:prstGeom prst="leftBrace">
            <a:avLst>
              <a:gd name="adj1" fmla="val 8333"/>
              <a:gd name="adj2" fmla="val 49601"/>
            </a:avLst>
          </a:prstGeom>
          <a:noFill/>
          <a:ln w="57150"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4181741" y="6131912"/>
            <a:ext cx="3074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 smtClean="0"/>
              <a:t>Itsenäisesti x minuuttia?</a:t>
            </a:r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val="21532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51785"/>
            <a:ext cx="7740072" cy="3507549"/>
          </a:xfrm>
        </p:spPr>
        <p:txBody>
          <a:bodyPr/>
          <a:lstStyle/>
          <a:p>
            <a:r>
              <a:rPr lang="en-US" dirty="0" err="1" smtClean="0"/>
              <a:t>Parastetaan</a:t>
            </a:r>
            <a:r>
              <a:rPr lang="en-US" dirty="0" smtClean="0"/>
              <a:t> </a:t>
            </a:r>
            <a:r>
              <a:rPr lang="en-US" dirty="0" err="1" smtClean="0"/>
              <a:t>pienryhmässä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Tämän</a:t>
            </a:r>
            <a:r>
              <a:rPr lang="en-US" dirty="0" smtClean="0"/>
              <a:t> </a:t>
            </a:r>
            <a:r>
              <a:rPr lang="en-US" dirty="0" err="1" smtClean="0"/>
              <a:t>vien</a:t>
            </a:r>
            <a:r>
              <a:rPr lang="en-US" dirty="0" smtClean="0"/>
              <a:t> </a:t>
            </a:r>
            <a:r>
              <a:rPr lang="en-US" dirty="0" err="1" smtClean="0"/>
              <a:t>mukanani</a:t>
            </a:r>
            <a:r>
              <a:rPr lang="en-US" dirty="0" smtClean="0"/>
              <a:t> </a:t>
            </a:r>
            <a:r>
              <a:rPr lang="en-US" dirty="0" err="1" smtClean="0"/>
              <a:t>opettajuuteeni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14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485" y="320876"/>
            <a:ext cx="7303059" cy="3507549"/>
          </a:xfrm>
        </p:spPr>
        <p:txBody>
          <a:bodyPr>
            <a:normAutofit fontScale="90000"/>
          </a:bodyPr>
          <a:lstStyle/>
          <a:p>
            <a:r>
              <a:rPr lang="fi-FI" dirty="0" err="1" smtClean="0"/>
              <a:t>PROpe</a:t>
            </a:r>
            <a:r>
              <a:rPr lang="fi-FI" dirty="0" smtClean="0"/>
              <a:t> itsearviointeineen valmiina palautuslaatikossa </a:t>
            </a:r>
            <a:r>
              <a:rPr lang="fi-FI" dirty="0" err="1" smtClean="0"/>
              <a:t>x.x</a:t>
            </a:r>
            <a:r>
              <a:rPr lang="fi-FI" smtClean="0"/>
              <a:t>. </a:t>
            </a:r>
            <a:r>
              <a:rPr lang="fi-FI" dirty="0" smtClean="0"/>
              <a:t>mennessä?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498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ank You Thanks Greeting · Free image o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0025"/>
            <a:ext cx="9144000" cy="50739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6545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a4f35948-e619-41b3-aa29-22878b09cfd2"/>
    <ds:schemaRef ds:uri="http://schemas.microsoft.com/office/infopath/2007/PartnerControls"/>
    <ds:schemaRef ds:uri="http://purl.org/dc/terms/"/>
    <ds:schemaRef ds:uri="40262f94-9f35-4ac3-9a90-690165a166b7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53</TotalTime>
  <Words>137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Cambria</vt:lpstr>
      <vt:lpstr>Back to School 16x9</vt:lpstr>
      <vt:lpstr>POMM-johdanto</vt:lpstr>
      <vt:lpstr>Tälle kerralle…</vt:lpstr>
      <vt:lpstr>Tänään etenemme näin</vt:lpstr>
      <vt:lpstr>Parastetaan pienryhmässä: Tämän vien mukanani opettajuuteeni…</vt:lpstr>
      <vt:lpstr>PROpe itsearviointeineen valmiina palautuslaatikossa x.x. mennessä?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Kostiainen, Emma</dc:creator>
  <cp:lastModifiedBy>Kostiainen, Emma</cp:lastModifiedBy>
  <cp:revision>8</cp:revision>
  <dcterms:created xsi:type="dcterms:W3CDTF">2020-11-11T08:05:54Z</dcterms:created>
  <dcterms:modified xsi:type="dcterms:W3CDTF">2020-11-11T08:59:28Z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