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3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4D4F-600F-4906-88F8-78B92264F058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0690-0F82-4613-9964-0201A223B6A6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588600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4D4F-600F-4906-88F8-78B92264F058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0690-0F82-4613-9964-0201A223B6A6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432981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4D4F-600F-4906-88F8-78B92264F058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0690-0F82-4613-9964-0201A223B6A6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979454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4D4F-600F-4906-88F8-78B92264F058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0690-0F82-4613-9964-0201A223B6A6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937389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4D4F-600F-4906-88F8-78B92264F058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0690-0F82-4613-9964-0201A223B6A6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843593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4D4F-600F-4906-88F8-78B92264F058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0690-0F82-4613-9964-0201A223B6A6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378359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4D4F-600F-4906-88F8-78B92264F058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0690-0F82-4613-9964-0201A223B6A6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131182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4D4F-600F-4906-88F8-78B92264F058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0690-0F82-4613-9964-0201A223B6A6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650977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4D4F-600F-4906-88F8-78B92264F058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0690-0F82-4613-9964-0201A223B6A6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606225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4D4F-600F-4906-88F8-78B92264F058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0690-0F82-4613-9964-0201A223B6A6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049790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4D4F-600F-4906-88F8-78B92264F058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0690-0F82-4613-9964-0201A223B6A6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943177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sv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74D4F-600F-4906-88F8-78B92264F058}" type="datetimeFigureOut">
              <a:rPr lang="sv-FI" smtClean="0"/>
              <a:t>29.10.2019</a:t>
            </a:fld>
            <a:endParaRPr lang="sv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40690-0F82-4613-9964-0201A223B6A6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235989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50" y="95250"/>
            <a:ext cx="6667500" cy="666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97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Leena Pirnes</dc:creator>
  <cp:lastModifiedBy>Leena Pirnes</cp:lastModifiedBy>
  <cp:revision>1</cp:revision>
  <dcterms:created xsi:type="dcterms:W3CDTF">2019-10-29T18:38:33Z</dcterms:created>
  <dcterms:modified xsi:type="dcterms:W3CDTF">2019-10-29T18:38:55Z</dcterms:modified>
</cp:coreProperties>
</file>