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317" r:id="rId4"/>
    <p:sldId id="261" r:id="rId5"/>
    <p:sldId id="315" r:id="rId6"/>
    <p:sldId id="547" r:id="rId7"/>
    <p:sldId id="262" r:id="rId8"/>
    <p:sldId id="319" r:id="rId9"/>
    <p:sldId id="32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137B90-4174-4529-AFF7-7D8C4CFCB104}" v="1" dt="2024-10-14T06:05:44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o Terttu" userId="0c05ec67-44f9-487d-88bf-05dcc31625df" providerId="ADAL" clId="{16137B90-4174-4529-AFF7-7D8C4CFCB104}"/>
    <pc:docChg chg="custSel addSld delSld modSld">
      <pc:chgData name="Malo Terttu" userId="0c05ec67-44f9-487d-88bf-05dcc31625df" providerId="ADAL" clId="{16137B90-4174-4529-AFF7-7D8C4CFCB104}" dt="2024-10-17T08:07:10.701" v="25" actId="47"/>
      <pc:docMkLst>
        <pc:docMk/>
      </pc:docMkLst>
      <pc:sldChg chg="modSp mod">
        <pc:chgData name="Malo Terttu" userId="0c05ec67-44f9-487d-88bf-05dcc31625df" providerId="ADAL" clId="{16137B90-4174-4529-AFF7-7D8C4CFCB104}" dt="2024-10-14T06:22:40.215" v="24" actId="20577"/>
        <pc:sldMkLst>
          <pc:docMk/>
          <pc:sldMk cId="2227655928" sldId="256"/>
        </pc:sldMkLst>
        <pc:spChg chg="mod">
          <ac:chgData name="Malo Terttu" userId="0c05ec67-44f9-487d-88bf-05dcc31625df" providerId="ADAL" clId="{16137B90-4174-4529-AFF7-7D8C4CFCB104}" dt="2024-10-14T06:22:40.215" v="24" actId="20577"/>
          <ac:spMkLst>
            <pc:docMk/>
            <pc:sldMk cId="2227655928" sldId="256"/>
            <ac:spMk id="3" creationId="{00000000-0000-0000-0000-000000000000}"/>
          </ac:spMkLst>
        </pc:spChg>
      </pc:sldChg>
      <pc:sldChg chg="addSp delSp modSp mod">
        <pc:chgData name="Malo Terttu" userId="0c05ec67-44f9-487d-88bf-05dcc31625df" providerId="ADAL" clId="{16137B90-4174-4529-AFF7-7D8C4CFCB104}" dt="2024-10-14T06:05:17.937" v="4" actId="478"/>
        <pc:sldMkLst>
          <pc:docMk/>
          <pc:sldMk cId="509338655" sldId="315"/>
        </pc:sldMkLst>
        <pc:spChg chg="mod">
          <ac:chgData name="Malo Terttu" userId="0c05ec67-44f9-487d-88bf-05dcc31625df" providerId="ADAL" clId="{16137B90-4174-4529-AFF7-7D8C4CFCB104}" dt="2024-10-14T06:04:41.546" v="0" actId="6549"/>
          <ac:spMkLst>
            <pc:docMk/>
            <pc:sldMk cId="509338655" sldId="315"/>
            <ac:spMk id="2" creationId="{00000000-0000-0000-0000-000000000000}"/>
          </ac:spMkLst>
        </pc:spChg>
        <pc:spChg chg="add del mod">
          <ac:chgData name="Malo Terttu" userId="0c05ec67-44f9-487d-88bf-05dcc31625df" providerId="ADAL" clId="{16137B90-4174-4529-AFF7-7D8C4CFCB104}" dt="2024-10-14T06:05:17.937" v="4" actId="478"/>
          <ac:spMkLst>
            <pc:docMk/>
            <pc:sldMk cId="509338655" sldId="315"/>
            <ac:spMk id="4" creationId="{AEE5063D-33F1-F09D-D3C9-D5A71ABC3344}"/>
          </ac:spMkLst>
        </pc:spChg>
      </pc:sldChg>
      <pc:sldChg chg="del">
        <pc:chgData name="Malo Terttu" userId="0c05ec67-44f9-487d-88bf-05dcc31625df" providerId="ADAL" clId="{16137B90-4174-4529-AFF7-7D8C4CFCB104}" dt="2024-10-17T08:07:10.701" v="25" actId="47"/>
        <pc:sldMkLst>
          <pc:docMk/>
          <pc:sldMk cId="1859901621" sldId="320"/>
        </pc:sldMkLst>
      </pc:sldChg>
      <pc:sldChg chg="modSp add mod">
        <pc:chgData name="Malo Terttu" userId="0c05ec67-44f9-487d-88bf-05dcc31625df" providerId="ADAL" clId="{16137B90-4174-4529-AFF7-7D8C4CFCB104}" dt="2024-10-14T06:06:17.031" v="16" actId="20577"/>
        <pc:sldMkLst>
          <pc:docMk/>
          <pc:sldMk cId="90234729" sldId="547"/>
        </pc:sldMkLst>
        <pc:spChg chg="mod">
          <ac:chgData name="Malo Terttu" userId="0c05ec67-44f9-487d-88bf-05dcc31625df" providerId="ADAL" clId="{16137B90-4174-4529-AFF7-7D8C4CFCB104}" dt="2024-10-14T06:06:17.031" v="16" actId="20577"/>
          <ac:spMkLst>
            <pc:docMk/>
            <pc:sldMk cId="90234729" sldId="547"/>
            <ac:spMk id="3" creationId="{8C906C32-6BE5-443D-A995-D2742EC3F1DF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034AC2-EA67-4FC5-A9E4-3AD74D8E4DA0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D5B67F3F-FEBC-460F-8B97-AF46764B0923}">
      <dgm:prSet phldrT="[Teksti]"/>
      <dgm:spPr/>
      <dgm:t>
        <a:bodyPr/>
        <a:lstStyle/>
        <a:p>
          <a:r>
            <a:rPr lang="fi-FI" dirty="0"/>
            <a:t>Ammatillinen ja henkilökohtainen kehittyminen</a:t>
          </a:r>
        </a:p>
      </dgm:t>
    </dgm:pt>
    <dgm:pt modelId="{D1B3D65E-84F9-41BF-9E20-15AD21D4278F}" type="parTrans" cxnId="{3203E919-F77B-40F9-930A-6CB579A6CE2D}">
      <dgm:prSet/>
      <dgm:spPr/>
      <dgm:t>
        <a:bodyPr/>
        <a:lstStyle/>
        <a:p>
          <a:endParaRPr lang="fi-FI"/>
        </a:p>
      </dgm:t>
    </dgm:pt>
    <dgm:pt modelId="{0B947CB7-09BA-4E84-813E-E7230243F8E5}" type="sibTrans" cxnId="{3203E919-F77B-40F9-930A-6CB579A6CE2D}">
      <dgm:prSet/>
      <dgm:spPr/>
      <dgm:t>
        <a:bodyPr/>
        <a:lstStyle/>
        <a:p>
          <a:endParaRPr lang="fi-FI"/>
        </a:p>
      </dgm:t>
    </dgm:pt>
    <dgm:pt modelId="{07814986-6A3A-489C-851D-A2F7947CCAEB}">
      <dgm:prSet phldrT="[Teksti]"/>
      <dgm:spPr/>
      <dgm:t>
        <a:bodyPr/>
        <a:lstStyle/>
        <a:p>
          <a:r>
            <a:rPr lang="fi-FI" dirty="0"/>
            <a:t>Kehittymistarpeiden tunnistaminen</a:t>
          </a:r>
        </a:p>
        <a:p>
          <a:r>
            <a:rPr lang="fi-FI" dirty="0"/>
            <a:t>Tavoitteellinen toiminta</a:t>
          </a:r>
        </a:p>
        <a:p>
          <a:r>
            <a:rPr lang="fi-FI" dirty="0"/>
            <a:t>Teoreettinen, tiedollinen sisältö</a:t>
          </a:r>
        </a:p>
        <a:p>
          <a:r>
            <a:rPr lang="fi-FI" dirty="0"/>
            <a:t>Reflektointi, vuorovaikutus ja ohjaus</a:t>
          </a:r>
        </a:p>
        <a:p>
          <a:r>
            <a:rPr lang="fi-FI" dirty="0"/>
            <a:t>Ohjauskeskustelut</a:t>
          </a:r>
        </a:p>
        <a:p>
          <a:endParaRPr lang="fi-FI" dirty="0"/>
        </a:p>
      </dgm:t>
    </dgm:pt>
    <dgm:pt modelId="{DEDB5DBC-C27A-4FAE-9AC0-5E711B14E99F}" type="parTrans" cxnId="{FB9AE7EC-84D1-47F5-91A1-B58891002AA1}">
      <dgm:prSet/>
      <dgm:spPr/>
      <dgm:t>
        <a:bodyPr/>
        <a:lstStyle/>
        <a:p>
          <a:endParaRPr lang="fi-FI"/>
        </a:p>
      </dgm:t>
    </dgm:pt>
    <dgm:pt modelId="{31B79494-2340-42AF-8CCC-CB9A45523D9F}" type="sibTrans" cxnId="{FB9AE7EC-84D1-47F5-91A1-B58891002AA1}">
      <dgm:prSet/>
      <dgm:spPr/>
      <dgm:t>
        <a:bodyPr/>
        <a:lstStyle/>
        <a:p>
          <a:endParaRPr lang="fi-FI"/>
        </a:p>
      </dgm:t>
    </dgm:pt>
    <dgm:pt modelId="{5372CEFD-4F1C-405A-A395-317BEE7D451F}">
      <dgm:prSet phldrT="[Teksti]"/>
      <dgm:spPr/>
      <dgm:t>
        <a:bodyPr/>
        <a:lstStyle/>
        <a:p>
          <a:r>
            <a:rPr lang="fi-FI" dirty="0"/>
            <a:t>Oppimisyhteisön muotoutuminen</a:t>
          </a:r>
        </a:p>
      </dgm:t>
    </dgm:pt>
    <dgm:pt modelId="{F7C9CC25-B4E2-4E1F-9835-059CA3B74165}" type="parTrans" cxnId="{11C00066-03BD-415B-9A4A-07D9AE665275}">
      <dgm:prSet/>
      <dgm:spPr/>
      <dgm:t>
        <a:bodyPr/>
        <a:lstStyle/>
        <a:p>
          <a:endParaRPr lang="fi-FI"/>
        </a:p>
      </dgm:t>
    </dgm:pt>
    <dgm:pt modelId="{C0DF2AEB-697E-4F33-87F2-59A018ACCF49}" type="sibTrans" cxnId="{11C00066-03BD-415B-9A4A-07D9AE665275}">
      <dgm:prSet/>
      <dgm:spPr/>
      <dgm:t>
        <a:bodyPr/>
        <a:lstStyle/>
        <a:p>
          <a:endParaRPr lang="fi-FI"/>
        </a:p>
      </dgm:t>
    </dgm:pt>
    <dgm:pt modelId="{DB99E9DE-5BCE-4B46-9FF5-EE9E1945FE94}">
      <dgm:prSet phldrT="[Teksti]"/>
      <dgm:spPr/>
      <dgm:t>
        <a:bodyPr/>
        <a:lstStyle/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dirty="0"/>
            <a:t>Kunnioitus ja vastuu</a:t>
          </a: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dirty="0"/>
            <a:t>Jakaminen ja vertaistuki</a:t>
          </a: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dirty="0"/>
            <a:t>Verkostoituminen tilaisuuksien välissä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dirty="0"/>
            <a:t>Yhdessä toimiminen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dirty="0"/>
            <a:t>Kokemusten jakaminen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dirty="0"/>
            <a:t>Työskentelytapojen luova yhteiskehittäminen</a:t>
          </a:r>
        </a:p>
        <a:p>
          <a:pPr lvl="0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i-FI" dirty="0"/>
        </a:p>
      </dgm:t>
    </dgm:pt>
    <dgm:pt modelId="{5692ECB4-E7E1-4681-8FD1-FD61BC12EDFF}" type="parTrans" cxnId="{04B4E2A9-136A-45CF-95EC-98FC293BEA9E}">
      <dgm:prSet/>
      <dgm:spPr/>
      <dgm:t>
        <a:bodyPr/>
        <a:lstStyle/>
        <a:p>
          <a:endParaRPr lang="fi-FI"/>
        </a:p>
      </dgm:t>
    </dgm:pt>
    <dgm:pt modelId="{9D652F6F-49E9-4FA9-A6B4-8F387A123B77}" type="sibTrans" cxnId="{04B4E2A9-136A-45CF-95EC-98FC293BEA9E}">
      <dgm:prSet/>
      <dgm:spPr/>
      <dgm:t>
        <a:bodyPr/>
        <a:lstStyle/>
        <a:p>
          <a:endParaRPr lang="fi-FI"/>
        </a:p>
      </dgm:t>
    </dgm:pt>
    <dgm:pt modelId="{5EFD722C-B106-4348-9D99-BDAEBC84C14F}">
      <dgm:prSet phldrT="[Teksti]"/>
      <dgm:spPr/>
      <dgm:t>
        <a:bodyPr/>
        <a:lstStyle/>
        <a:p>
          <a:r>
            <a:rPr lang="fi-FI" dirty="0"/>
            <a:t>Työyhteisön kehittäminen</a:t>
          </a:r>
        </a:p>
      </dgm:t>
    </dgm:pt>
    <dgm:pt modelId="{3722F405-BEC6-4FC2-B9A8-A845187FD135}" type="parTrans" cxnId="{9B89535A-A69B-4CD1-960C-237E1DEA50BA}">
      <dgm:prSet/>
      <dgm:spPr/>
      <dgm:t>
        <a:bodyPr/>
        <a:lstStyle/>
        <a:p>
          <a:endParaRPr lang="fi-FI"/>
        </a:p>
      </dgm:t>
    </dgm:pt>
    <dgm:pt modelId="{BD3D6747-D939-45EF-B781-1E3A7580F466}" type="sibTrans" cxnId="{9B89535A-A69B-4CD1-960C-237E1DEA50BA}">
      <dgm:prSet/>
      <dgm:spPr/>
      <dgm:t>
        <a:bodyPr/>
        <a:lstStyle/>
        <a:p>
          <a:endParaRPr lang="fi-FI"/>
        </a:p>
      </dgm:t>
    </dgm:pt>
    <dgm:pt modelId="{4EDECF01-2454-4B78-84EC-051161842012}">
      <dgm:prSet phldrT="[Teksti]"/>
      <dgm:spPr/>
      <dgm:t>
        <a:bodyPr/>
        <a:lstStyle/>
        <a:p>
          <a:r>
            <a:rPr lang="fi-FI" dirty="0"/>
            <a:t>Kehittämistarpeiden hahmottaminen ja tunnistaminen </a:t>
          </a:r>
        </a:p>
        <a:p>
          <a:r>
            <a:rPr lang="fi-FI" dirty="0"/>
            <a:t>Kehittämistehtävät</a:t>
          </a:r>
        </a:p>
        <a:p>
          <a:r>
            <a:rPr lang="fi-FI" dirty="0"/>
            <a:t>Kokeilut</a:t>
          </a:r>
        </a:p>
        <a:p>
          <a:r>
            <a:rPr lang="fi-FI" dirty="0"/>
            <a:t>Etenemisen ja vaikuttavuuden arviointi</a:t>
          </a:r>
        </a:p>
        <a:p>
          <a:endParaRPr lang="fi-FI" dirty="0"/>
        </a:p>
      </dgm:t>
    </dgm:pt>
    <dgm:pt modelId="{41017577-4FFF-4B3D-84FB-9734DC33DECB}" type="parTrans" cxnId="{2C797001-41B9-493F-86A5-4ED7121697E5}">
      <dgm:prSet/>
      <dgm:spPr/>
      <dgm:t>
        <a:bodyPr/>
        <a:lstStyle/>
        <a:p>
          <a:endParaRPr lang="fi-FI"/>
        </a:p>
      </dgm:t>
    </dgm:pt>
    <dgm:pt modelId="{530FCFE7-771F-48AA-85E1-E37FCCDBB529}" type="sibTrans" cxnId="{2C797001-41B9-493F-86A5-4ED7121697E5}">
      <dgm:prSet/>
      <dgm:spPr/>
      <dgm:t>
        <a:bodyPr/>
        <a:lstStyle/>
        <a:p>
          <a:endParaRPr lang="fi-FI"/>
        </a:p>
      </dgm:t>
    </dgm:pt>
    <dgm:pt modelId="{DC73CE8D-4E0D-4DAE-A0D1-FF6C0F5EFA2F}" type="pres">
      <dgm:prSet presAssocID="{F9034AC2-EA67-4FC5-A9E4-3AD74D8E4DA0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148897BE-2CC7-453C-AC99-DD2BCE097BB3}" type="pres">
      <dgm:prSet presAssocID="{D5B67F3F-FEBC-460F-8B97-AF46764B0923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3D02F9AA-9A0F-40AA-BEA0-983C90B231AC}" type="pres">
      <dgm:prSet presAssocID="{D5B67F3F-FEBC-460F-8B97-AF46764B0923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129F8C17-9833-4389-9DD5-8367ECE74682}" type="pres">
      <dgm:prSet presAssocID="{5372CEFD-4F1C-405A-A395-317BEE7D451F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68AC8184-AC23-4B96-BC5A-5D8BDA885D5D}" type="pres">
      <dgm:prSet presAssocID="{5372CEFD-4F1C-405A-A395-317BEE7D451F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7C212DF2-2854-4423-8905-38CA6220E22E}" type="pres">
      <dgm:prSet presAssocID="{5EFD722C-B106-4348-9D99-BDAEBC84C14F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EB456BBB-B235-42CE-A6B8-5D27D081BCF0}" type="pres">
      <dgm:prSet presAssocID="{5EFD722C-B106-4348-9D99-BDAEBC84C14F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C797001-41B9-493F-86A5-4ED7121697E5}" srcId="{5EFD722C-B106-4348-9D99-BDAEBC84C14F}" destId="{4EDECF01-2454-4B78-84EC-051161842012}" srcOrd="0" destOrd="0" parTransId="{41017577-4FFF-4B3D-84FB-9734DC33DECB}" sibTransId="{530FCFE7-771F-48AA-85E1-E37FCCDBB529}"/>
    <dgm:cxn modelId="{BF866719-7053-42E2-ADDD-01A8D70DF832}" type="presOf" srcId="{DB99E9DE-5BCE-4B46-9FF5-EE9E1945FE94}" destId="{68AC8184-AC23-4B96-BC5A-5D8BDA885D5D}" srcOrd="0" destOrd="0" presId="urn:microsoft.com/office/officeart/2009/3/layout/IncreasingArrowsProcess"/>
    <dgm:cxn modelId="{3203E919-F77B-40F9-930A-6CB579A6CE2D}" srcId="{F9034AC2-EA67-4FC5-A9E4-3AD74D8E4DA0}" destId="{D5B67F3F-FEBC-460F-8B97-AF46764B0923}" srcOrd="0" destOrd="0" parTransId="{D1B3D65E-84F9-41BF-9E20-15AD21D4278F}" sibTransId="{0B947CB7-09BA-4E84-813E-E7230243F8E5}"/>
    <dgm:cxn modelId="{11C00066-03BD-415B-9A4A-07D9AE665275}" srcId="{F9034AC2-EA67-4FC5-A9E4-3AD74D8E4DA0}" destId="{5372CEFD-4F1C-405A-A395-317BEE7D451F}" srcOrd="1" destOrd="0" parTransId="{F7C9CC25-B4E2-4E1F-9835-059CA3B74165}" sibTransId="{C0DF2AEB-697E-4F33-87F2-59A018ACCF49}"/>
    <dgm:cxn modelId="{955A9079-78D3-4F49-9240-751562C6013B}" type="presOf" srcId="{4EDECF01-2454-4B78-84EC-051161842012}" destId="{EB456BBB-B235-42CE-A6B8-5D27D081BCF0}" srcOrd="0" destOrd="0" presId="urn:microsoft.com/office/officeart/2009/3/layout/IncreasingArrowsProcess"/>
    <dgm:cxn modelId="{9B89535A-A69B-4CD1-960C-237E1DEA50BA}" srcId="{F9034AC2-EA67-4FC5-A9E4-3AD74D8E4DA0}" destId="{5EFD722C-B106-4348-9D99-BDAEBC84C14F}" srcOrd="2" destOrd="0" parTransId="{3722F405-BEC6-4FC2-B9A8-A845187FD135}" sibTransId="{BD3D6747-D939-45EF-B781-1E3A7580F466}"/>
    <dgm:cxn modelId="{04B4E2A9-136A-45CF-95EC-98FC293BEA9E}" srcId="{5372CEFD-4F1C-405A-A395-317BEE7D451F}" destId="{DB99E9DE-5BCE-4B46-9FF5-EE9E1945FE94}" srcOrd="0" destOrd="0" parTransId="{5692ECB4-E7E1-4681-8FD1-FD61BC12EDFF}" sibTransId="{9D652F6F-49E9-4FA9-A6B4-8F387A123B77}"/>
    <dgm:cxn modelId="{6E5A82B7-9058-41F0-BA2D-F49BF2B1D61B}" type="presOf" srcId="{5372CEFD-4F1C-405A-A395-317BEE7D451F}" destId="{129F8C17-9833-4389-9DD5-8367ECE74682}" srcOrd="0" destOrd="0" presId="urn:microsoft.com/office/officeart/2009/3/layout/IncreasingArrowsProcess"/>
    <dgm:cxn modelId="{CB5D90BB-9F93-4823-A5C3-B1736C756CCD}" type="presOf" srcId="{5EFD722C-B106-4348-9D99-BDAEBC84C14F}" destId="{7C212DF2-2854-4423-8905-38CA6220E22E}" srcOrd="0" destOrd="0" presId="urn:microsoft.com/office/officeart/2009/3/layout/IncreasingArrowsProcess"/>
    <dgm:cxn modelId="{A075E8D1-D107-4F2E-9E88-83095508DC18}" type="presOf" srcId="{07814986-6A3A-489C-851D-A2F7947CCAEB}" destId="{3D02F9AA-9A0F-40AA-BEA0-983C90B231AC}" srcOrd="0" destOrd="0" presId="urn:microsoft.com/office/officeart/2009/3/layout/IncreasingArrowsProcess"/>
    <dgm:cxn modelId="{514196EB-33C9-4780-B991-C3BB37940DD7}" type="presOf" srcId="{D5B67F3F-FEBC-460F-8B97-AF46764B0923}" destId="{148897BE-2CC7-453C-AC99-DD2BCE097BB3}" srcOrd="0" destOrd="0" presId="urn:microsoft.com/office/officeart/2009/3/layout/IncreasingArrowsProcess"/>
    <dgm:cxn modelId="{FB9AE7EC-84D1-47F5-91A1-B58891002AA1}" srcId="{D5B67F3F-FEBC-460F-8B97-AF46764B0923}" destId="{07814986-6A3A-489C-851D-A2F7947CCAEB}" srcOrd="0" destOrd="0" parTransId="{DEDB5DBC-C27A-4FAE-9AC0-5E711B14E99F}" sibTransId="{31B79494-2340-42AF-8CCC-CB9A45523D9F}"/>
    <dgm:cxn modelId="{DD1133F2-A37A-427C-AE4D-793A4DB682A3}" type="presOf" srcId="{F9034AC2-EA67-4FC5-A9E4-3AD74D8E4DA0}" destId="{DC73CE8D-4E0D-4DAE-A0D1-FF6C0F5EFA2F}" srcOrd="0" destOrd="0" presId="urn:microsoft.com/office/officeart/2009/3/layout/IncreasingArrowsProcess"/>
    <dgm:cxn modelId="{EBFA9CB4-BB5D-4187-972D-C67C3220230C}" type="presParOf" srcId="{DC73CE8D-4E0D-4DAE-A0D1-FF6C0F5EFA2F}" destId="{148897BE-2CC7-453C-AC99-DD2BCE097BB3}" srcOrd="0" destOrd="0" presId="urn:microsoft.com/office/officeart/2009/3/layout/IncreasingArrowsProcess"/>
    <dgm:cxn modelId="{553DE86A-65C7-47B5-BC3F-A7D9C0840C31}" type="presParOf" srcId="{DC73CE8D-4E0D-4DAE-A0D1-FF6C0F5EFA2F}" destId="{3D02F9AA-9A0F-40AA-BEA0-983C90B231AC}" srcOrd="1" destOrd="0" presId="urn:microsoft.com/office/officeart/2009/3/layout/IncreasingArrowsProcess"/>
    <dgm:cxn modelId="{CCBDB325-4F9E-42A8-86CD-E1FBABB1877D}" type="presParOf" srcId="{DC73CE8D-4E0D-4DAE-A0D1-FF6C0F5EFA2F}" destId="{129F8C17-9833-4389-9DD5-8367ECE74682}" srcOrd="2" destOrd="0" presId="urn:microsoft.com/office/officeart/2009/3/layout/IncreasingArrowsProcess"/>
    <dgm:cxn modelId="{AA2C69BE-04B5-4B04-BFCE-82314D515562}" type="presParOf" srcId="{DC73CE8D-4E0D-4DAE-A0D1-FF6C0F5EFA2F}" destId="{68AC8184-AC23-4B96-BC5A-5D8BDA885D5D}" srcOrd="3" destOrd="0" presId="urn:microsoft.com/office/officeart/2009/3/layout/IncreasingArrowsProcess"/>
    <dgm:cxn modelId="{5C97DF70-75EB-4016-8184-2288C7053DE8}" type="presParOf" srcId="{DC73CE8D-4E0D-4DAE-A0D1-FF6C0F5EFA2F}" destId="{7C212DF2-2854-4423-8905-38CA6220E22E}" srcOrd="4" destOrd="0" presId="urn:microsoft.com/office/officeart/2009/3/layout/IncreasingArrowsProcess"/>
    <dgm:cxn modelId="{B8A57A35-E350-4B89-8BFC-181629681B10}" type="presParOf" srcId="{DC73CE8D-4E0D-4DAE-A0D1-FF6C0F5EFA2F}" destId="{EB456BBB-B235-42CE-A6B8-5D27D081BCF0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977F57-EFCC-4889-8906-9544CAD4AAC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7A94D1A-3355-4569-A1A1-069D5C7182AA}">
      <dgm:prSet/>
      <dgm:spPr/>
      <dgm:t>
        <a:bodyPr/>
        <a:lstStyle/>
        <a:p>
          <a:r>
            <a:rPr lang="fi-FI"/>
            <a:t>Itsen kuuntelu: reflektointi, insight</a:t>
          </a:r>
          <a:endParaRPr lang="en-US"/>
        </a:p>
      </dgm:t>
    </dgm:pt>
    <dgm:pt modelId="{1EE75E53-5841-4818-8321-CD395668A930}" type="parTrans" cxnId="{2F9486DE-5AF1-4776-BBE4-F7B032F4C7A9}">
      <dgm:prSet/>
      <dgm:spPr/>
      <dgm:t>
        <a:bodyPr/>
        <a:lstStyle/>
        <a:p>
          <a:endParaRPr lang="en-US"/>
        </a:p>
      </dgm:t>
    </dgm:pt>
    <dgm:pt modelId="{684D36A0-A2C5-41A7-8836-E24F13BFB16A}" type="sibTrans" cxnId="{2F9486DE-5AF1-4776-BBE4-F7B032F4C7A9}">
      <dgm:prSet/>
      <dgm:spPr/>
      <dgm:t>
        <a:bodyPr/>
        <a:lstStyle/>
        <a:p>
          <a:endParaRPr lang="en-US"/>
        </a:p>
      </dgm:t>
    </dgm:pt>
    <dgm:pt modelId="{C5ABFA5B-B9BC-4805-BF46-60F46844E8AC}">
      <dgm:prSet/>
      <dgm:spPr/>
      <dgm:t>
        <a:bodyPr/>
        <a:lstStyle/>
        <a:p>
          <a:r>
            <a:rPr lang="fi-FI"/>
            <a:t>Havainnointi, ryhmäprosessien ja -dynamiikan tunnistaminen</a:t>
          </a:r>
          <a:endParaRPr lang="en-US"/>
        </a:p>
      </dgm:t>
    </dgm:pt>
    <dgm:pt modelId="{C6163D25-24AC-4628-AF46-F64905FDDA6B}" type="parTrans" cxnId="{60CF02B9-D25F-4406-9EA1-F40F2502D678}">
      <dgm:prSet/>
      <dgm:spPr/>
      <dgm:t>
        <a:bodyPr/>
        <a:lstStyle/>
        <a:p>
          <a:endParaRPr lang="en-US"/>
        </a:p>
      </dgm:t>
    </dgm:pt>
    <dgm:pt modelId="{1DD71A42-6686-40DA-AD10-E7E442D06815}" type="sibTrans" cxnId="{60CF02B9-D25F-4406-9EA1-F40F2502D678}">
      <dgm:prSet/>
      <dgm:spPr/>
      <dgm:t>
        <a:bodyPr/>
        <a:lstStyle/>
        <a:p>
          <a:endParaRPr lang="en-US"/>
        </a:p>
      </dgm:t>
    </dgm:pt>
    <dgm:pt modelId="{02711717-0D4D-4044-8ED2-62EE943B533C}">
      <dgm:prSet/>
      <dgm:spPr/>
      <dgm:t>
        <a:bodyPr/>
        <a:lstStyle/>
        <a:p>
          <a:r>
            <a:rPr lang="fi-FI"/>
            <a:t>Yhteiskeskustelu: kokemusten jäsentämistä, teoriaan palaamista, etenemisen arviointia, havaintojen jakamista</a:t>
          </a:r>
          <a:endParaRPr lang="en-US"/>
        </a:p>
      </dgm:t>
    </dgm:pt>
    <dgm:pt modelId="{12818424-F030-439A-9B26-ABD8A56A2530}" type="parTrans" cxnId="{E9FB24F7-2660-4822-BA7C-D7455E0BEE3F}">
      <dgm:prSet/>
      <dgm:spPr/>
      <dgm:t>
        <a:bodyPr/>
        <a:lstStyle/>
        <a:p>
          <a:endParaRPr lang="en-US"/>
        </a:p>
      </dgm:t>
    </dgm:pt>
    <dgm:pt modelId="{6777564C-0DFE-48D4-B95A-0FEB362B4F5A}" type="sibTrans" cxnId="{E9FB24F7-2660-4822-BA7C-D7455E0BEE3F}">
      <dgm:prSet/>
      <dgm:spPr/>
      <dgm:t>
        <a:bodyPr/>
        <a:lstStyle/>
        <a:p>
          <a:endParaRPr lang="en-US"/>
        </a:p>
      </dgm:t>
    </dgm:pt>
    <dgm:pt modelId="{E07D8862-C410-48DC-A314-369B3885C343}">
      <dgm:prSet/>
      <dgm:spPr/>
      <dgm:t>
        <a:bodyPr/>
        <a:lstStyle/>
        <a:p>
          <a:r>
            <a:rPr lang="fi-FI"/>
            <a:t>Teoria ja tietoiskut – case-työskentely havainnollistajana</a:t>
          </a:r>
          <a:endParaRPr lang="en-US"/>
        </a:p>
      </dgm:t>
    </dgm:pt>
    <dgm:pt modelId="{337626EB-0D40-4892-9818-6B8ABBB856EB}" type="parTrans" cxnId="{C8B741B7-5ED4-409F-B8C4-8413F9F52120}">
      <dgm:prSet/>
      <dgm:spPr/>
      <dgm:t>
        <a:bodyPr/>
        <a:lstStyle/>
        <a:p>
          <a:endParaRPr lang="en-US"/>
        </a:p>
      </dgm:t>
    </dgm:pt>
    <dgm:pt modelId="{C05855F6-3132-49A2-AE58-0923ADFDAEB6}" type="sibTrans" cxnId="{C8B741B7-5ED4-409F-B8C4-8413F9F52120}">
      <dgm:prSet/>
      <dgm:spPr/>
      <dgm:t>
        <a:bodyPr/>
        <a:lstStyle/>
        <a:p>
          <a:endParaRPr lang="en-US"/>
        </a:p>
      </dgm:t>
    </dgm:pt>
    <dgm:pt modelId="{82A9E4FA-F2DF-44A8-AD04-E8D4389B642E}">
      <dgm:prSet/>
      <dgm:spPr/>
      <dgm:t>
        <a:bodyPr/>
        <a:lstStyle/>
        <a:p>
          <a:r>
            <a:rPr lang="fi-FI"/>
            <a:t>Orientaatiotehtävät ja oheislukemisto lähijaksojen työskentelyyn</a:t>
          </a:r>
          <a:endParaRPr lang="en-US"/>
        </a:p>
      </dgm:t>
    </dgm:pt>
    <dgm:pt modelId="{5793EEEE-E6B5-4EAB-8CCA-49BAB1BFBABE}" type="parTrans" cxnId="{DE63CC8B-FA78-42FE-9C60-8417CFE56982}">
      <dgm:prSet/>
      <dgm:spPr/>
      <dgm:t>
        <a:bodyPr/>
        <a:lstStyle/>
        <a:p>
          <a:endParaRPr lang="en-US"/>
        </a:p>
      </dgm:t>
    </dgm:pt>
    <dgm:pt modelId="{7722C074-D17E-4F13-90FE-518E74B671CB}" type="sibTrans" cxnId="{DE63CC8B-FA78-42FE-9C60-8417CFE56982}">
      <dgm:prSet/>
      <dgm:spPr/>
      <dgm:t>
        <a:bodyPr/>
        <a:lstStyle/>
        <a:p>
          <a:endParaRPr lang="en-US"/>
        </a:p>
      </dgm:t>
    </dgm:pt>
    <dgm:pt modelId="{B461B526-E094-4DBE-AD1D-3C9CA40F8D32}">
      <dgm:prSet/>
      <dgm:spPr/>
      <dgm:t>
        <a:bodyPr/>
        <a:lstStyle/>
        <a:p>
          <a:r>
            <a:rPr lang="en-US" dirty="0" err="1"/>
            <a:t>Käytännön</a:t>
          </a:r>
          <a:r>
            <a:rPr lang="en-US" dirty="0"/>
            <a:t> </a:t>
          </a:r>
          <a:r>
            <a:rPr lang="en-US" dirty="0" err="1"/>
            <a:t>kehittämistyö</a:t>
          </a:r>
          <a:r>
            <a:rPr lang="en-US" dirty="0"/>
            <a:t> </a:t>
          </a:r>
        </a:p>
      </dgm:t>
    </dgm:pt>
    <dgm:pt modelId="{48C05597-7391-432E-8CDF-FA3115F2C1EF}" type="parTrans" cxnId="{A86F0160-04BA-48D2-8433-EF7149CF474C}">
      <dgm:prSet/>
      <dgm:spPr/>
      <dgm:t>
        <a:bodyPr/>
        <a:lstStyle/>
        <a:p>
          <a:endParaRPr lang="en-US"/>
        </a:p>
      </dgm:t>
    </dgm:pt>
    <dgm:pt modelId="{AE26B71B-235F-4FEC-8795-DC2D8559F1D3}" type="sibTrans" cxnId="{A86F0160-04BA-48D2-8433-EF7149CF474C}">
      <dgm:prSet/>
      <dgm:spPr/>
      <dgm:t>
        <a:bodyPr/>
        <a:lstStyle/>
        <a:p>
          <a:endParaRPr lang="en-US"/>
        </a:p>
      </dgm:t>
    </dgm:pt>
    <dgm:pt modelId="{C9D5E1C1-CFA3-4CC8-BF8C-9EAC50CCF54A}">
      <dgm:prSet/>
      <dgm:spPr/>
      <dgm:t>
        <a:bodyPr/>
        <a:lstStyle/>
        <a:p>
          <a:r>
            <a:rPr lang="fi-FI" dirty="0"/>
            <a:t>Ohjauskeskustelut identiteettityölle</a:t>
          </a:r>
          <a:endParaRPr lang="en-US" dirty="0"/>
        </a:p>
      </dgm:t>
    </dgm:pt>
    <dgm:pt modelId="{D9241D59-F586-4330-BA7F-85951152E1BC}" type="parTrans" cxnId="{697CCDEE-908E-4DE7-807C-A1D5D51DB649}">
      <dgm:prSet/>
      <dgm:spPr/>
      <dgm:t>
        <a:bodyPr/>
        <a:lstStyle/>
        <a:p>
          <a:endParaRPr lang="en-US"/>
        </a:p>
      </dgm:t>
    </dgm:pt>
    <dgm:pt modelId="{0354DC84-B269-4748-AF90-0C8A95DD5884}" type="sibTrans" cxnId="{697CCDEE-908E-4DE7-807C-A1D5D51DB649}">
      <dgm:prSet/>
      <dgm:spPr/>
      <dgm:t>
        <a:bodyPr/>
        <a:lstStyle/>
        <a:p>
          <a:endParaRPr lang="en-US"/>
        </a:p>
      </dgm:t>
    </dgm:pt>
    <dgm:pt modelId="{CF254D52-745B-41AA-A4A7-62FFAA1B11F6}" type="pres">
      <dgm:prSet presAssocID="{63977F57-EFCC-4889-8906-9544CAD4AAC6}" presName="Name0" presStyleCnt="0">
        <dgm:presLayoutVars>
          <dgm:dir/>
          <dgm:resizeHandles val="exact"/>
        </dgm:presLayoutVars>
      </dgm:prSet>
      <dgm:spPr/>
    </dgm:pt>
    <dgm:pt modelId="{6C81BAF3-90EB-4869-BC9D-DC147F7FA6D4}" type="pres">
      <dgm:prSet presAssocID="{67A94D1A-3355-4569-A1A1-069D5C7182AA}" presName="node" presStyleLbl="node1" presStyleIdx="0" presStyleCnt="7">
        <dgm:presLayoutVars>
          <dgm:bulletEnabled val="1"/>
        </dgm:presLayoutVars>
      </dgm:prSet>
      <dgm:spPr/>
    </dgm:pt>
    <dgm:pt modelId="{936FB664-CB0E-460D-91BA-D1570B899D8F}" type="pres">
      <dgm:prSet presAssocID="{684D36A0-A2C5-41A7-8836-E24F13BFB16A}" presName="sibTrans" presStyleLbl="sibTrans1D1" presStyleIdx="0" presStyleCnt="6"/>
      <dgm:spPr/>
    </dgm:pt>
    <dgm:pt modelId="{70C6141D-1EE5-435D-A9C4-F6624B6EB184}" type="pres">
      <dgm:prSet presAssocID="{684D36A0-A2C5-41A7-8836-E24F13BFB16A}" presName="connectorText" presStyleLbl="sibTrans1D1" presStyleIdx="0" presStyleCnt="6"/>
      <dgm:spPr/>
    </dgm:pt>
    <dgm:pt modelId="{689048DF-C7E9-4E67-81CF-5F837E80FC4D}" type="pres">
      <dgm:prSet presAssocID="{C5ABFA5B-B9BC-4805-BF46-60F46844E8AC}" presName="node" presStyleLbl="node1" presStyleIdx="1" presStyleCnt="7">
        <dgm:presLayoutVars>
          <dgm:bulletEnabled val="1"/>
        </dgm:presLayoutVars>
      </dgm:prSet>
      <dgm:spPr/>
    </dgm:pt>
    <dgm:pt modelId="{4AC551DE-A4C7-4871-98CD-586EC943948C}" type="pres">
      <dgm:prSet presAssocID="{1DD71A42-6686-40DA-AD10-E7E442D06815}" presName="sibTrans" presStyleLbl="sibTrans1D1" presStyleIdx="1" presStyleCnt="6"/>
      <dgm:spPr/>
    </dgm:pt>
    <dgm:pt modelId="{6FF3E898-58D6-422F-810E-4A2790A9A2D2}" type="pres">
      <dgm:prSet presAssocID="{1DD71A42-6686-40DA-AD10-E7E442D06815}" presName="connectorText" presStyleLbl="sibTrans1D1" presStyleIdx="1" presStyleCnt="6"/>
      <dgm:spPr/>
    </dgm:pt>
    <dgm:pt modelId="{A560F0A0-BAC5-4BC5-AF80-C1A4777E87A3}" type="pres">
      <dgm:prSet presAssocID="{02711717-0D4D-4044-8ED2-62EE943B533C}" presName="node" presStyleLbl="node1" presStyleIdx="2" presStyleCnt="7">
        <dgm:presLayoutVars>
          <dgm:bulletEnabled val="1"/>
        </dgm:presLayoutVars>
      </dgm:prSet>
      <dgm:spPr/>
    </dgm:pt>
    <dgm:pt modelId="{3DA8AAF6-8B35-45C3-951A-103297DE8882}" type="pres">
      <dgm:prSet presAssocID="{6777564C-0DFE-48D4-B95A-0FEB362B4F5A}" presName="sibTrans" presStyleLbl="sibTrans1D1" presStyleIdx="2" presStyleCnt="6"/>
      <dgm:spPr/>
    </dgm:pt>
    <dgm:pt modelId="{87A5F40F-4FA4-40D4-A761-1C24E90E6A62}" type="pres">
      <dgm:prSet presAssocID="{6777564C-0DFE-48D4-B95A-0FEB362B4F5A}" presName="connectorText" presStyleLbl="sibTrans1D1" presStyleIdx="2" presStyleCnt="6"/>
      <dgm:spPr/>
    </dgm:pt>
    <dgm:pt modelId="{1B6DE55F-BB68-4683-B3CF-FAE4F78C283A}" type="pres">
      <dgm:prSet presAssocID="{E07D8862-C410-48DC-A314-369B3885C343}" presName="node" presStyleLbl="node1" presStyleIdx="3" presStyleCnt="7">
        <dgm:presLayoutVars>
          <dgm:bulletEnabled val="1"/>
        </dgm:presLayoutVars>
      </dgm:prSet>
      <dgm:spPr/>
    </dgm:pt>
    <dgm:pt modelId="{A5425247-5405-4F78-8307-50F55C07A234}" type="pres">
      <dgm:prSet presAssocID="{C05855F6-3132-49A2-AE58-0923ADFDAEB6}" presName="sibTrans" presStyleLbl="sibTrans1D1" presStyleIdx="3" presStyleCnt="6"/>
      <dgm:spPr/>
    </dgm:pt>
    <dgm:pt modelId="{FC25BEBC-1CC8-4F59-8133-F72F4B967427}" type="pres">
      <dgm:prSet presAssocID="{C05855F6-3132-49A2-AE58-0923ADFDAEB6}" presName="connectorText" presStyleLbl="sibTrans1D1" presStyleIdx="3" presStyleCnt="6"/>
      <dgm:spPr/>
    </dgm:pt>
    <dgm:pt modelId="{EE88AA7F-D486-4AC4-9A4F-B2CF17E38D49}" type="pres">
      <dgm:prSet presAssocID="{82A9E4FA-F2DF-44A8-AD04-E8D4389B642E}" presName="node" presStyleLbl="node1" presStyleIdx="4" presStyleCnt="7">
        <dgm:presLayoutVars>
          <dgm:bulletEnabled val="1"/>
        </dgm:presLayoutVars>
      </dgm:prSet>
      <dgm:spPr/>
    </dgm:pt>
    <dgm:pt modelId="{EC8D5F9F-49DD-4A72-845D-20A3DE6D7949}" type="pres">
      <dgm:prSet presAssocID="{7722C074-D17E-4F13-90FE-518E74B671CB}" presName="sibTrans" presStyleLbl="sibTrans1D1" presStyleIdx="4" presStyleCnt="6"/>
      <dgm:spPr/>
    </dgm:pt>
    <dgm:pt modelId="{6C522DE7-39ED-40FA-9785-CFC0B6152ACD}" type="pres">
      <dgm:prSet presAssocID="{7722C074-D17E-4F13-90FE-518E74B671CB}" presName="connectorText" presStyleLbl="sibTrans1D1" presStyleIdx="4" presStyleCnt="6"/>
      <dgm:spPr/>
    </dgm:pt>
    <dgm:pt modelId="{5BF14B63-C0C7-4218-8E2C-62B039AD0B54}" type="pres">
      <dgm:prSet presAssocID="{B461B526-E094-4DBE-AD1D-3C9CA40F8D32}" presName="node" presStyleLbl="node1" presStyleIdx="5" presStyleCnt="7">
        <dgm:presLayoutVars>
          <dgm:bulletEnabled val="1"/>
        </dgm:presLayoutVars>
      </dgm:prSet>
      <dgm:spPr/>
    </dgm:pt>
    <dgm:pt modelId="{6B4FCD1A-81F9-4991-A4D3-47DD6604FC4C}" type="pres">
      <dgm:prSet presAssocID="{AE26B71B-235F-4FEC-8795-DC2D8559F1D3}" presName="sibTrans" presStyleLbl="sibTrans1D1" presStyleIdx="5" presStyleCnt="6"/>
      <dgm:spPr/>
    </dgm:pt>
    <dgm:pt modelId="{8919BF65-78BE-42FE-A55C-95C6900FAD91}" type="pres">
      <dgm:prSet presAssocID="{AE26B71B-235F-4FEC-8795-DC2D8559F1D3}" presName="connectorText" presStyleLbl="sibTrans1D1" presStyleIdx="5" presStyleCnt="6"/>
      <dgm:spPr/>
    </dgm:pt>
    <dgm:pt modelId="{708836C2-014A-4E20-85F1-C7A13548E480}" type="pres">
      <dgm:prSet presAssocID="{C9D5E1C1-CFA3-4CC8-BF8C-9EAC50CCF54A}" presName="node" presStyleLbl="node1" presStyleIdx="6" presStyleCnt="7">
        <dgm:presLayoutVars>
          <dgm:bulletEnabled val="1"/>
        </dgm:presLayoutVars>
      </dgm:prSet>
      <dgm:spPr/>
    </dgm:pt>
  </dgm:ptLst>
  <dgm:cxnLst>
    <dgm:cxn modelId="{E1CA9A08-1786-4E8B-A922-3731A78DD911}" type="presOf" srcId="{6777564C-0DFE-48D4-B95A-0FEB362B4F5A}" destId="{87A5F40F-4FA4-40D4-A761-1C24E90E6A62}" srcOrd="1" destOrd="0" presId="urn:microsoft.com/office/officeart/2016/7/layout/RepeatingBendingProcessNew"/>
    <dgm:cxn modelId="{6B77C60A-757F-448A-9BAE-3AE14F3D237D}" type="presOf" srcId="{1DD71A42-6686-40DA-AD10-E7E442D06815}" destId="{4AC551DE-A4C7-4871-98CD-586EC943948C}" srcOrd="0" destOrd="0" presId="urn:microsoft.com/office/officeart/2016/7/layout/RepeatingBendingProcessNew"/>
    <dgm:cxn modelId="{E54F3523-BCD1-4D60-8EB0-B92FC8467879}" type="presOf" srcId="{82A9E4FA-F2DF-44A8-AD04-E8D4389B642E}" destId="{EE88AA7F-D486-4AC4-9A4F-B2CF17E38D49}" srcOrd="0" destOrd="0" presId="urn:microsoft.com/office/officeart/2016/7/layout/RepeatingBendingProcessNew"/>
    <dgm:cxn modelId="{08BA7331-745F-442C-9D2F-6FFE1AE14FD9}" type="presOf" srcId="{7722C074-D17E-4F13-90FE-518E74B671CB}" destId="{6C522DE7-39ED-40FA-9785-CFC0B6152ACD}" srcOrd="1" destOrd="0" presId="urn:microsoft.com/office/officeart/2016/7/layout/RepeatingBendingProcessNew"/>
    <dgm:cxn modelId="{57C54C39-D6BE-44BB-8157-00EA193BC03B}" type="presOf" srcId="{67A94D1A-3355-4569-A1A1-069D5C7182AA}" destId="{6C81BAF3-90EB-4869-BC9D-DC147F7FA6D4}" srcOrd="0" destOrd="0" presId="urn:microsoft.com/office/officeart/2016/7/layout/RepeatingBendingProcessNew"/>
    <dgm:cxn modelId="{35F3F63F-CE28-4CE5-A8E1-821DBE34D091}" type="presOf" srcId="{6777564C-0DFE-48D4-B95A-0FEB362B4F5A}" destId="{3DA8AAF6-8B35-45C3-951A-103297DE8882}" srcOrd="0" destOrd="0" presId="urn:microsoft.com/office/officeart/2016/7/layout/RepeatingBendingProcessNew"/>
    <dgm:cxn modelId="{F3EB745F-CE27-4855-9D47-CBDCEA36F2A7}" type="presOf" srcId="{1DD71A42-6686-40DA-AD10-E7E442D06815}" destId="{6FF3E898-58D6-422F-810E-4A2790A9A2D2}" srcOrd="1" destOrd="0" presId="urn:microsoft.com/office/officeart/2016/7/layout/RepeatingBendingProcessNew"/>
    <dgm:cxn modelId="{A86F0160-04BA-48D2-8433-EF7149CF474C}" srcId="{63977F57-EFCC-4889-8906-9544CAD4AAC6}" destId="{B461B526-E094-4DBE-AD1D-3C9CA40F8D32}" srcOrd="5" destOrd="0" parTransId="{48C05597-7391-432E-8CDF-FA3115F2C1EF}" sibTransId="{AE26B71B-235F-4FEC-8795-DC2D8559F1D3}"/>
    <dgm:cxn modelId="{DA53E74B-E926-465B-A4D4-BF150C698208}" type="presOf" srcId="{B461B526-E094-4DBE-AD1D-3C9CA40F8D32}" destId="{5BF14B63-C0C7-4218-8E2C-62B039AD0B54}" srcOrd="0" destOrd="0" presId="urn:microsoft.com/office/officeart/2016/7/layout/RepeatingBendingProcessNew"/>
    <dgm:cxn modelId="{30360155-C277-4174-8784-FDDEDE2BF796}" type="presOf" srcId="{C9D5E1C1-CFA3-4CC8-BF8C-9EAC50CCF54A}" destId="{708836C2-014A-4E20-85F1-C7A13548E480}" srcOrd="0" destOrd="0" presId="urn:microsoft.com/office/officeart/2016/7/layout/RepeatingBendingProcessNew"/>
    <dgm:cxn modelId="{9989607B-3225-42FF-8F53-062B4750BFB8}" type="presOf" srcId="{C05855F6-3132-49A2-AE58-0923ADFDAEB6}" destId="{FC25BEBC-1CC8-4F59-8133-F72F4B967427}" srcOrd="1" destOrd="0" presId="urn:microsoft.com/office/officeart/2016/7/layout/RepeatingBendingProcessNew"/>
    <dgm:cxn modelId="{DE63CC8B-FA78-42FE-9C60-8417CFE56982}" srcId="{63977F57-EFCC-4889-8906-9544CAD4AAC6}" destId="{82A9E4FA-F2DF-44A8-AD04-E8D4389B642E}" srcOrd="4" destOrd="0" parTransId="{5793EEEE-E6B5-4EAB-8CCA-49BAB1BFBABE}" sibTransId="{7722C074-D17E-4F13-90FE-518E74B671CB}"/>
    <dgm:cxn modelId="{6782A090-BF0F-491E-858E-A6A87D5CDBC8}" type="presOf" srcId="{AE26B71B-235F-4FEC-8795-DC2D8559F1D3}" destId="{6B4FCD1A-81F9-4991-A4D3-47DD6604FC4C}" srcOrd="0" destOrd="0" presId="urn:microsoft.com/office/officeart/2016/7/layout/RepeatingBendingProcessNew"/>
    <dgm:cxn modelId="{0DC345A3-2F5B-448D-853F-F51EBC25EEC1}" type="presOf" srcId="{AE26B71B-235F-4FEC-8795-DC2D8559F1D3}" destId="{8919BF65-78BE-42FE-A55C-95C6900FAD91}" srcOrd="1" destOrd="0" presId="urn:microsoft.com/office/officeart/2016/7/layout/RepeatingBendingProcessNew"/>
    <dgm:cxn modelId="{278337A8-6D90-4BE6-A02E-218E75EEF73B}" type="presOf" srcId="{02711717-0D4D-4044-8ED2-62EE943B533C}" destId="{A560F0A0-BAC5-4BC5-AF80-C1A4777E87A3}" srcOrd="0" destOrd="0" presId="urn:microsoft.com/office/officeart/2016/7/layout/RepeatingBendingProcessNew"/>
    <dgm:cxn modelId="{C8B741B7-5ED4-409F-B8C4-8413F9F52120}" srcId="{63977F57-EFCC-4889-8906-9544CAD4AAC6}" destId="{E07D8862-C410-48DC-A314-369B3885C343}" srcOrd="3" destOrd="0" parTransId="{337626EB-0D40-4892-9818-6B8ABBB856EB}" sibTransId="{C05855F6-3132-49A2-AE58-0923ADFDAEB6}"/>
    <dgm:cxn modelId="{60CF02B9-D25F-4406-9EA1-F40F2502D678}" srcId="{63977F57-EFCC-4889-8906-9544CAD4AAC6}" destId="{C5ABFA5B-B9BC-4805-BF46-60F46844E8AC}" srcOrd="1" destOrd="0" parTransId="{C6163D25-24AC-4628-AF46-F64905FDDA6B}" sibTransId="{1DD71A42-6686-40DA-AD10-E7E442D06815}"/>
    <dgm:cxn modelId="{2F137DC3-17EE-4BE6-B487-33A4CFDDFDD9}" type="presOf" srcId="{C05855F6-3132-49A2-AE58-0923ADFDAEB6}" destId="{A5425247-5405-4F78-8307-50F55C07A234}" srcOrd="0" destOrd="0" presId="urn:microsoft.com/office/officeart/2016/7/layout/RepeatingBendingProcessNew"/>
    <dgm:cxn modelId="{067E9AC8-B856-495C-A17B-457D75BE529D}" type="presOf" srcId="{63977F57-EFCC-4889-8906-9544CAD4AAC6}" destId="{CF254D52-745B-41AA-A4A7-62FFAA1B11F6}" srcOrd="0" destOrd="0" presId="urn:microsoft.com/office/officeart/2016/7/layout/RepeatingBendingProcessNew"/>
    <dgm:cxn modelId="{99C080D8-BFA7-464D-A2E4-1FC0CD7B8BD9}" type="presOf" srcId="{7722C074-D17E-4F13-90FE-518E74B671CB}" destId="{EC8D5F9F-49DD-4A72-845D-20A3DE6D7949}" srcOrd="0" destOrd="0" presId="urn:microsoft.com/office/officeart/2016/7/layout/RepeatingBendingProcessNew"/>
    <dgm:cxn modelId="{2F9486DE-5AF1-4776-BBE4-F7B032F4C7A9}" srcId="{63977F57-EFCC-4889-8906-9544CAD4AAC6}" destId="{67A94D1A-3355-4569-A1A1-069D5C7182AA}" srcOrd="0" destOrd="0" parTransId="{1EE75E53-5841-4818-8321-CD395668A930}" sibTransId="{684D36A0-A2C5-41A7-8836-E24F13BFB16A}"/>
    <dgm:cxn modelId="{02780AE1-DB0D-4E0E-A54C-7BBB1D833B25}" type="presOf" srcId="{E07D8862-C410-48DC-A314-369B3885C343}" destId="{1B6DE55F-BB68-4683-B3CF-FAE4F78C283A}" srcOrd="0" destOrd="0" presId="urn:microsoft.com/office/officeart/2016/7/layout/RepeatingBendingProcessNew"/>
    <dgm:cxn modelId="{C842E5EB-8529-417A-AB3D-00FAB7F0BE10}" type="presOf" srcId="{C5ABFA5B-B9BC-4805-BF46-60F46844E8AC}" destId="{689048DF-C7E9-4E67-81CF-5F837E80FC4D}" srcOrd="0" destOrd="0" presId="urn:microsoft.com/office/officeart/2016/7/layout/RepeatingBendingProcessNew"/>
    <dgm:cxn modelId="{697CCDEE-908E-4DE7-807C-A1D5D51DB649}" srcId="{63977F57-EFCC-4889-8906-9544CAD4AAC6}" destId="{C9D5E1C1-CFA3-4CC8-BF8C-9EAC50CCF54A}" srcOrd="6" destOrd="0" parTransId="{D9241D59-F586-4330-BA7F-85951152E1BC}" sibTransId="{0354DC84-B269-4748-AF90-0C8A95DD5884}"/>
    <dgm:cxn modelId="{8FA65CF5-A1EC-421A-935F-A38FFF0F3105}" type="presOf" srcId="{684D36A0-A2C5-41A7-8836-E24F13BFB16A}" destId="{70C6141D-1EE5-435D-A9C4-F6624B6EB184}" srcOrd="1" destOrd="0" presId="urn:microsoft.com/office/officeart/2016/7/layout/RepeatingBendingProcessNew"/>
    <dgm:cxn modelId="{E9FB24F7-2660-4822-BA7C-D7455E0BEE3F}" srcId="{63977F57-EFCC-4889-8906-9544CAD4AAC6}" destId="{02711717-0D4D-4044-8ED2-62EE943B533C}" srcOrd="2" destOrd="0" parTransId="{12818424-F030-439A-9B26-ABD8A56A2530}" sibTransId="{6777564C-0DFE-48D4-B95A-0FEB362B4F5A}"/>
    <dgm:cxn modelId="{DFC891F9-614E-40C0-AE22-97E5532485A5}" type="presOf" srcId="{684D36A0-A2C5-41A7-8836-E24F13BFB16A}" destId="{936FB664-CB0E-460D-91BA-D1570B899D8F}" srcOrd="0" destOrd="0" presId="urn:microsoft.com/office/officeart/2016/7/layout/RepeatingBendingProcessNew"/>
    <dgm:cxn modelId="{7BEAB991-D309-4FF7-8600-85BC90AE2461}" type="presParOf" srcId="{CF254D52-745B-41AA-A4A7-62FFAA1B11F6}" destId="{6C81BAF3-90EB-4869-BC9D-DC147F7FA6D4}" srcOrd="0" destOrd="0" presId="urn:microsoft.com/office/officeart/2016/7/layout/RepeatingBendingProcessNew"/>
    <dgm:cxn modelId="{C3EDD413-5D12-4819-817B-49E230CBC9E6}" type="presParOf" srcId="{CF254D52-745B-41AA-A4A7-62FFAA1B11F6}" destId="{936FB664-CB0E-460D-91BA-D1570B899D8F}" srcOrd="1" destOrd="0" presId="urn:microsoft.com/office/officeart/2016/7/layout/RepeatingBendingProcessNew"/>
    <dgm:cxn modelId="{272771BA-A880-4AFA-98AF-9A79808F3292}" type="presParOf" srcId="{936FB664-CB0E-460D-91BA-D1570B899D8F}" destId="{70C6141D-1EE5-435D-A9C4-F6624B6EB184}" srcOrd="0" destOrd="0" presId="urn:microsoft.com/office/officeart/2016/7/layout/RepeatingBendingProcessNew"/>
    <dgm:cxn modelId="{959048A0-74B5-4472-BDDB-F37587704CC9}" type="presParOf" srcId="{CF254D52-745B-41AA-A4A7-62FFAA1B11F6}" destId="{689048DF-C7E9-4E67-81CF-5F837E80FC4D}" srcOrd="2" destOrd="0" presId="urn:microsoft.com/office/officeart/2016/7/layout/RepeatingBendingProcessNew"/>
    <dgm:cxn modelId="{EC4CBDEC-ECE7-4007-AB95-2A16C5334281}" type="presParOf" srcId="{CF254D52-745B-41AA-A4A7-62FFAA1B11F6}" destId="{4AC551DE-A4C7-4871-98CD-586EC943948C}" srcOrd="3" destOrd="0" presId="urn:microsoft.com/office/officeart/2016/7/layout/RepeatingBendingProcessNew"/>
    <dgm:cxn modelId="{C667F41E-E16A-4B30-8C19-51C13C49743F}" type="presParOf" srcId="{4AC551DE-A4C7-4871-98CD-586EC943948C}" destId="{6FF3E898-58D6-422F-810E-4A2790A9A2D2}" srcOrd="0" destOrd="0" presId="urn:microsoft.com/office/officeart/2016/7/layout/RepeatingBendingProcessNew"/>
    <dgm:cxn modelId="{F7E338CD-0C30-4EFD-804C-A2ACA7AF64F6}" type="presParOf" srcId="{CF254D52-745B-41AA-A4A7-62FFAA1B11F6}" destId="{A560F0A0-BAC5-4BC5-AF80-C1A4777E87A3}" srcOrd="4" destOrd="0" presId="urn:microsoft.com/office/officeart/2016/7/layout/RepeatingBendingProcessNew"/>
    <dgm:cxn modelId="{14516D81-138A-4082-8F0D-AF007232D49A}" type="presParOf" srcId="{CF254D52-745B-41AA-A4A7-62FFAA1B11F6}" destId="{3DA8AAF6-8B35-45C3-951A-103297DE8882}" srcOrd="5" destOrd="0" presId="urn:microsoft.com/office/officeart/2016/7/layout/RepeatingBendingProcessNew"/>
    <dgm:cxn modelId="{167AD152-E5E6-44A1-BD39-1568A9666793}" type="presParOf" srcId="{3DA8AAF6-8B35-45C3-951A-103297DE8882}" destId="{87A5F40F-4FA4-40D4-A761-1C24E90E6A62}" srcOrd="0" destOrd="0" presId="urn:microsoft.com/office/officeart/2016/7/layout/RepeatingBendingProcessNew"/>
    <dgm:cxn modelId="{CB6F4713-B826-4EFF-A58A-22E1871C7275}" type="presParOf" srcId="{CF254D52-745B-41AA-A4A7-62FFAA1B11F6}" destId="{1B6DE55F-BB68-4683-B3CF-FAE4F78C283A}" srcOrd="6" destOrd="0" presId="urn:microsoft.com/office/officeart/2016/7/layout/RepeatingBendingProcessNew"/>
    <dgm:cxn modelId="{B4DA6BCB-6D23-490B-B3C4-AA0578F6F72A}" type="presParOf" srcId="{CF254D52-745B-41AA-A4A7-62FFAA1B11F6}" destId="{A5425247-5405-4F78-8307-50F55C07A234}" srcOrd="7" destOrd="0" presId="urn:microsoft.com/office/officeart/2016/7/layout/RepeatingBendingProcessNew"/>
    <dgm:cxn modelId="{C5B3FDC2-EB2D-46B3-AEFB-616AAD5A6744}" type="presParOf" srcId="{A5425247-5405-4F78-8307-50F55C07A234}" destId="{FC25BEBC-1CC8-4F59-8133-F72F4B967427}" srcOrd="0" destOrd="0" presId="urn:microsoft.com/office/officeart/2016/7/layout/RepeatingBendingProcessNew"/>
    <dgm:cxn modelId="{71C321E7-B7F8-40C4-B960-DE4DE0749636}" type="presParOf" srcId="{CF254D52-745B-41AA-A4A7-62FFAA1B11F6}" destId="{EE88AA7F-D486-4AC4-9A4F-B2CF17E38D49}" srcOrd="8" destOrd="0" presId="urn:microsoft.com/office/officeart/2016/7/layout/RepeatingBendingProcessNew"/>
    <dgm:cxn modelId="{D17E6209-DC99-485F-94D5-DD4FB164259A}" type="presParOf" srcId="{CF254D52-745B-41AA-A4A7-62FFAA1B11F6}" destId="{EC8D5F9F-49DD-4A72-845D-20A3DE6D7949}" srcOrd="9" destOrd="0" presId="urn:microsoft.com/office/officeart/2016/7/layout/RepeatingBendingProcessNew"/>
    <dgm:cxn modelId="{E8F9A90A-88F8-4FC6-A208-E4E9EB0D3347}" type="presParOf" srcId="{EC8D5F9F-49DD-4A72-845D-20A3DE6D7949}" destId="{6C522DE7-39ED-40FA-9785-CFC0B6152ACD}" srcOrd="0" destOrd="0" presId="urn:microsoft.com/office/officeart/2016/7/layout/RepeatingBendingProcessNew"/>
    <dgm:cxn modelId="{CC2F6033-8CC3-4B9E-A4D1-3A99A00B0FB5}" type="presParOf" srcId="{CF254D52-745B-41AA-A4A7-62FFAA1B11F6}" destId="{5BF14B63-C0C7-4218-8E2C-62B039AD0B54}" srcOrd="10" destOrd="0" presId="urn:microsoft.com/office/officeart/2016/7/layout/RepeatingBendingProcessNew"/>
    <dgm:cxn modelId="{E8089F80-2E03-4A75-87AC-04A0D7BDFA11}" type="presParOf" srcId="{CF254D52-745B-41AA-A4A7-62FFAA1B11F6}" destId="{6B4FCD1A-81F9-4991-A4D3-47DD6604FC4C}" srcOrd="11" destOrd="0" presId="urn:microsoft.com/office/officeart/2016/7/layout/RepeatingBendingProcessNew"/>
    <dgm:cxn modelId="{76A1D2C9-30D5-4065-A7F4-FC3C82BE95B3}" type="presParOf" srcId="{6B4FCD1A-81F9-4991-A4D3-47DD6604FC4C}" destId="{8919BF65-78BE-42FE-A55C-95C6900FAD91}" srcOrd="0" destOrd="0" presId="urn:microsoft.com/office/officeart/2016/7/layout/RepeatingBendingProcessNew"/>
    <dgm:cxn modelId="{732BED3C-2D7C-42D1-88AA-F117735EF810}" type="presParOf" srcId="{CF254D52-745B-41AA-A4A7-62FFAA1B11F6}" destId="{708836C2-014A-4E20-85F1-C7A13548E480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8897BE-2CC7-453C-AC99-DD2BCE097BB3}">
      <dsp:nvSpPr>
        <dsp:cNvPr id="0" name=""/>
        <dsp:cNvSpPr/>
      </dsp:nvSpPr>
      <dsp:spPr>
        <a:xfrm>
          <a:off x="800340" y="10026"/>
          <a:ext cx="8914918" cy="12983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0611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Ammatillinen ja henkilökohtainen kehittyminen</a:t>
          </a:r>
        </a:p>
      </dsp:txBody>
      <dsp:txXfrm>
        <a:off x="800340" y="334614"/>
        <a:ext cx="8590330" cy="649175"/>
      </dsp:txXfrm>
    </dsp:sp>
    <dsp:sp modelId="{3D02F9AA-9A0F-40AA-BEA0-983C90B231AC}">
      <dsp:nvSpPr>
        <dsp:cNvPr id="0" name=""/>
        <dsp:cNvSpPr/>
      </dsp:nvSpPr>
      <dsp:spPr>
        <a:xfrm>
          <a:off x="800340" y="1011243"/>
          <a:ext cx="2745795" cy="25011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Kehittymistarpeiden tunnistaminen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Tavoitteellinen toiminta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Teoreettinen, tiedollinen sisältö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Reflektointi, vuorovaikutus ja ohjaus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Ohjauskeskustelut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 dirty="0"/>
        </a:p>
      </dsp:txBody>
      <dsp:txXfrm>
        <a:off x="800340" y="1011243"/>
        <a:ext cx="2745795" cy="2501103"/>
      </dsp:txXfrm>
    </dsp:sp>
    <dsp:sp modelId="{129F8C17-9833-4389-9DD5-8367ECE74682}">
      <dsp:nvSpPr>
        <dsp:cNvPr id="0" name=""/>
        <dsp:cNvSpPr/>
      </dsp:nvSpPr>
      <dsp:spPr>
        <a:xfrm>
          <a:off x="3546135" y="442810"/>
          <a:ext cx="6169123" cy="12983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0611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Oppimisyhteisön muotoutuminen</a:t>
          </a:r>
        </a:p>
      </dsp:txBody>
      <dsp:txXfrm>
        <a:off x="3546135" y="767398"/>
        <a:ext cx="5844535" cy="649175"/>
      </dsp:txXfrm>
    </dsp:sp>
    <dsp:sp modelId="{68AC8184-AC23-4B96-BC5A-5D8BDA885D5D}">
      <dsp:nvSpPr>
        <dsp:cNvPr id="0" name=""/>
        <dsp:cNvSpPr/>
      </dsp:nvSpPr>
      <dsp:spPr>
        <a:xfrm>
          <a:off x="3546135" y="1444027"/>
          <a:ext cx="2745795" cy="250110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Kunnioitus ja vastuu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Jakaminen ja vertaistuki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Verkostoituminen tilaisuuksien välissä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600" kern="1200" dirty="0"/>
            <a:t>Yhdessä toimiminen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600" kern="1200" dirty="0"/>
            <a:t>Kokemusten jakaminen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i-FI" sz="1600" kern="1200" dirty="0"/>
            <a:t>Työskentelytapojen luova yhteiskehittäminen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 dirty="0"/>
        </a:p>
      </dsp:txBody>
      <dsp:txXfrm>
        <a:off x="3546135" y="1444027"/>
        <a:ext cx="2745795" cy="2501103"/>
      </dsp:txXfrm>
    </dsp:sp>
    <dsp:sp modelId="{7C212DF2-2854-4423-8905-38CA6220E22E}">
      <dsp:nvSpPr>
        <dsp:cNvPr id="0" name=""/>
        <dsp:cNvSpPr/>
      </dsp:nvSpPr>
      <dsp:spPr>
        <a:xfrm>
          <a:off x="6291930" y="875594"/>
          <a:ext cx="3423328" cy="1298351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254000" bIns="206113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 dirty="0"/>
            <a:t>Työyhteisön kehittäminen</a:t>
          </a:r>
        </a:p>
      </dsp:txBody>
      <dsp:txXfrm>
        <a:off x="6291930" y="1200182"/>
        <a:ext cx="3098740" cy="649175"/>
      </dsp:txXfrm>
    </dsp:sp>
    <dsp:sp modelId="{EB456BBB-B235-42CE-A6B8-5D27D081BCF0}">
      <dsp:nvSpPr>
        <dsp:cNvPr id="0" name=""/>
        <dsp:cNvSpPr/>
      </dsp:nvSpPr>
      <dsp:spPr>
        <a:xfrm>
          <a:off x="6291930" y="1876811"/>
          <a:ext cx="2745795" cy="246450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Kehittämistarpeiden hahmottaminen ja tunnistaminen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Kehittämistehtävät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Kokeilut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Etenemisen ja vaikuttavuuden arviointi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1600" kern="1200" dirty="0"/>
        </a:p>
      </dsp:txBody>
      <dsp:txXfrm>
        <a:off x="6291930" y="1876811"/>
        <a:ext cx="2745795" cy="2464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6FB664-CB0E-460D-91BA-D1570B899D8F}">
      <dsp:nvSpPr>
        <dsp:cNvPr id="0" name=""/>
        <dsp:cNvSpPr/>
      </dsp:nvSpPr>
      <dsp:spPr>
        <a:xfrm>
          <a:off x="1901172" y="1175654"/>
          <a:ext cx="40518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5187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92871" y="1219193"/>
        <a:ext cx="21789" cy="4362"/>
      </dsp:txXfrm>
    </dsp:sp>
    <dsp:sp modelId="{6C81BAF3-90EB-4869-BC9D-DC147F7FA6D4}">
      <dsp:nvSpPr>
        <dsp:cNvPr id="0" name=""/>
        <dsp:cNvSpPr/>
      </dsp:nvSpPr>
      <dsp:spPr>
        <a:xfrm>
          <a:off x="8242" y="652955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Itsen kuuntelu: reflektointi, insight</a:t>
          </a:r>
          <a:endParaRPr lang="en-US" sz="1200" kern="1200"/>
        </a:p>
      </dsp:txBody>
      <dsp:txXfrm>
        <a:off x="8242" y="652955"/>
        <a:ext cx="1894729" cy="1136837"/>
      </dsp:txXfrm>
    </dsp:sp>
    <dsp:sp modelId="{4AC551DE-A4C7-4871-98CD-586EC943948C}">
      <dsp:nvSpPr>
        <dsp:cNvPr id="0" name=""/>
        <dsp:cNvSpPr/>
      </dsp:nvSpPr>
      <dsp:spPr>
        <a:xfrm>
          <a:off x="4231689" y="1175654"/>
          <a:ext cx="40518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5187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23389" y="1219193"/>
        <a:ext cx="21789" cy="4362"/>
      </dsp:txXfrm>
    </dsp:sp>
    <dsp:sp modelId="{689048DF-C7E9-4E67-81CF-5F837E80FC4D}">
      <dsp:nvSpPr>
        <dsp:cNvPr id="0" name=""/>
        <dsp:cNvSpPr/>
      </dsp:nvSpPr>
      <dsp:spPr>
        <a:xfrm>
          <a:off x="2338760" y="652955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Havainnointi, ryhmäprosessien ja -dynamiikan tunnistaminen</a:t>
          </a:r>
          <a:endParaRPr lang="en-US" sz="1200" kern="1200"/>
        </a:p>
      </dsp:txBody>
      <dsp:txXfrm>
        <a:off x="2338760" y="652955"/>
        <a:ext cx="1894729" cy="1136837"/>
      </dsp:txXfrm>
    </dsp:sp>
    <dsp:sp modelId="{3DA8AAF6-8B35-45C3-951A-103297DE8882}">
      <dsp:nvSpPr>
        <dsp:cNvPr id="0" name=""/>
        <dsp:cNvSpPr/>
      </dsp:nvSpPr>
      <dsp:spPr>
        <a:xfrm>
          <a:off x="955607" y="1787993"/>
          <a:ext cx="4661035" cy="405187"/>
        </a:xfrm>
        <a:custGeom>
          <a:avLst/>
          <a:gdLst/>
          <a:ahLst/>
          <a:cxnLst/>
          <a:rect l="0" t="0" r="0" b="0"/>
          <a:pathLst>
            <a:path>
              <a:moveTo>
                <a:pt x="4661035" y="0"/>
              </a:moveTo>
              <a:lnTo>
                <a:pt x="4661035" y="219693"/>
              </a:lnTo>
              <a:lnTo>
                <a:pt x="0" y="219693"/>
              </a:lnTo>
              <a:lnTo>
                <a:pt x="0" y="405187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9090" y="1988406"/>
        <a:ext cx="234068" cy="4362"/>
      </dsp:txXfrm>
    </dsp:sp>
    <dsp:sp modelId="{A560F0A0-BAC5-4BC5-AF80-C1A4777E87A3}">
      <dsp:nvSpPr>
        <dsp:cNvPr id="0" name=""/>
        <dsp:cNvSpPr/>
      </dsp:nvSpPr>
      <dsp:spPr>
        <a:xfrm>
          <a:off x="4669277" y="652955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Yhteiskeskustelu: kokemusten jäsentämistä, teoriaan palaamista, etenemisen arviointia, havaintojen jakamista</a:t>
          </a:r>
          <a:endParaRPr lang="en-US" sz="1200" kern="1200"/>
        </a:p>
      </dsp:txBody>
      <dsp:txXfrm>
        <a:off x="4669277" y="652955"/>
        <a:ext cx="1894729" cy="1136837"/>
      </dsp:txXfrm>
    </dsp:sp>
    <dsp:sp modelId="{A5425247-5405-4F78-8307-50F55C07A234}">
      <dsp:nvSpPr>
        <dsp:cNvPr id="0" name=""/>
        <dsp:cNvSpPr/>
      </dsp:nvSpPr>
      <dsp:spPr>
        <a:xfrm>
          <a:off x="1901172" y="2748280"/>
          <a:ext cx="40518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5187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92871" y="2791818"/>
        <a:ext cx="21789" cy="4362"/>
      </dsp:txXfrm>
    </dsp:sp>
    <dsp:sp modelId="{1B6DE55F-BB68-4683-B3CF-FAE4F78C283A}">
      <dsp:nvSpPr>
        <dsp:cNvPr id="0" name=""/>
        <dsp:cNvSpPr/>
      </dsp:nvSpPr>
      <dsp:spPr>
        <a:xfrm>
          <a:off x="8242" y="2225581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Teoria ja tietoiskut – case-työskentely havainnollistajana</a:t>
          </a:r>
          <a:endParaRPr lang="en-US" sz="1200" kern="1200"/>
        </a:p>
      </dsp:txBody>
      <dsp:txXfrm>
        <a:off x="8242" y="2225581"/>
        <a:ext cx="1894729" cy="1136837"/>
      </dsp:txXfrm>
    </dsp:sp>
    <dsp:sp modelId="{EC8D5F9F-49DD-4A72-845D-20A3DE6D7949}">
      <dsp:nvSpPr>
        <dsp:cNvPr id="0" name=""/>
        <dsp:cNvSpPr/>
      </dsp:nvSpPr>
      <dsp:spPr>
        <a:xfrm>
          <a:off x="4231689" y="2748280"/>
          <a:ext cx="40518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05187" y="45720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23389" y="2791818"/>
        <a:ext cx="21789" cy="4362"/>
      </dsp:txXfrm>
    </dsp:sp>
    <dsp:sp modelId="{EE88AA7F-D486-4AC4-9A4F-B2CF17E38D49}">
      <dsp:nvSpPr>
        <dsp:cNvPr id="0" name=""/>
        <dsp:cNvSpPr/>
      </dsp:nvSpPr>
      <dsp:spPr>
        <a:xfrm>
          <a:off x="2338760" y="2225581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/>
            <a:t>Orientaatiotehtävät ja oheislukemisto lähijaksojen työskentelyyn</a:t>
          </a:r>
          <a:endParaRPr lang="en-US" sz="1200" kern="1200"/>
        </a:p>
      </dsp:txBody>
      <dsp:txXfrm>
        <a:off x="2338760" y="2225581"/>
        <a:ext cx="1894729" cy="1136837"/>
      </dsp:txXfrm>
    </dsp:sp>
    <dsp:sp modelId="{6B4FCD1A-81F9-4991-A4D3-47DD6604FC4C}">
      <dsp:nvSpPr>
        <dsp:cNvPr id="0" name=""/>
        <dsp:cNvSpPr/>
      </dsp:nvSpPr>
      <dsp:spPr>
        <a:xfrm>
          <a:off x="955607" y="3360618"/>
          <a:ext cx="4661035" cy="405187"/>
        </a:xfrm>
        <a:custGeom>
          <a:avLst/>
          <a:gdLst/>
          <a:ahLst/>
          <a:cxnLst/>
          <a:rect l="0" t="0" r="0" b="0"/>
          <a:pathLst>
            <a:path>
              <a:moveTo>
                <a:pt x="4661035" y="0"/>
              </a:moveTo>
              <a:lnTo>
                <a:pt x="4661035" y="219693"/>
              </a:lnTo>
              <a:lnTo>
                <a:pt x="0" y="219693"/>
              </a:lnTo>
              <a:lnTo>
                <a:pt x="0" y="405187"/>
              </a:lnTo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169090" y="3561031"/>
        <a:ext cx="234068" cy="4362"/>
      </dsp:txXfrm>
    </dsp:sp>
    <dsp:sp modelId="{5BF14B63-C0C7-4218-8E2C-62B039AD0B54}">
      <dsp:nvSpPr>
        <dsp:cNvPr id="0" name=""/>
        <dsp:cNvSpPr/>
      </dsp:nvSpPr>
      <dsp:spPr>
        <a:xfrm>
          <a:off x="4669277" y="2225581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 err="1"/>
            <a:t>Käytännön</a:t>
          </a:r>
          <a:r>
            <a:rPr lang="en-US" sz="1200" kern="1200" dirty="0"/>
            <a:t> </a:t>
          </a:r>
          <a:r>
            <a:rPr lang="en-US" sz="1200" kern="1200" dirty="0" err="1"/>
            <a:t>kehittämistyö</a:t>
          </a:r>
          <a:r>
            <a:rPr lang="en-US" sz="1200" kern="1200" dirty="0"/>
            <a:t> </a:t>
          </a:r>
        </a:p>
      </dsp:txBody>
      <dsp:txXfrm>
        <a:off x="4669277" y="2225581"/>
        <a:ext cx="1894729" cy="1136837"/>
      </dsp:txXfrm>
    </dsp:sp>
    <dsp:sp modelId="{708836C2-014A-4E20-85F1-C7A13548E480}">
      <dsp:nvSpPr>
        <dsp:cNvPr id="0" name=""/>
        <dsp:cNvSpPr/>
      </dsp:nvSpPr>
      <dsp:spPr>
        <a:xfrm>
          <a:off x="8242" y="3798206"/>
          <a:ext cx="1894729" cy="113683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843" tIns="97455" rIns="92843" bIns="97455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Ohjauskeskustelut identiteettityölle</a:t>
          </a:r>
          <a:endParaRPr lang="en-US" sz="1200" kern="1200" dirty="0"/>
        </a:p>
      </dsp:txBody>
      <dsp:txXfrm>
        <a:off x="8242" y="3798206"/>
        <a:ext cx="1894729" cy="11368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10/17/2024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sz="6600" dirty="0"/>
              <a:t>Henkisesti ja hengellisesti hyvinvoiva työyhteisö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dirty="0"/>
              <a:t>Orientaatio koulutukseen </a:t>
            </a:r>
          </a:p>
          <a:p>
            <a:r>
              <a:rPr lang="fi-FI" dirty="0"/>
              <a:t>14.10.2024</a:t>
            </a:r>
          </a:p>
          <a:p>
            <a:r>
              <a:rPr lang="fi-FI" dirty="0" err="1"/>
              <a:t>t.malo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7655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06EAFD-0C69-4B3B-BEA7-E7E11DDF9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066C89-42FB-4624-9AFE-3A31B36491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4" y="0"/>
            <a:ext cx="4648169" cy="6858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2000" kern="0">
              <a:solidFill>
                <a:prstClr val="white"/>
              </a:solidFill>
              <a:latin typeface="Rockwell Extra Bold" pitchFamily="18" charset="0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43468" y="643466"/>
            <a:ext cx="3686312" cy="5528734"/>
          </a:xfrm>
        </p:spPr>
        <p:txBody>
          <a:bodyPr>
            <a:normAutofit/>
          </a:bodyPr>
          <a:lstStyle/>
          <a:p>
            <a:pPr algn="r"/>
            <a:r>
              <a:rPr lang="fi-FI" sz="3000" b="1">
                <a:solidFill>
                  <a:srgbClr val="FFFFFF"/>
                </a:solidFill>
              </a:rPr>
              <a:t>Koulutuksen osaamistavoitteet ja hyödyt</a:t>
            </a:r>
            <a:r>
              <a:rPr lang="fi-FI" sz="300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053780" y="599768"/>
            <a:ext cx="6074467" cy="557243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1900" dirty="0"/>
              <a:t>Osallistuja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sz="1600" b="1" i="0" dirty="0">
                <a:solidFill>
                  <a:srgbClr val="575656"/>
                </a:solidFill>
                <a:effectLst/>
              </a:rPr>
              <a:t>osaa jäsentää hengellisyyden merkityksen osaksi organisaatiokulttuuria ja hyvinvoivaa työyhteisöä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sz="1600" b="1" i="0" dirty="0">
                <a:solidFill>
                  <a:srgbClr val="575656"/>
                </a:solidFill>
                <a:effectLst/>
              </a:rPr>
              <a:t>osaa havainnoida ja tunnistaa ilmiöitä ja toimintakulttuurin piirteitä, jotka vahvistavat tai heikentävät henkistä ja hengellistä työhyvinvointia,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sz="1600" b="1" i="0" dirty="0">
                <a:solidFill>
                  <a:srgbClr val="575656"/>
                </a:solidFill>
                <a:effectLst/>
              </a:rPr>
              <a:t>osaa edistää henkistä ja hengellistä työhyvinvointia kehittävää vuorovaikutusta, ilmapiiriä sekä toimintatapoja,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sz="1600" b="1" i="0" dirty="0">
                <a:solidFill>
                  <a:srgbClr val="575656"/>
                </a:solidFill>
                <a:effectLst/>
              </a:rPr>
              <a:t>osaa arvioida työhyvinvoinnin ja hengellisyyden yhteisvaikutuksia henkilöstössä, organisaation rakenteissa ja toimintaympäristössä,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i-FI" sz="1600" b="1" i="0" dirty="0">
                <a:solidFill>
                  <a:srgbClr val="575656"/>
                </a:solidFill>
                <a:effectLst/>
              </a:rPr>
              <a:t>osaa integroida erilaisia hengellisiä näkemyksiä yhteisen päämäärän palvelukseen ja osaa kehittää työyhteisön henkistä ja hengellistä hyvinvointia</a:t>
            </a:r>
          </a:p>
          <a:p>
            <a:pPr lvl="0"/>
            <a:endParaRPr lang="fi-FI" sz="1900" dirty="0"/>
          </a:p>
          <a:p>
            <a:endParaRPr lang="fi-FI" sz="19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218FBC-B2D6-48CA-9289-C4110162E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DED9084-49DA-4911-ACB7-5F9E4DEFA0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807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50" y="844902"/>
            <a:ext cx="5818858" cy="5168196"/>
          </a:xfrm>
        </p:spPr>
        <p:txBody>
          <a:bodyPr anchor="ctr">
            <a:normAutofit/>
          </a:bodyPr>
          <a:lstStyle/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14.-16.10.2024</a:t>
            </a:r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11.-13.12.2024 (retriitti)</a:t>
            </a:r>
          </a:p>
          <a:p>
            <a:r>
              <a:rPr lang="fi-F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10.-12.2.2025</a:t>
            </a:r>
          </a:p>
          <a:p>
            <a:r>
              <a:rPr lang="fi-FI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22.-24.4.2025</a:t>
            </a:r>
            <a:endParaRPr lang="fi-FI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i-FI" sz="1700" dirty="0"/>
          </a:p>
          <a:p>
            <a:pPr marL="0" indent="0">
              <a:buNone/>
            </a:pPr>
            <a:endParaRPr lang="fi-FI" sz="17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3" y="3388659"/>
            <a:ext cx="36576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F9B298-BC35-4C0F-8301-5D63A1E6D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942859" y="1679571"/>
            <a:ext cx="3498864" cy="3498858"/>
            <a:chOff x="7942859" y="1679571"/>
            <a:chExt cx="3498864" cy="3498858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2859" y="1679571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127958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71968" y="2376862"/>
            <a:ext cx="2640646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fi-FI" sz="2800" dirty="0">
                <a:solidFill>
                  <a:schemeClr val="bg1">
                    <a:shade val="97000"/>
                    <a:satMod val="150000"/>
                  </a:schemeClr>
                </a:solidFill>
              </a:rPr>
              <a:t>ajankohdat</a:t>
            </a:r>
          </a:p>
        </p:txBody>
      </p:sp>
    </p:spTree>
    <p:extLst>
      <p:ext uri="{BB962C8B-B14F-4D97-AF65-F5344CB8AC3E}">
        <p14:creationId xmlns:p14="http://schemas.microsoft.com/office/powerpoint/2010/main" val="2380447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:a16="http://schemas.microsoft.com/office/drawing/2014/main" id="{4FCA88C2-C73C-4062-A097-8FBCE3090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9">
            <a:extLst>
              <a:ext uri="{FF2B5EF4-FFF2-40B4-BE49-F238E27FC236}">
                <a16:creationId xmlns:a16="http://schemas.microsoft.com/office/drawing/2014/main" id="{83981C21-E132-4402-B31B-D725C1CE7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53241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6A685C77-4E84-486A-9AE5-F3635BE98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2" y="822324"/>
            <a:ext cx="5149596" cy="5228279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286934" y="1465790"/>
            <a:ext cx="3860798" cy="3941345"/>
          </a:xfrm>
        </p:spPr>
        <p:txBody>
          <a:bodyPr>
            <a:normAutofit/>
          </a:bodyPr>
          <a:lstStyle/>
          <a:p>
            <a:r>
              <a:rPr lang="fi-FI" sz="4200"/>
              <a:t>Perusorientaatio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417733" y="1359090"/>
            <a:ext cx="5132665" cy="4048046"/>
          </a:xfrm>
        </p:spPr>
        <p:txBody>
          <a:bodyPr anchor="ctr">
            <a:normAutofit fontScale="70000" lnSpcReduction="20000"/>
          </a:bodyPr>
          <a:lstStyle/>
          <a:p>
            <a:r>
              <a:rPr lang="fi-FI" b="0" i="0" dirty="0">
                <a:solidFill>
                  <a:srgbClr val="575656"/>
                </a:solidFill>
                <a:effectLst/>
                <a:latin typeface="Open Sans" panose="020B0606030504020204" pitchFamily="34" charset="0"/>
              </a:rPr>
              <a:t>Koulutus muodostuu syksyllä 2024 teemaan orientoivasta, keskeisiä käsitteitä ja viitekehystä ja työskentelytapoja selventävästä ensimmäisestä koulutusjaksosta</a:t>
            </a:r>
          </a:p>
          <a:p>
            <a:r>
              <a:rPr lang="fi-FI" b="0" i="0" dirty="0">
                <a:solidFill>
                  <a:srgbClr val="575656"/>
                </a:solidFill>
                <a:effectLst/>
                <a:latin typeface="Open Sans" panose="020B0606030504020204" pitchFamily="34" charset="0"/>
              </a:rPr>
              <a:t>retriittijaksosta sekä kahdesta keväälle 2025 sijoittuvasta lähikoulutusjaksosta. </a:t>
            </a:r>
          </a:p>
          <a:p>
            <a:r>
              <a:rPr lang="fi-FI" b="0" i="0" dirty="0">
                <a:solidFill>
                  <a:srgbClr val="575656"/>
                </a:solidFill>
                <a:effectLst/>
                <a:latin typeface="Open Sans" panose="020B0606030504020204" pitchFamily="34" charset="0"/>
              </a:rPr>
              <a:t>vahva painotus kytkeä oma työn arki ja koko työyhteisö mukaan toteuttamalla esim. joitakin harjoituksia ja tehtäviä toteutettavaksi käytännössä yhdessä heidän kanssaan. </a:t>
            </a:r>
          </a:p>
          <a:p>
            <a:r>
              <a:rPr lang="fi-FI" b="0" i="0" dirty="0">
                <a:solidFill>
                  <a:srgbClr val="575656"/>
                </a:solidFill>
                <a:effectLst/>
                <a:latin typeface="Open Sans" panose="020B0606030504020204" pitchFamily="34" charset="0"/>
              </a:rPr>
              <a:t>Osallistujien oman hengellisen hyvinvoinnin tueksi koulutukseen liittyy mahdollisuus henkilökohtaiseen ohjauskeskusteluun.</a:t>
            </a:r>
          </a:p>
          <a:p>
            <a:r>
              <a:rPr lang="fi-FI" b="0" i="0" dirty="0">
                <a:solidFill>
                  <a:srgbClr val="575656"/>
                </a:solidFill>
                <a:effectLst/>
                <a:latin typeface="Open Sans" panose="020B0606030504020204" pitchFamily="34" charset="0"/>
              </a:rPr>
              <a:t>kehittämistehtävänä oman työn käytäntöön soveltuvia hengellistä ja henkistä hyvinvointia vahvistavia käytännön työskentelyitä oman työyhteisönsä kanssa.</a:t>
            </a:r>
          </a:p>
          <a:p>
            <a:r>
              <a:rPr lang="fi-FI" b="0" i="0" dirty="0">
                <a:solidFill>
                  <a:srgbClr val="575656"/>
                </a:solidFill>
                <a:effectLst/>
                <a:latin typeface="Open Sans" panose="020B0606030504020204" pitchFamily="34" charset="0"/>
              </a:rPr>
              <a:t>Kehittämistehtävään sisältyvistä kokeiluista laaditaan raportti, joka sisältää toiminnan kuvauksen ja kirjallisuuteen sekä omiin havaintoihin perustuvan reflektion.</a:t>
            </a:r>
            <a:endParaRPr lang="fi-FI" dirty="0"/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E55C1C3E-5158-47F3-8FD9-14B22C3E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604" y="6121662"/>
            <a:ext cx="109087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0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Erilaiset oppimisprosessit</a:t>
            </a:r>
          </a:p>
        </p:txBody>
      </p:sp>
      <p:graphicFrame>
        <p:nvGraphicFramePr>
          <p:cNvPr id="11" name="Sisällön paikkamerkki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2433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9338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019B4E-F8F8-43F9-8777-BF5151644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Samanaikainen tila</a:t>
            </a:r>
            <a:br>
              <a:rPr lang="fi-FI" dirty="0"/>
            </a:br>
            <a:r>
              <a:rPr lang="fi-FI" dirty="0"/>
              <a:t>- </a:t>
            </a:r>
            <a:r>
              <a:rPr lang="fi-FI" sz="3600" dirty="0" err="1"/>
              <a:t>Doreen</a:t>
            </a:r>
            <a:r>
              <a:rPr lang="fi-FI" sz="3600" dirty="0"/>
              <a:t> </a:t>
            </a:r>
            <a:r>
              <a:rPr lang="fi-FI" sz="3600" dirty="0" err="1"/>
              <a:t>Massey</a:t>
            </a:r>
            <a:endParaRPr lang="fi-FI" sz="36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906C32-6BE5-443D-A995-D2742EC3F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752" y="2292350"/>
            <a:ext cx="10515600" cy="4667250"/>
          </a:xfrm>
        </p:spPr>
        <p:txBody>
          <a:bodyPr>
            <a:normAutofit/>
          </a:bodyPr>
          <a:lstStyle/>
          <a:p>
            <a:r>
              <a:rPr lang="fi-FI" dirty="0"/>
              <a:t>On tavattu ajatella, että historia on ajallista kehityskulkua ja liikettä tilassa, kun taas tila on staattinen ja neutraali historian tapahtumien alusta</a:t>
            </a:r>
          </a:p>
          <a:p>
            <a:r>
              <a:rPr lang="fi-FI" dirty="0"/>
              <a:t>Tila muodostuu ajassa ja on läpeensä sosiaalista</a:t>
            </a:r>
          </a:p>
          <a:p>
            <a:r>
              <a:rPr lang="fi-FI" dirty="0"/>
              <a:t>Tila ja aika tuotetaan yhdessä ja ovat välttämättömiä toistensa olemassa-ololle</a:t>
            </a:r>
          </a:p>
          <a:p>
            <a:r>
              <a:rPr lang="fi-FI" dirty="0"/>
              <a:t>Tila muodostuu samanaikaisesta olemassaolostamme ja keskinäisistä suhteistamme. </a:t>
            </a:r>
          </a:p>
          <a:p>
            <a:r>
              <a:rPr lang="fi-FI" dirty="0"/>
              <a:t>Tila on tähän asti kirjoitettujen tarinoidemme samanaikaisuus.</a:t>
            </a:r>
          </a:p>
          <a:p>
            <a:r>
              <a:rPr lang="fi-FI" dirty="0"/>
              <a:t>Me tuotamme tilan käytännöissämme ja vuorovaikutussuhteissamme -&gt; tila on jatkuvan tuottamisen kohteena</a:t>
            </a:r>
          </a:p>
        </p:txBody>
      </p:sp>
    </p:spTree>
    <p:extLst>
      <p:ext uri="{BB962C8B-B14F-4D97-AF65-F5344CB8AC3E}">
        <p14:creationId xmlns:p14="http://schemas.microsoft.com/office/powerpoint/2010/main" val="90234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fi-FI" sz="4000"/>
              <a:t>Työtavat 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DB50A145-661A-44CB-888E-034D86239C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7769193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881920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2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9FC0146-3A32-4CAD-868C-0376EE4B7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fi-FI" sz="12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Havainnoi omaa työyhteisöäsi ja rooliasi.</a:t>
            </a:r>
            <a:br>
              <a:rPr lang="fi-FI" sz="12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</a:br>
            <a:r>
              <a:rPr lang="fi-FI" sz="12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 Millaisia hengellisen elämän ja työhyvinvoinninkysymyksiä tunnistat, joihin toivoisit vastauksia kurssin mittaan?</a:t>
            </a:r>
            <a:r>
              <a:rPr lang="fi-FI" sz="12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ptos" panose="020B0004020202020204" pitchFamily="34" charset="0"/>
              </a:rPr>
              <a:t> </a:t>
            </a:r>
            <a:endParaRPr lang="fi-FI" sz="38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EA0FE97-8F8F-4F7B-B6DC-81194B4FF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fi-FI" sz="1800" dirty="0"/>
              <a:t>Jakaminen yhteisesti </a:t>
            </a:r>
          </a:p>
          <a:p>
            <a:r>
              <a:rPr lang="fi-FI" sz="1800" dirty="0"/>
              <a:t>Koonti teemoista</a:t>
            </a:r>
          </a:p>
          <a:p>
            <a:endParaRPr lang="fi-FI" sz="18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229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asvis sekoitus taulukossa">
            <a:extLst>
              <a:ext uri="{FF2B5EF4-FFF2-40B4-BE49-F238E27FC236}">
                <a16:creationId xmlns:a16="http://schemas.microsoft.com/office/drawing/2014/main" id="{94A5125B-EA57-BDAD-79F6-5D34E7CDBD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363" b="6367"/>
          <a:stretch/>
        </p:blipFill>
        <p:spPr>
          <a:xfrm>
            <a:off x="-1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837459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3981573"/>
            <a:ext cx="10222992" cy="2078335"/>
          </a:xfrm>
          <a:prstGeom prst="rect">
            <a:avLst/>
          </a:prstGeom>
          <a:blipFill dpi="0" rotWithShape="1">
            <a:blip r:embed="rId3">
              <a:alphaModFix amt="9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ABBC6AE-BF1C-510E-9687-6A9C6C918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56" y="4162031"/>
            <a:ext cx="4543683" cy="1767141"/>
          </a:xfrm>
        </p:spPr>
        <p:txBody>
          <a:bodyPr>
            <a:normAutofit/>
          </a:bodyPr>
          <a:lstStyle/>
          <a:p>
            <a:pPr algn="r"/>
            <a:r>
              <a:rPr lang="fi-FI" dirty="0"/>
              <a:t>Kiitos!</a:t>
            </a:r>
            <a:endParaRPr lang="fi-FI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2A4282F-7D6F-7A5C-F120-1519FBA74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7920" y="4170410"/>
            <a:ext cx="4699221" cy="1767141"/>
          </a:xfrm>
        </p:spPr>
        <p:txBody>
          <a:bodyPr anchor="ctr">
            <a:normAutofit/>
          </a:bodyPr>
          <a:lstStyle/>
          <a:p>
            <a:r>
              <a:rPr lang="en-US" sz="1800" dirty="0" err="1"/>
              <a:t>Syksy</a:t>
            </a:r>
            <a:r>
              <a:rPr lang="en-US" sz="1800" dirty="0"/>
              <a:t> on </a:t>
            </a:r>
            <a:r>
              <a:rPr lang="en-US" sz="1800" dirty="0" err="1"/>
              <a:t>elämän</a:t>
            </a:r>
            <a:r>
              <a:rPr lang="en-US" sz="1800" dirty="0"/>
              <a:t> </a:t>
            </a:r>
            <a:r>
              <a:rPr lang="en-US" sz="1800" dirty="0" err="1"/>
              <a:t>parasta</a:t>
            </a:r>
            <a:r>
              <a:rPr lang="en-US" sz="1800" dirty="0"/>
              <a:t> </a:t>
            </a:r>
            <a:r>
              <a:rPr lang="en-US" sz="1800" dirty="0" err="1"/>
              <a:t>aikaa</a:t>
            </a:r>
            <a:r>
              <a:rPr lang="en-US" sz="1800" dirty="0"/>
              <a:t>…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128670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78899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utyyppi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393</Words>
  <Application>Microsoft Office PowerPoint</Application>
  <PresentationFormat>Laajakuva</PresentationFormat>
  <Paragraphs>62</Paragraphs>
  <Slides>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8" baseType="lpstr">
      <vt:lpstr>Aptos</vt:lpstr>
      <vt:lpstr>Arial</vt:lpstr>
      <vt:lpstr>Calibri</vt:lpstr>
      <vt:lpstr>Open Sans</vt:lpstr>
      <vt:lpstr>Rockwell</vt:lpstr>
      <vt:lpstr>Rockwell Condensed</vt:lpstr>
      <vt:lpstr>Rockwell Extra Bold</vt:lpstr>
      <vt:lpstr>Wingdings</vt:lpstr>
      <vt:lpstr>Puutyyppi</vt:lpstr>
      <vt:lpstr>Henkisesti ja hengellisesti hyvinvoiva työyhteisö</vt:lpstr>
      <vt:lpstr>Koulutuksen osaamistavoitteet ja hyödyt </vt:lpstr>
      <vt:lpstr>ajankohdat</vt:lpstr>
      <vt:lpstr>Perusorientaatio</vt:lpstr>
      <vt:lpstr>Erilaiset oppimisprosessit</vt:lpstr>
      <vt:lpstr>Samanaikainen tila - Doreen Massey</vt:lpstr>
      <vt:lpstr>Työtavat </vt:lpstr>
      <vt:lpstr>Havainnoi omaa työyhteisöäsi ja rooliasi.  Millaisia hengellisen elämän ja työhyvinvoinninkysymyksiä tunnistat, joihin toivoisit vastauksia kurssin mittaan? 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Organisaatiokonsultoinnin erityiskoulutus</dc:title>
  <dc:creator>Malo Terttu</dc:creator>
  <cp:lastModifiedBy>Malo Terttu</cp:lastModifiedBy>
  <cp:revision>3</cp:revision>
  <dcterms:created xsi:type="dcterms:W3CDTF">2021-02-01T11:38:34Z</dcterms:created>
  <dcterms:modified xsi:type="dcterms:W3CDTF">2024-10-17T08:07:11Z</dcterms:modified>
</cp:coreProperties>
</file>