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Monilukutaito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Varhaiskasvatussuunnitelman perusteet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79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Monilukutaidolla tarkoitetaan erilaisten viestien tulkinnan ja tuottamisen taitoja.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Monilukutaito on keskeinen perustaito.</a:t>
            </a:r>
          </a:p>
          <a:p>
            <a:r>
              <a:rPr lang="fi-FI" dirty="0" smtClean="0"/>
              <a:t>Sen osaamista </a:t>
            </a:r>
            <a:r>
              <a:rPr lang="fi-FI" dirty="0"/>
              <a:t>tarvitaan lasten </a:t>
            </a:r>
            <a:r>
              <a:rPr lang="fi-FI" dirty="0" smtClean="0"/>
              <a:t>ja perheiden </a:t>
            </a:r>
            <a:r>
              <a:rPr lang="fi-FI" dirty="0"/>
              <a:t>arjessa, </a:t>
            </a:r>
            <a:r>
              <a:rPr lang="fi-FI" dirty="0" smtClean="0"/>
              <a:t>vuorovaikutuksessa </a:t>
            </a:r>
            <a:r>
              <a:rPr lang="fi-FI" dirty="0"/>
              <a:t>sekä </a:t>
            </a:r>
            <a:r>
              <a:rPr lang="fi-FI" dirty="0" smtClean="0"/>
              <a:t>yhteiskunnallisessa osallistumisessa.</a:t>
            </a:r>
          </a:p>
          <a:p>
            <a:r>
              <a:rPr lang="fi-FI" dirty="0" smtClean="0"/>
              <a:t>Monilukutaidon </a:t>
            </a:r>
            <a:r>
              <a:rPr lang="fi-FI" dirty="0"/>
              <a:t>perustana on laaja tekstikäsitys, jonka mukaan erilaiset tekstit voivat olla </a:t>
            </a:r>
            <a:r>
              <a:rPr lang="fi-FI" dirty="0" smtClean="0"/>
              <a:t>mm. </a:t>
            </a:r>
            <a:r>
              <a:rPr lang="fi-FI" dirty="0"/>
              <a:t>kirjoitetussa, puhutussa, audiovisuaalisessa tai digitaalisessa muodossa. </a:t>
            </a:r>
          </a:p>
          <a:p>
            <a:r>
              <a:rPr lang="fi-FI" dirty="0"/>
              <a:t>Monilukutaito liittyy kiinteästi ajattelun ja oppimisen taitoihin. Lasten kanssa nimetään asioita ja esineitä sekä opetellaan erilaisia käsitteitä. Lapsia innostetaan tutkimaan, käyttämään ja tuottamaan viestejä erilaisissa, myös digitaalisissa, ympäristöissä. </a:t>
            </a:r>
            <a:endParaRPr lang="fi-FI" dirty="0" smtClean="0"/>
          </a:p>
          <a:p>
            <a:r>
              <a:rPr lang="fi-FI" dirty="0"/>
              <a:t>Lasten kanssa tutkitaan ja havainnoidaan tieto- ja viestintäteknologian roolia arkielämässä sekä tutustutaan erilaisiin tieto- ja viestintäteknologisiin välineisiin, sovelluksiin ja peleihin.</a:t>
            </a:r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409" y="712470"/>
            <a:ext cx="2489858" cy="16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Erilaisia lukutaitoja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Kuvanlukutaito </a:t>
            </a:r>
          </a:p>
          <a:p>
            <a:r>
              <a:rPr lang="fi-FI" dirty="0" smtClean="0"/>
              <a:t>Numeerinen lukutaito</a:t>
            </a:r>
          </a:p>
          <a:p>
            <a:r>
              <a:rPr lang="fi-FI" dirty="0" smtClean="0"/>
              <a:t>Medialukutaito</a:t>
            </a:r>
          </a:p>
          <a:p>
            <a:r>
              <a:rPr lang="fi-FI" dirty="0" smtClean="0"/>
              <a:t>Peruslukutaito </a:t>
            </a:r>
          </a:p>
          <a:p>
            <a:r>
              <a:rPr lang="fi-FI" dirty="0" smtClean="0"/>
              <a:t>Monilukutaitoisiksi kehittyäkseen </a:t>
            </a:r>
            <a:r>
              <a:rPr lang="fi-FI" dirty="0"/>
              <a:t>lapset tarvitsevat </a:t>
            </a:r>
            <a:r>
              <a:rPr lang="fi-FI" b="1" dirty="0"/>
              <a:t>aikuisen mallia </a:t>
            </a:r>
            <a:r>
              <a:rPr lang="fi-FI" dirty="0"/>
              <a:t>sekä </a:t>
            </a:r>
            <a:r>
              <a:rPr lang="fi-FI" b="1" dirty="0"/>
              <a:t>rikasta tekstiympäristöä</a:t>
            </a:r>
            <a:r>
              <a:rPr lang="fi-FI" dirty="0" smtClean="0"/>
              <a:t>, </a:t>
            </a:r>
            <a:r>
              <a:rPr lang="fi-FI" b="1" dirty="0" smtClean="0"/>
              <a:t>lasten </a:t>
            </a:r>
            <a:r>
              <a:rPr lang="fi-FI" b="1" dirty="0"/>
              <a:t>tuottamaa kulttuuria </a:t>
            </a:r>
            <a:r>
              <a:rPr lang="fi-FI" dirty="0"/>
              <a:t>sekä lapsille soveltuvia </a:t>
            </a:r>
            <a:r>
              <a:rPr lang="fi-FI" b="1" dirty="0"/>
              <a:t>kulttuuripalveluja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06" y="1331229"/>
            <a:ext cx="2069435" cy="116298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54" y="1089839"/>
            <a:ext cx="2471549" cy="144883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541" y="1660122"/>
            <a:ext cx="1806286" cy="180628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4472430"/>
            <a:ext cx="3611360" cy="22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742" y="112314"/>
            <a:ext cx="1928553" cy="288858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Digitaalista dokumentointia hyödynnetään leikeissä</a:t>
            </a:r>
            <a:r>
              <a:rPr lang="fi-FI" dirty="0" smtClean="0"/>
              <a:t>, tutkimisessa</a:t>
            </a:r>
            <a:r>
              <a:rPr lang="fi-FI" dirty="0"/>
              <a:t>, liikkumisessa sekä taiteellisessa kokemisessa ja tuottamisessa.</a:t>
            </a:r>
          </a:p>
          <a:p>
            <a:r>
              <a:rPr lang="fi-FI" dirty="0"/>
              <a:t>Mahdollisuudet kokeilla ja tuottaa sisältöjä itse ja yhdessä muiden lasten </a:t>
            </a:r>
            <a:r>
              <a:rPr lang="fi-FI" dirty="0" smtClean="0"/>
              <a:t>kanssa käyttäen </a:t>
            </a:r>
            <a:r>
              <a:rPr lang="fi-FI" dirty="0"/>
              <a:t>apuna tieto- ja viestintäteknologiaa edistävät lasten luovan ajattelun </a:t>
            </a:r>
            <a:r>
              <a:rPr lang="fi-FI" dirty="0" smtClean="0"/>
              <a:t>ja yhteistoiminnan </a:t>
            </a:r>
            <a:r>
              <a:rPr lang="fi-FI" dirty="0"/>
              <a:t>taitoja sekä lukutaitoa</a:t>
            </a:r>
            <a:r>
              <a:rPr lang="fi-FI" dirty="0" smtClean="0"/>
              <a:t>.</a:t>
            </a:r>
          </a:p>
          <a:p>
            <a:r>
              <a:rPr lang="fi-FI" dirty="0" smtClean="0"/>
              <a:t> </a:t>
            </a:r>
            <a:r>
              <a:rPr lang="fi-FI" dirty="0"/>
              <a:t>Henkilöstö ohjaa lapsia tieto- ja </a:t>
            </a:r>
            <a:r>
              <a:rPr lang="fi-FI" dirty="0" smtClean="0"/>
              <a:t>viestintäteknologian monipuoliseen </a:t>
            </a:r>
            <a:r>
              <a:rPr lang="fi-FI" dirty="0"/>
              <a:t>ja turvalliseen käyttöön.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4193642"/>
            <a:ext cx="4442113" cy="250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526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187</Words>
  <Application>Microsoft Office PowerPoint</Application>
  <PresentationFormat>Laajakuva</PresentationFormat>
  <Paragraphs>20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Pinta</vt:lpstr>
      <vt:lpstr>Monilukutaito</vt:lpstr>
      <vt:lpstr>Monilukutaidolla tarkoitetaan erilaisten viestien tulkinnan ja tuottamisen taitoja. </vt:lpstr>
      <vt:lpstr>Erilaisia lukutaitoja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Monilukutaito</dc:title>
  <dc:creator>Sillanpää Erja</dc:creator>
  <cp:lastModifiedBy>Sillanpää Erja</cp:lastModifiedBy>
  <cp:revision>4</cp:revision>
  <dcterms:created xsi:type="dcterms:W3CDTF">2019-05-20T06:42:42Z</dcterms:created>
  <dcterms:modified xsi:type="dcterms:W3CDTF">2019-05-20T08:16:25Z</dcterms:modified>
</cp:coreProperties>
</file>