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63E60-0E79-47C5-B086-81B002B97FE9}" type="datetimeFigureOut">
              <a:rPr lang="fi-FI" smtClean="0"/>
              <a:t>3.9.2021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770EC-853F-4CCE-AC35-DE60950A1C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43780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63E60-0E79-47C5-B086-81B002B97FE9}" type="datetimeFigureOut">
              <a:rPr lang="fi-FI" smtClean="0"/>
              <a:t>3.9.2021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770EC-853F-4CCE-AC35-DE60950A1C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63007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63E60-0E79-47C5-B086-81B002B97FE9}" type="datetimeFigureOut">
              <a:rPr lang="fi-FI" smtClean="0"/>
              <a:t>3.9.2021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770EC-853F-4CCE-AC35-DE60950A1C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82418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63E60-0E79-47C5-B086-81B002B97FE9}" type="datetimeFigureOut">
              <a:rPr lang="fi-FI" smtClean="0"/>
              <a:t>3.9.2021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770EC-853F-4CCE-AC35-DE60950A1C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09221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63E60-0E79-47C5-B086-81B002B97FE9}" type="datetimeFigureOut">
              <a:rPr lang="fi-FI" smtClean="0"/>
              <a:t>3.9.2021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770EC-853F-4CCE-AC35-DE60950A1C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93086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63E60-0E79-47C5-B086-81B002B97FE9}" type="datetimeFigureOut">
              <a:rPr lang="fi-FI" smtClean="0"/>
              <a:t>3.9.2021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770EC-853F-4CCE-AC35-DE60950A1C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13315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63E60-0E79-47C5-B086-81B002B97FE9}" type="datetimeFigureOut">
              <a:rPr lang="fi-FI" smtClean="0"/>
              <a:t>3.9.2021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770EC-853F-4CCE-AC35-DE60950A1C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66761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63E60-0E79-47C5-B086-81B002B97FE9}" type="datetimeFigureOut">
              <a:rPr lang="fi-FI" smtClean="0"/>
              <a:t>3.9.2021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770EC-853F-4CCE-AC35-DE60950A1C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05918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63E60-0E79-47C5-B086-81B002B97FE9}" type="datetimeFigureOut">
              <a:rPr lang="fi-FI" smtClean="0"/>
              <a:t>3.9.2021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770EC-853F-4CCE-AC35-DE60950A1C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97416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63E60-0E79-47C5-B086-81B002B97FE9}" type="datetimeFigureOut">
              <a:rPr lang="fi-FI" smtClean="0"/>
              <a:t>3.9.2021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770EC-853F-4CCE-AC35-DE60950A1C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48473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63E60-0E79-47C5-B086-81B002B97FE9}" type="datetimeFigureOut">
              <a:rPr lang="fi-FI" smtClean="0"/>
              <a:t>3.9.2021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770EC-853F-4CCE-AC35-DE60950A1C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64507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63E60-0E79-47C5-B086-81B002B97FE9}" type="datetimeFigureOut">
              <a:rPr lang="fi-FI" smtClean="0"/>
              <a:t>3.9.2021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7770EC-853F-4CCE-AC35-DE60950A1C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78551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66989"/>
          </a:xfrm>
        </p:spPr>
        <p:txBody>
          <a:bodyPr/>
          <a:lstStyle/>
          <a:p>
            <a:r>
              <a:rPr lang="fi-FI" dirty="0" smtClean="0"/>
              <a:t>Lapsivasuista ryhmävasuun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132114"/>
            <a:ext cx="10515600" cy="5338355"/>
          </a:xfrm>
        </p:spPr>
        <p:txBody>
          <a:bodyPr>
            <a:normAutofit fontScale="62500" lnSpcReduction="20000"/>
          </a:bodyPr>
          <a:lstStyle/>
          <a:p>
            <a:r>
              <a:rPr lang="fi-FI" b="1" dirty="0" smtClean="0"/>
              <a:t>10 – 10.25 </a:t>
            </a:r>
            <a:r>
              <a:rPr lang="fi-FI" b="1" dirty="0" smtClean="0"/>
              <a:t>Alustus - moniste, tehtävänanto/ryhmät</a:t>
            </a:r>
            <a:endParaRPr lang="fi-FI" dirty="0"/>
          </a:p>
          <a:p>
            <a:pPr lvl="0"/>
            <a:r>
              <a:rPr lang="fi-FI" dirty="0" smtClean="0"/>
              <a:t>R1:  Anni A, Vilma, </a:t>
            </a:r>
            <a:r>
              <a:rPr lang="fi-FI" dirty="0" smtClean="0"/>
              <a:t>Tiina, Inka R </a:t>
            </a:r>
            <a:endParaRPr lang="fi-FI" dirty="0" smtClean="0"/>
          </a:p>
          <a:p>
            <a:pPr lvl="0"/>
            <a:r>
              <a:rPr lang="fi-FI" dirty="0" smtClean="0"/>
              <a:t>R2: </a:t>
            </a:r>
            <a:r>
              <a:rPr lang="fi-FI" dirty="0" smtClean="0"/>
              <a:t>Katja</a:t>
            </a:r>
            <a:r>
              <a:rPr lang="fi-FI" dirty="0"/>
              <a:t>, Sandra, </a:t>
            </a:r>
            <a:r>
              <a:rPr lang="fi-FI" dirty="0" err="1" smtClean="0"/>
              <a:t>Tessa</a:t>
            </a:r>
            <a:r>
              <a:rPr lang="fi-FI" dirty="0" smtClean="0"/>
              <a:t>  </a:t>
            </a:r>
          </a:p>
          <a:p>
            <a:pPr lvl="0"/>
            <a:r>
              <a:rPr lang="fi-FI" dirty="0" smtClean="0"/>
              <a:t>R3: Inka E, Tiia, </a:t>
            </a:r>
            <a:r>
              <a:rPr lang="fi-FI" dirty="0" err="1" smtClean="0"/>
              <a:t>Unna</a:t>
            </a:r>
            <a:r>
              <a:rPr lang="fi-FI" dirty="0" smtClean="0"/>
              <a:t>, Rebecca           </a:t>
            </a:r>
          </a:p>
          <a:p>
            <a:pPr lvl="0"/>
            <a:r>
              <a:rPr lang="fi-FI" dirty="0" smtClean="0"/>
              <a:t>R4: Hannamari, </a:t>
            </a:r>
            <a:r>
              <a:rPr lang="fi-FI" dirty="0" smtClean="0"/>
              <a:t>Erkki, </a:t>
            </a:r>
            <a:r>
              <a:rPr lang="fi-FI" dirty="0" smtClean="0"/>
              <a:t>Suvi </a:t>
            </a:r>
          </a:p>
          <a:p>
            <a:pPr marL="0" lvl="0" indent="0">
              <a:buNone/>
            </a:pPr>
            <a:endParaRPr lang="fi-FI" dirty="0"/>
          </a:p>
          <a:p>
            <a:r>
              <a:rPr lang="fi-FI" b="1" dirty="0" smtClean="0"/>
              <a:t>10.25</a:t>
            </a:r>
            <a:r>
              <a:rPr lang="fi-FI" b="1" dirty="0" smtClean="0"/>
              <a:t>– 10.45, ruokailu, 11.30 – 12.15 </a:t>
            </a:r>
            <a:r>
              <a:rPr lang="fi-FI" b="1" dirty="0"/>
              <a:t>Lasten ja ryhmän kuvaukset ryhmissä </a:t>
            </a:r>
            <a:endParaRPr lang="fi-FI" dirty="0"/>
          </a:p>
          <a:p>
            <a:r>
              <a:rPr lang="fi-FI" dirty="0"/>
              <a:t>Lapset ja perheet: ikä? tarpeet? lasten taustat + tämänhetkinen perhetilanne</a:t>
            </a:r>
          </a:p>
          <a:p>
            <a:r>
              <a:rPr lang="fi-FI" dirty="0"/>
              <a:t>Kuka teidän tiimin lapsista on millainenkin, vahvuudet, tavoitteet, mahdolliset tuen tarpeet, mielenkiinnon kohteet </a:t>
            </a:r>
            <a:r>
              <a:rPr lang="fi-FI" dirty="0" err="1"/>
              <a:t>tms</a:t>
            </a:r>
            <a:r>
              <a:rPr lang="fi-FI" dirty="0"/>
              <a:t>….</a:t>
            </a:r>
          </a:p>
          <a:p>
            <a:r>
              <a:rPr lang="fi-FI" dirty="0"/>
              <a:t>Ryhmä: millaisessa päiväkodissa (onko painotuksia </a:t>
            </a:r>
            <a:r>
              <a:rPr lang="fi-FI" dirty="0" err="1"/>
              <a:t>esim</a:t>
            </a:r>
            <a:r>
              <a:rPr lang="fi-FI" dirty="0"/>
              <a:t>…), ryhmän nimi, onko jaettu pienryhmiin/pienryhmien lasten antamat nimet, millaisena </a:t>
            </a:r>
            <a:r>
              <a:rPr lang="fi-FI" dirty="0" smtClean="0"/>
              <a:t>ryhmä teille </a:t>
            </a:r>
            <a:r>
              <a:rPr lang="fi-FI" dirty="0"/>
              <a:t>hahmottuu (ryhmädynamiikka)</a:t>
            </a:r>
          </a:p>
          <a:p>
            <a:r>
              <a:rPr lang="fi-FI" dirty="0"/>
              <a:t>Kootkaa </a:t>
            </a:r>
            <a:r>
              <a:rPr lang="fi-FI" dirty="0" smtClean="0"/>
              <a:t>lapsikohtaiset </a:t>
            </a:r>
            <a:r>
              <a:rPr lang="fi-FI" dirty="0"/>
              <a:t>tiedot/kuvaukset sekä ryhmän yleiskuvaus </a:t>
            </a:r>
            <a:r>
              <a:rPr lang="fi-FI" dirty="0" smtClean="0"/>
              <a:t/>
            </a:r>
            <a:br>
              <a:rPr lang="fi-FI" dirty="0" smtClean="0"/>
            </a:br>
            <a:endParaRPr lang="fi-FI" dirty="0"/>
          </a:p>
          <a:p>
            <a:pPr marL="0" indent="0">
              <a:buNone/>
            </a:pPr>
            <a:endParaRPr lang="fi-FI" dirty="0"/>
          </a:p>
          <a:p>
            <a:r>
              <a:rPr lang="fi-FI" b="1" dirty="0" smtClean="0"/>
              <a:t>12.15 – 13.00 </a:t>
            </a:r>
            <a:r>
              <a:rPr lang="fi-FI" b="1" dirty="0" smtClean="0"/>
              <a:t>Ryhmien </a:t>
            </a:r>
            <a:r>
              <a:rPr lang="fi-FI" b="1" dirty="0"/>
              <a:t>lasten/ryhmän esittelyt, ryhmävasu käytännössä, </a:t>
            </a:r>
            <a:r>
              <a:rPr lang="fi-FI" b="1" dirty="0" smtClean="0"/>
              <a:t>ryhmävasuesimerkkejä</a:t>
            </a:r>
          </a:p>
          <a:p>
            <a:r>
              <a:rPr lang="fi-FI" b="1" smtClean="0"/>
              <a:t>13 </a:t>
            </a:r>
            <a:r>
              <a:rPr lang="fi-FI" b="1" dirty="0" smtClean="0"/>
              <a:t>– 15 Omien ryhmävasujen tekeminen (sisältää tauon)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544638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145</Words>
  <Application>Microsoft Office PowerPoint</Application>
  <PresentationFormat>Laajakuva</PresentationFormat>
  <Paragraphs>15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Office-teema</vt:lpstr>
      <vt:lpstr>Lapsivasuista ryhmävasuun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Lapsivasuista ryhmävasuun</dc:title>
  <dc:creator>Sillanpää Erja</dc:creator>
  <cp:lastModifiedBy>Sillanpää Erja</cp:lastModifiedBy>
  <cp:revision>6</cp:revision>
  <dcterms:created xsi:type="dcterms:W3CDTF">2020-09-29T09:51:28Z</dcterms:created>
  <dcterms:modified xsi:type="dcterms:W3CDTF">2021-09-03T07:31:35Z</dcterms:modified>
</cp:coreProperties>
</file>