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37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E5B55-6459-4676-AD90-FB95C36CD724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EB09F-13EB-49DF-B366-914A85D6B85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684567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E5B55-6459-4676-AD90-FB95C36CD724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EB09F-13EB-49DF-B366-914A85D6B85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90423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E5B55-6459-4676-AD90-FB95C36CD724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EB09F-13EB-49DF-B366-914A85D6B85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845333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E5B55-6459-4676-AD90-FB95C36CD724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EB09F-13EB-49DF-B366-914A85D6B85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359218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E5B55-6459-4676-AD90-FB95C36CD724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EB09F-13EB-49DF-B366-914A85D6B85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59103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E5B55-6459-4676-AD90-FB95C36CD724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EB09F-13EB-49DF-B366-914A85D6B85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961507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E5B55-6459-4676-AD90-FB95C36CD724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EB09F-13EB-49DF-B366-914A85D6B85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199637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E5B55-6459-4676-AD90-FB95C36CD724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EB09F-13EB-49DF-B366-914A85D6B85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686334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E5B55-6459-4676-AD90-FB95C36CD724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EB09F-13EB-49DF-B366-914A85D6B85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67867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E5B55-6459-4676-AD90-FB95C36CD724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EB09F-13EB-49DF-B366-914A85D6B85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04685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E5B55-6459-4676-AD90-FB95C36CD724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EB09F-13EB-49DF-B366-914A85D6B85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061986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E5B55-6459-4676-AD90-FB95C36CD724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EB09F-13EB-49DF-B366-914A85D6B85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67836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1332" y="914400"/>
            <a:ext cx="8415867" cy="5610578"/>
          </a:xfrm>
          <a:prstGeom prst="rect">
            <a:avLst/>
          </a:prstGeom>
          <a:ln w="38100" cap="sq">
            <a:solidFill>
              <a:srgbClr val="00B0F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Tekstiruutu 2"/>
          <p:cNvSpPr txBox="1"/>
          <p:nvPr/>
        </p:nvSpPr>
        <p:spPr>
          <a:xfrm>
            <a:off x="3529207" y="93133"/>
            <a:ext cx="51335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4000" b="1" dirty="0" smtClean="0">
                <a:solidFill>
                  <a:schemeClr val="accent2"/>
                </a:solidFill>
              </a:rPr>
              <a:t>Ajattelemisen aihetta…</a:t>
            </a:r>
            <a:endParaRPr lang="fi-FI" sz="4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82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Laajakuva</PresentationFormat>
  <Paragraphs>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Leena Pirnes</dc:creator>
  <cp:lastModifiedBy>Leena Pirnes</cp:lastModifiedBy>
  <cp:revision>1</cp:revision>
  <dcterms:created xsi:type="dcterms:W3CDTF">2019-10-29T17:46:12Z</dcterms:created>
  <dcterms:modified xsi:type="dcterms:W3CDTF">2019-10-29T17:46:45Z</dcterms:modified>
</cp:coreProperties>
</file>