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8107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2711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2964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9945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93236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2829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1738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0777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6688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8351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4173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0557D-41F3-47F6-8806-CC75620BBE5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28778-E107-4263-99EB-D4C1168B93C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4883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95250"/>
            <a:ext cx="6667500" cy="6667500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824908" y="1431108"/>
            <a:ext cx="42974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chemeClr val="accent2"/>
                </a:solidFill>
              </a:rPr>
              <a:t>Onko aina helppo </a:t>
            </a:r>
          </a:p>
          <a:p>
            <a:r>
              <a:rPr lang="fi-FI" sz="3600" b="1" dirty="0" smtClean="0">
                <a:solidFill>
                  <a:schemeClr val="accent2"/>
                </a:solidFill>
              </a:rPr>
              <a:t>ottaa lapsi syliin?</a:t>
            </a:r>
          </a:p>
          <a:p>
            <a:endParaRPr lang="fi-FI" sz="3600" b="1" dirty="0">
              <a:solidFill>
                <a:schemeClr val="accent2"/>
              </a:solidFill>
            </a:endParaRPr>
          </a:p>
          <a:p>
            <a:r>
              <a:rPr lang="fi-FI" sz="3600" b="1" dirty="0" smtClean="0">
                <a:solidFill>
                  <a:schemeClr val="accent2"/>
                </a:solidFill>
              </a:rPr>
              <a:t>Miksi? Miksi ei? </a:t>
            </a:r>
          </a:p>
          <a:p>
            <a:endParaRPr lang="fi-FI" sz="3600" b="1" dirty="0" smtClean="0">
              <a:solidFill>
                <a:schemeClr val="accent2"/>
              </a:solidFill>
            </a:endParaRPr>
          </a:p>
          <a:p>
            <a:r>
              <a:rPr lang="fi-FI" sz="3600" b="1" dirty="0" smtClean="0">
                <a:solidFill>
                  <a:schemeClr val="accent2"/>
                </a:solidFill>
              </a:rPr>
              <a:t>Vaikuttaako toisten</a:t>
            </a:r>
          </a:p>
          <a:p>
            <a:r>
              <a:rPr lang="fi-FI" sz="3600" b="1" dirty="0" smtClean="0">
                <a:solidFill>
                  <a:schemeClr val="accent2"/>
                </a:solidFill>
              </a:rPr>
              <a:t>Kasvattajien toiminta </a:t>
            </a:r>
          </a:p>
          <a:p>
            <a:r>
              <a:rPr lang="fi-FI" sz="3600" b="1" dirty="0" smtClean="0">
                <a:solidFill>
                  <a:schemeClr val="accent2"/>
                </a:solidFill>
              </a:rPr>
              <a:t>Sinuun?</a:t>
            </a:r>
            <a:endParaRPr lang="sv-FI" sz="3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3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95250"/>
            <a:ext cx="66675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54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2</cp:revision>
  <dcterms:created xsi:type="dcterms:W3CDTF">2019-10-29T18:34:14Z</dcterms:created>
  <dcterms:modified xsi:type="dcterms:W3CDTF">2019-10-29T18:55:55Z</dcterms:modified>
</cp:coreProperties>
</file>