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99459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602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13992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0157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31756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9530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4969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4936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6783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511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91586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10FBF-88A6-40EB-9372-5CC77C3D4129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5BC99-D7FC-4A42-9E58-0030CB802A6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3553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17" y="95250"/>
            <a:ext cx="6667500" cy="6667500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7521394" y="654594"/>
            <a:ext cx="44748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200" b="1" dirty="0" smtClean="0">
                <a:solidFill>
                  <a:srgbClr val="C00000"/>
                </a:solidFill>
              </a:rPr>
              <a:t>Millaisia lapsuusmuistoja</a:t>
            </a:r>
          </a:p>
          <a:p>
            <a:pPr algn="ctr"/>
            <a:r>
              <a:rPr lang="fi-FI" sz="3200" b="1" dirty="0" smtClean="0">
                <a:solidFill>
                  <a:srgbClr val="C00000"/>
                </a:solidFill>
              </a:rPr>
              <a:t>sinä olet rakentamassa </a:t>
            </a:r>
          </a:p>
          <a:p>
            <a:pPr algn="ctr"/>
            <a:r>
              <a:rPr lang="fi-FI" sz="3200" b="1" dirty="0" smtClean="0">
                <a:solidFill>
                  <a:srgbClr val="C00000"/>
                </a:solidFill>
              </a:rPr>
              <a:t>lapsille?</a:t>
            </a:r>
            <a:endParaRPr lang="sv-FI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57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2019-10-29T18:45:42Z</dcterms:created>
  <dcterms:modified xsi:type="dcterms:W3CDTF">2019-10-29T18:46:01Z</dcterms:modified>
</cp:coreProperties>
</file>