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9532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7740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4638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2677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3675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8338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8087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5085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696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911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734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8DB05-9EA9-465F-8797-7BDB0C094407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B7765-53F5-4124-B384-1D7201CA41B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2942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95250"/>
            <a:ext cx="66675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68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2019-10-29T18:58:08Z</dcterms:created>
  <dcterms:modified xsi:type="dcterms:W3CDTF">2019-10-29T18:58:32Z</dcterms:modified>
</cp:coreProperties>
</file>