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45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4A4D-5E9D-4BCA-869B-1F33D0C8DC4B}" type="datetimeFigureOut">
              <a:rPr lang="sv-FI" smtClean="0"/>
              <a:t>30-10-2019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350E-F07D-4CC1-8C34-DD7F921B435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599152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4A4D-5E9D-4BCA-869B-1F33D0C8DC4B}" type="datetimeFigureOut">
              <a:rPr lang="sv-FI" smtClean="0"/>
              <a:t>30-10-2019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350E-F07D-4CC1-8C34-DD7F921B435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286729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4A4D-5E9D-4BCA-869B-1F33D0C8DC4B}" type="datetimeFigureOut">
              <a:rPr lang="sv-FI" smtClean="0"/>
              <a:t>30-10-2019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350E-F07D-4CC1-8C34-DD7F921B435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618443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4A4D-5E9D-4BCA-869B-1F33D0C8DC4B}" type="datetimeFigureOut">
              <a:rPr lang="sv-FI" smtClean="0"/>
              <a:t>30-10-2019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350E-F07D-4CC1-8C34-DD7F921B435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196501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4A4D-5E9D-4BCA-869B-1F33D0C8DC4B}" type="datetimeFigureOut">
              <a:rPr lang="sv-FI" smtClean="0"/>
              <a:t>30-10-2019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350E-F07D-4CC1-8C34-DD7F921B435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561547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4A4D-5E9D-4BCA-869B-1F33D0C8DC4B}" type="datetimeFigureOut">
              <a:rPr lang="sv-FI" smtClean="0"/>
              <a:t>30-10-2019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350E-F07D-4CC1-8C34-DD7F921B435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135238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4A4D-5E9D-4BCA-869B-1F33D0C8DC4B}" type="datetimeFigureOut">
              <a:rPr lang="sv-FI" smtClean="0"/>
              <a:t>30-10-2019</a:t>
            </a:fld>
            <a:endParaRPr lang="sv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350E-F07D-4CC1-8C34-DD7F921B435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135552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4A4D-5E9D-4BCA-869B-1F33D0C8DC4B}" type="datetimeFigureOut">
              <a:rPr lang="sv-FI" smtClean="0"/>
              <a:t>30-10-2019</a:t>
            </a:fld>
            <a:endParaRPr lang="sv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350E-F07D-4CC1-8C34-DD7F921B435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821502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4A4D-5E9D-4BCA-869B-1F33D0C8DC4B}" type="datetimeFigureOut">
              <a:rPr lang="sv-FI" smtClean="0"/>
              <a:t>30-10-2019</a:t>
            </a:fld>
            <a:endParaRPr lang="sv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350E-F07D-4CC1-8C34-DD7F921B435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22429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4A4D-5E9D-4BCA-869B-1F33D0C8DC4B}" type="datetimeFigureOut">
              <a:rPr lang="sv-FI" smtClean="0"/>
              <a:t>30-10-2019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350E-F07D-4CC1-8C34-DD7F921B435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248645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4A4D-5E9D-4BCA-869B-1F33D0C8DC4B}" type="datetimeFigureOut">
              <a:rPr lang="sv-FI" smtClean="0"/>
              <a:t>30-10-2019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350E-F07D-4CC1-8C34-DD7F921B435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225156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64A4D-5E9D-4BCA-869B-1F33D0C8DC4B}" type="datetimeFigureOut">
              <a:rPr lang="sv-FI" smtClean="0"/>
              <a:t>30-10-2019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E350E-F07D-4CC1-8C34-DD7F921B435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672609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625" y="47625"/>
            <a:ext cx="6762750" cy="6762750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9477375" y="6069060"/>
            <a:ext cx="26863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Lähde: Varhaiskasvatuksen</a:t>
            </a:r>
          </a:p>
          <a:p>
            <a:r>
              <a:rPr lang="fi-FI" dirty="0" smtClean="0"/>
              <a:t> tietopalvelu/ </a:t>
            </a:r>
            <a:r>
              <a:rPr lang="fi-FI" smtClean="0"/>
              <a:t>facebook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11075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4950">
            <a:off x="590756" y="788457"/>
            <a:ext cx="5281083" cy="52810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93232">
            <a:off x="6295372" y="541404"/>
            <a:ext cx="5355224" cy="5355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19773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91714">
            <a:off x="6714241" y="763942"/>
            <a:ext cx="5264150" cy="5264150"/>
          </a:xfrm>
          <a:prstGeom prst="ellipse">
            <a:avLst/>
          </a:prstGeom>
          <a:ln w="63500" cap="rnd">
            <a:solidFill>
              <a:schemeClr val="bg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250" y="550333"/>
            <a:ext cx="5365750" cy="53657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340028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09000">
            <a:off x="889001" y="818092"/>
            <a:ext cx="5221816" cy="5221816"/>
          </a:xfrm>
          <a:prstGeom prst="heart">
            <a:avLst/>
          </a:prstGeom>
          <a:ln>
            <a:solidFill>
              <a:srgbClr val="7030A0"/>
            </a:solidFill>
          </a:ln>
        </p:spPr>
      </p:pic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74493">
            <a:off x="6409973" y="758515"/>
            <a:ext cx="5314950" cy="5314950"/>
          </a:xfrm>
          <a:prstGeom prst="heart">
            <a:avLst/>
          </a:prstGeom>
          <a:ln>
            <a:solidFill>
              <a:srgbClr val="7030A0"/>
            </a:solidFill>
          </a:ln>
        </p:spPr>
      </p:pic>
    </p:spTree>
    <p:extLst>
      <p:ext uri="{BB962C8B-B14F-4D97-AF65-F5344CB8AC3E}">
        <p14:creationId xmlns:p14="http://schemas.microsoft.com/office/powerpoint/2010/main" val="1185950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49500">
            <a:off x="6318525" y="1267330"/>
            <a:ext cx="5443293" cy="4708367"/>
          </a:xfrm>
          <a:prstGeom prst="cloud">
            <a:avLst/>
          </a:prstGeom>
          <a:ln>
            <a:solidFill>
              <a:srgbClr val="FF99FF"/>
            </a:solidFill>
          </a:ln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66" y="397933"/>
            <a:ext cx="5408083" cy="5408083"/>
          </a:xfrm>
          <a:prstGeom prst="cloud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372949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</Words>
  <Application>Microsoft Office PowerPoint</Application>
  <PresentationFormat>Laajakuva</PresentationFormat>
  <Paragraphs>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Leena Pirnes</dc:creator>
  <cp:lastModifiedBy>Pirnes Leena</cp:lastModifiedBy>
  <cp:revision>3</cp:revision>
  <dcterms:created xsi:type="dcterms:W3CDTF">2019-10-29T18:25:12Z</dcterms:created>
  <dcterms:modified xsi:type="dcterms:W3CDTF">2019-10-30T10:00:49Z</dcterms:modified>
</cp:coreProperties>
</file>