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Kielen merkitys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572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288623"/>
          </a:xfrm>
        </p:spPr>
        <p:txBody>
          <a:bodyPr/>
          <a:lstStyle/>
          <a:p>
            <a:r>
              <a:rPr lang="fi-FI" dirty="0"/>
              <a:t>Yksilö ja kieli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01958" y="398980"/>
            <a:ext cx="8550613" cy="6050896"/>
          </a:xfrm>
        </p:spPr>
        <p:txBody>
          <a:bodyPr>
            <a:noAutofit/>
          </a:bodyPr>
          <a:lstStyle/>
          <a:p>
            <a:r>
              <a:rPr lang="fi-FI" dirty="0"/>
              <a:t>Kieli on ihmisen ajattelun ja vuorovaikutuksen perusta.</a:t>
            </a:r>
          </a:p>
          <a:p>
            <a:r>
              <a:rPr lang="fi-FI" dirty="0"/>
              <a:t>Kielen avulla ihminen tulee tietoiseksi itsestään, muodostaa omat käsityksensä ja myös kommunikoi ympäristön kanssa. </a:t>
            </a:r>
          </a:p>
          <a:p>
            <a:r>
              <a:rPr lang="fi-FI" dirty="0"/>
              <a:t>Kieli rakentaa yhteistä maailmaamme ja kulttuuriamme.</a:t>
            </a:r>
          </a:p>
          <a:p>
            <a:r>
              <a:rPr lang="fi-FI" dirty="0"/>
              <a:t>Ajattelua rakennetaan äidinkielen avulla. Äidinkielellä on jokaiselle ihmiselle henkilökohtainen merkitys. Ajatusten perustelu sujuu parhaiten omalla äidinkielellä.</a:t>
            </a:r>
          </a:p>
          <a:p>
            <a:r>
              <a:rPr lang="fi-FI" dirty="0"/>
              <a:t> Omasta kielestä on herkin kielivaisto ja sillä osaamme parhaiten esittää sävyjä ja vivahteita. </a:t>
            </a:r>
          </a:p>
          <a:p>
            <a:r>
              <a:rPr lang="fi-FI" dirty="0"/>
              <a:t>Muiden kielien oppimisen lähtökohta on  äidinkieli. Kaksikielisellä ihmisellä voi olla kaksi äidinkieltä, jotka ovat hänelle yhtä merkitseviä ja vivahteikkaita ja myös yhtä tehokkaita sekä ajattelun että kanssakäymisen välineinä. </a:t>
            </a:r>
          </a:p>
          <a:p>
            <a:r>
              <a:rPr lang="fi-FI" dirty="0"/>
              <a:t>Kieli on sosiaalinen ilmiö. Se ei ole staattinen ja yhtenäinen, vaan se vaihtelee ja muuttuu. </a:t>
            </a:r>
          </a:p>
          <a:p>
            <a:r>
              <a:rPr lang="fi-FI" dirty="0"/>
              <a:t>Toistemme kielen mahdollisimman hyvä ymmärtäminen perustuu  riittävään yhteiseen kokemusmaailmaan ja yhteiseen sopimukseen kielellisistä merkityksistä, kielen rakenteista ja vuorovaikutuksen muodoista.</a:t>
            </a:r>
          </a:p>
        </p:txBody>
      </p:sp>
      <p:pic>
        <p:nvPicPr>
          <p:cNvPr id="3074" name="Picture 2" descr="Pikselin Soluja, Pikselin, Oppia, Oppimisen Skenaario">
            <a:extLst>
              <a:ext uri="{FF2B5EF4-FFF2-40B4-BE49-F238E27FC236}">
                <a16:creationId xmlns:a16="http://schemas.microsoft.com/office/drawing/2014/main" id="{271EE01B-C5AE-482B-8D6C-C00AC1223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4" y="2869658"/>
            <a:ext cx="3380291" cy="2359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99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fi-FI" dirty="0"/>
              <a:t>Kieli ja kulttuuri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79019" y="2535446"/>
            <a:ext cx="10734641" cy="3554457"/>
          </a:xfrm>
        </p:spPr>
        <p:txBody>
          <a:bodyPr>
            <a:normAutofit lnSpcReduction="10000"/>
          </a:bodyPr>
          <a:lstStyle/>
          <a:p>
            <a:r>
              <a:rPr lang="fi-FI" sz="2200" dirty="0">
                <a:solidFill>
                  <a:schemeClr val="tx1"/>
                </a:solidFill>
              </a:rPr>
              <a:t>Kieli säilyttää ja kuljettaa yhteistä kulttuuriperintöä. Se on kansakunnan muisti.</a:t>
            </a:r>
          </a:p>
          <a:p>
            <a:r>
              <a:rPr lang="fi-FI" sz="2200" dirty="0">
                <a:solidFill>
                  <a:schemeClr val="tx1"/>
                </a:solidFill>
              </a:rPr>
              <a:t>Kaikki tieto omasta kielestä vahvistaa identiteettiä. Se myös lisää oman kielen arvostusta. Esim. tieto kielen sukulaisuussuhteista ja rakenteellisista ominaispiirteistä, sanaston iästä ja alkuperästä yms. </a:t>
            </a:r>
          </a:p>
          <a:p>
            <a:r>
              <a:rPr lang="fi-FI" sz="2200" dirty="0">
                <a:solidFill>
                  <a:schemeClr val="tx1"/>
                </a:solidFill>
              </a:rPr>
              <a:t>Kotimaisten kielten tutkimuskeskuksen toiminnan keskeinen päämäärä on ylläpitää ja edistää Suomen kulttuuria ja Suomea hyvin toimivana yhteiskuntana. </a:t>
            </a:r>
          </a:p>
          <a:p>
            <a:r>
              <a:rPr lang="fi-FI" sz="2200" dirty="0">
                <a:solidFill>
                  <a:schemeClr val="tx1"/>
                </a:solidFill>
              </a:rPr>
              <a:t>Tutkimuskeskus tekee tätä työtä tutkimalla suomea, ruotsia, saamea, suomen sukukieliä, suomalaista viittomakieltä ja romanikieltä, julkaisemalla näistä kielistä tieteellisiä sanakirjoja ja muuta tutkimustietoa sekä huoltamalla suomea, ruotsia, saamea, romanikieltä ja viittomakieltä.</a:t>
            </a:r>
          </a:p>
        </p:txBody>
      </p:sp>
      <p:pic>
        <p:nvPicPr>
          <p:cNvPr id="2050" name="Picture 2" descr="Ihmiset, Lapset, Tyttö, Puhua, Keskustelu, Viihde">
            <a:extLst>
              <a:ext uri="{FF2B5EF4-FFF2-40B4-BE49-F238E27FC236}">
                <a16:creationId xmlns:a16="http://schemas.microsoft.com/office/drawing/2014/main" id="{1CB2855E-BC59-43DC-B520-369C27D71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3289" y="389962"/>
            <a:ext cx="3936192" cy="21321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261558"/>
      </p:ext>
    </p:extLst>
  </p:cSld>
  <p:clrMapOvr>
    <a:masterClrMapping/>
  </p:clrMapOvr>
</p:sld>
</file>

<file path=ppt/theme/theme1.xml><?xml version="1.0" encoding="utf-8"?>
<a:theme xmlns:a="http://schemas.openxmlformats.org/drawingml/2006/main" name="Kehys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Kehys</Template>
  <TotalTime>30</TotalTime>
  <Words>241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Kehys</vt:lpstr>
      <vt:lpstr>Kielen merkitys</vt:lpstr>
      <vt:lpstr>Yksilö ja kieli </vt:lpstr>
      <vt:lpstr>Kieli ja kulttuuri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Kielen merkitys</dc:title>
  <dc:creator>Sillanpää Erja</dc:creator>
  <cp:lastModifiedBy>Pirnes Leena</cp:lastModifiedBy>
  <cp:revision>3</cp:revision>
  <dcterms:created xsi:type="dcterms:W3CDTF">2020-01-21T08:51:41Z</dcterms:created>
  <dcterms:modified xsi:type="dcterms:W3CDTF">2022-04-04T07:15:22Z</dcterms:modified>
</cp:coreProperties>
</file>