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9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5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06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1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62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9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8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89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3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5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Varhaiskasvatuksen oppimisympäristöt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Varhaiskasvatussuunnitelman perusteet 2018</a:t>
            </a:r>
          </a:p>
        </p:txBody>
      </p:sp>
    </p:spTree>
    <p:extLst>
      <p:ext uri="{BB962C8B-B14F-4D97-AF65-F5344CB8AC3E}">
        <p14:creationId xmlns:p14="http://schemas.microsoft.com/office/powerpoint/2010/main" val="166306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Oppimisympäristö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Oppimisympäristöillä tarkoitetaan tiloja, paikkoja, yhteisöjä, käytäntöjä, välineitä ja tarvikkeita, jotka tukevat lasten kehitystä, oppimista ja vuorovaikutusta. </a:t>
            </a:r>
          </a:p>
          <a:p>
            <a:r>
              <a:rPr lang="fi-FI" dirty="0"/>
              <a:t>Oppimisympäristön käsite sisältää varhaiskasvatuksessa muun muassa fyysisen, psyykkisen ja sosiaalisen ulottuvuuden.</a:t>
            </a:r>
          </a:p>
          <a:p>
            <a:r>
              <a:rPr lang="fi-FI" dirty="0"/>
              <a:t>Oppimisympäristöjä kehitetään siten, että varhaiskasvatukselle asetetut tavoitteet voidaan saavuttaa, ja että ne tukevat lasten terveen itsetunnon sekä sosiaalisten ja oppimisen taitojen kehittymistä.</a:t>
            </a:r>
          </a:p>
          <a:p>
            <a:r>
              <a:rPr lang="fi-FI" dirty="0"/>
              <a:t>Ergonomia, ekologisuus, viihtyisyys ja esteettömyys sekä tilojen valaistus ja akustiikka, sisäilman laatu ja siisteys otetaan huomioon oppimisympäristöjä rakennettaessa ja kehitettäessä.</a:t>
            </a:r>
          </a:p>
          <a:p>
            <a:r>
              <a:rPr lang="fi-FI" dirty="0"/>
              <a:t>Oppimisympäristöjä suunnitellaan ja rakennetaan yhdessä lasten kanssa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864" y="216824"/>
            <a:ext cx="3048137" cy="21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8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0"/>
            <a:ext cx="2751514" cy="2024923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Oppimisympäristöt tarjoavat lapsille vaihtoehtoja mieluisaan tekemiseen, monipuoliseen ja vauhdikkaaseen liikkumiseen, leikkeihin ja peleihin sekä rauhalliseen oleiluun ja lepoon. </a:t>
            </a:r>
          </a:p>
          <a:p>
            <a:r>
              <a:rPr lang="fi-FI" dirty="0"/>
              <a:t>Lasten ideat, leikit ja heidän tekemänsä työt näkyvät oppimisympäristöissä.</a:t>
            </a:r>
          </a:p>
          <a:p>
            <a:r>
              <a:rPr lang="fi-FI" dirty="0"/>
              <a:t>Oppimisympäristöissä voidaan toteuttaa monenlaista pedagogista toimintaa ja ne muuntuvat tarpeen mukaan. Henkilöstön tulee ottaa huomioon lasten kiinnostuksen kohteet, yksilölliset taidot ja tarpeet sekä varhaiskasvatuksen toteuttamisen periaatteet (luku 4.). </a:t>
            </a:r>
          </a:p>
          <a:p>
            <a:r>
              <a:rPr lang="fi-FI" dirty="0"/>
              <a:t>Varhaiskasvatuksen oppimisympäristöissä toimitaan joustavasti erikokoisissa ryhmissä, joissa jokaisella yhteisön jäsenellä on mahdollisuus osallistua toimintaan ja vuorovaikutukseen. </a:t>
            </a:r>
          </a:p>
          <a:p>
            <a:r>
              <a:rPr lang="fi-FI" dirty="0"/>
              <a:t>Toiminta pedagogisesti tarkoituksenmukaisissa ryhmissä edistää lasten ja henkilöstön keskittymistä sekä lapsilähtöistä toimintaa.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26" y="-1"/>
            <a:ext cx="3240884" cy="216058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150" y="0"/>
            <a:ext cx="3158273" cy="21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Yhteisesti sovitut säännöt ja toimintatavat auttavat luomaan ilmapiiriltään turvallisen, muita kunnioittavan ja yhteisvastuullisen oppimisympäristön. </a:t>
            </a:r>
          </a:p>
          <a:p>
            <a:r>
              <a:rPr lang="fi-FI" dirty="0"/>
              <a:t>Turvallisessa ilmapiirissä erilaisten tunteiden näyttäminen on sallittua ja henkilöstö auttaa lapsia tunteiden ilmaisussa ja itsesäätelyssä. Lapsia rohkaistaan kysymään, ja lasten kysymyksiin vastataan.</a:t>
            </a:r>
          </a:p>
          <a:p>
            <a:r>
              <a:rPr lang="fi-FI" dirty="0"/>
              <a:t>Oppimisympäristöjä suunnitellaan ja kehitetään siten, että ne vahvistavat yhdenvertaisuutta ja sukupuolten tasa-arvoa. Tämä mahdollistaa perinteisten sukupuolistereotypioiden rikkomisen. Tyttöjen leikit ja poikien leikit?</a:t>
            </a:r>
          </a:p>
          <a:p>
            <a:r>
              <a:rPr lang="fi-FI" dirty="0"/>
              <a:t>Oppimisympäristöissä edistetään lasten kielellistä kehitystä ja kielitietoisuutta sekä tuodaan näkyväksi kulttuurista moninaisuutta.</a:t>
            </a:r>
          </a:p>
          <a:p>
            <a:r>
              <a:rPr lang="fi-FI" dirty="0"/>
              <a:t>Luonto sekä pihat, leikkipuistot ja muut rakennetut ympäristöt ovat myös varhaiskasvatuksen oppimisympäristöjä. </a:t>
            </a:r>
          </a:p>
        </p:txBody>
      </p:sp>
    </p:spTree>
    <p:extLst>
      <p:ext uri="{BB962C8B-B14F-4D97-AF65-F5344CB8AC3E}">
        <p14:creationId xmlns:p14="http://schemas.microsoft.com/office/powerpoint/2010/main" val="372339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-2309"/>
            <a:ext cx="3071706" cy="204780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70" y="0"/>
            <a:ext cx="3068243" cy="204549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43" y="-2309"/>
            <a:ext cx="3068244" cy="2045495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1131"/>
          </a:xfrm>
        </p:spPr>
        <p:txBody>
          <a:bodyPr>
            <a:normAutofit/>
          </a:bodyPr>
          <a:lstStyle/>
          <a:p>
            <a:r>
              <a:rPr lang="fi-FI" dirty="0"/>
              <a:t>Lasten käytössä tulee olla riittävästi monipuolisia, ikätasoisia, pedagogisia ja turvallisia leikki- ja toimintavälineitä, ja niissä on tarvittaessa huomioitava lasten yksilölliset tuen tarpeet.</a:t>
            </a:r>
          </a:p>
          <a:p>
            <a:r>
              <a:rPr lang="fi-FI" dirty="0"/>
              <a:t>Tieto- ja viestintäteknologia on osa monipuolista ja lasta osallistavaa oppimisympäristöä.</a:t>
            </a:r>
          </a:p>
          <a:p>
            <a:r>
              <a:rPr lang="fi-FI" dirty="0"/>
              <a:t>Varhaiskasvatuksessa käytetään tieto- ja viestintäteknologiaa tarkoituksenmukaisella tavalla. Lasten omia tieto- ja viestintäteknologisia laitteita, leluja ja muita välineitä käytetään varhaiskasvatuksen järjestäjän määrittämällä tavalla, ja niiden käytöstä sovitaan huoltajien kanssa.</a:t>
            </a:r>
          </a:p>
          <a:p>
            <a:r>
              <a:rPr lang="fi-FI" dirty="0"/>
              <a:t>Yhteistyö muiden toimijoiden kanssa fyysiset sekä virtuaaliset vierailut esimerkiksi kirjastoon, museoon, kulttuuriperintökohteisiin, teatteriin ja huoltajien työpaikoille rikastavat lasten oppimisympäristöjä. Oppimisympäristöjen suunnittelu tarjoaa myös luontevan yhteistyömahdollisuuden henkilöstön ja huoltajien välille.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71173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390</Words>
  <Application>Microsoft Office PowerPoint</Application>
  <PresentationFormat>Laajakuva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Pinta</vt:lpstr>
      <vt:lpstr>Varhaiskasvatuksen oppimisympäristöt</vt:lpstr>
      <vt:lpstr>Oppimisympäristö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Varhaiskasvatuksen oppimisympäristöt</dc:title>
  <dc:creator>Sillanpää Erja</dc:creator>
  <cp:lastModifiedBy>Pirnes Leena</cp:lastModifiedBy>
  <cp:revision>9</cp:revision>
  <dcterms:created xsi:type="dcterms:W3CDTF">2019-05-20T06:08:47Z</dcterms:created>
  <dcterms:modified xsi:type="dcterms:W3CDTF">2022-12-16T08:12:57Z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2022-12-16T08:03:57Z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c38c0ac9-374a-410e-92d2-492c5d20ca7a</vt:lpwstr>
  </property>
  <property fmtid="{D5CDD505-2E9C-101B-9397-08002B2CF9AE}" pid="8" name="MSIP_Label_defa4170-0d19-0005-0004-bc88714345d2_ContentBits">
    <vt:lpwstr>0</vt:lpwstr>
  </property>
</Properties>
</file>