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2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02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37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6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4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40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9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43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7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4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10/30/2019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1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98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465"/>
            <a:ext cx="12192000" cy="6858000"/>
          </a:xfrm>
        </p:spPr>
      </p:pic>
      <p:sp>
        <p:nvSpPr>
          <p:cNvPr id="3" name="Tekstiruutu 2"/>
          <p:cNvSpPr txBox="1"/>
          <p:nvPr/>
        </p:nvSpPr>
        <p:spPr>
          <a:xfrm>
            <a:off x="2785533" y="14393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434727" y="1285444"/>
            <a:ext cx="22349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= sanallinen ohjaaminen</a:t>
            </a:r>
            <a:endParaRPr kumimoji="0" lang="sv-FI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406810" y="813997"/>
            <a:ext cx="16802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eli suora ohjaus</a:t>
            </a:r>
            <a:endParaRPr kumimoji="0" lang="sv-FI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6930104" y="809165"/>
            <a:ext cx="20152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e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li epäsuora ohjaus</a:t>
            </a:r>
            <a:endParaRPr kumimoji="0" lang="sv-FI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cxnSp>
        <p:nvCxnSpPr>
          <p:cNvPr id="9" name="Suora yhdysviiva 8"/>
          <p:cNvCxnSpPr/>
          <p:nvPr/>
        </p:nvCxnSpPr>
        <p:spPr>
          <a:xfrm>
            <a:off x="4216400" y="1123244"/>
            <a:ext cx="0" cy="48965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6731000" y="626533"/>
            <a:ext cx="0" cy="548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 flipH="1">
            <a:off x="9220200" y="626533"/>
            <a:ext cx="2344" cy="547793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8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Puutyyppi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2019-10-30T10:39:31Z</dcterms:created>
  <dcterms:modified xsi:type="dcterms:W3CDTF">2019-10-30T10:39:54Z</dcterms:modified>
</cp:coreProperties>
</file>