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58" r:id="rId4"/>
    <p:sldId id="259" r:id="rId5"/>
    <p:sldId id="260" r:id="rId6"/>
    <p:sldId id="263" r:id="rId7"/>
    <p:sldId id="264" r:id="rId8"/>
    <p:sldId id="265" r:id="rId9"/>
    <p:sldId id="266" r:id="rId10"/>
    <p:sldId id="267" r:id="rId11"/>
    <p:sldId id="268" r:id="rId12"/>
    <p:sldId id="261" r:id="rId13"/>
  </p:sldIdLst>
  <p:sldSz cx="9144000" cy="6858000" type="screen4x3"/>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fi-FI" smtClean="0"/>
              <a:t>Muokkaa perustyyl. napsautt.</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CFA5F7AA-E829-4FA0-862D-4AA7648A4D2F}" type="datetimeFigureOut">
              <a:rPr lang="fi-FI" smtClean="0"/>
              <a:t>5.3.2018</a:t>
            </a:fld>
            <a:endParaRPr lang="fi-FI"/>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fi-FI"/>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8C3D5072-6315-4144-B648-75E847A52F65}" type="slidenum">
              <a:rPr lang="fi-FI" smtClean="0"/>
              <a:t>‹#›</a:t>
            </a:fld>
            <a:endParaRPr lang="fi-FI"/>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840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5.3.2018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96621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5.3.2018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331202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5.3.2018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6198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CFA5F7AA-E829-4FA0-862D-4AA7648A4D2F}" type="datetimeFigureOut">
              <a:rPr lang="fi-FI" smtClean="0"/>
              <a:t>5.3.2018</a:t>
            </a:fld>
            <a:endParaRPr lang="fi-FI"/>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fi-FI"/>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8C3D5072-6315-4144-B648-75E847A52F65}" type="slidenum">
              <a:rPr lang="fi-FI" smtClean="0"/>
              <a:t>‹#›</a:t>
            </a:fld>
            <a:endParaRPr lang="fi-FI"/>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781503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CFA5F7AA-E829-4FA0-862D-4AA7648A4D2F}" type="datetimeFigureOut">
              <a:rPr lang="fi-FI" smtClean="0"/>
              <a:t>5.3.2018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320920526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 name="Content Placeholder 3"/>
          <p:cNvSpPr>
            <a:spLocks noGrp="1"/>
          </p:cNvSpPr>
          <p:nvPr>
            <p:ph sz="half" idx="2"/>
          </p:nvPr>
        </p:nvSpPr>
        <p:spPr>
          <a:xfrm>
            <a:off x="941832" y="2909102"/>
            <a:ext cx="361188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6" name="Content Placeholder 5"/>
          <p:cNvSpPr>
            <a:spLocks noGrp="1"/>
          </p:cNvSpPr>
          <p:nvPr>
            <p:ph sz="quarter" idx="4"/>
          </p:nvPr>
        </p:nvSpPr>
        <p:spPr>
          <a:xfrm>
            <a:off x="4975398" y="2909102"/>
            <a:ext cx="361188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CFA5F7AA-E829-4FA0-862D-4AA7648A4D2F}" type="datetimeFigureOut">
              <a:rPr lang="fi-FI" smtClean="0"/>
              <a:t>5.3.2018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7395986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CFA5F7AA-E829-4FA0-862D-4AA7648A4D2F}" type="datetimeFigureOut">
              <a:rPr lang="fi-FI" smtClean="0"/>
              <a:t>5.3.2018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428548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5F7AA-E829-4FA0-862D-4AA7648A4D2F}" type="datetimeFigureOut">
              <a:rPr lang="fi-FI" smtClean="0"/>
              <a:t>5.3.2018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400504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Date Placeholder 4"/>
          <p:cNvSpPr>
            <a:spLocks noGrp="1"/>
          </p:cNvSpPr>
          <p:nvPr>
            <p:ph type="dt" sz="half" idx="10"/>
          </p:nvPr>
        </p:nvSpPr>
        <p:spPr>
          <a:xfrm>
            <a:off x="573789" y="6375679"/>
            <a:ext cx="925016" cy="348462"/>
          </a:xfrm>
        </p:spPr>
        <p:txBody>
          <a:bodyPr/>
          <a:lstStyle/>
          <a:p>
            <a:fld id="{CFA5F7AA-E829-4FA0-862D-4AA7648A4D2F}" type="datetimeFigureOut">
              <a:rPr lang="fi-FI" smtClean="0"/>
              <a:t>5.3.2018</a:t>
            </a:fld>
            <a:endParaRPr lang="fi-FI"/>
          </a:p>
        </p:txBody>
      </p:sp>
      <p:sp>
        <p:nvSpPr>
          <p:cNvPr id="6" name="Footer Placeholder 5"/>
          <p:cNvSpPr>
            <a:spLocks noGrp="1"/>
          </p:cNvSpPr>
          <p:nvPr>
            <p:ph type="ftr" sz="quarter" idx="11"/>
          </p:nvPr>
        </p:nvSpPr>
        <p:spPr>
          <a:xfrm>
            <a:off x="1577716" y="6375679"/>
            <a:ext cx="2611634" cy="345796"/>
          </a:xfrm>
        </p:spPr>
        <p:txBody>
          <a:bodyPr/>
          <a:lstStyle/>
          <a:p>
            <a:endParaRPr lang="fi-FI"/>
          </a:p>
        </p:txBody>
      </p:sp>
      <p:sp>
        <p:nvSpPr>
          <p:cNvPr id="7" name="Slide Number Placeholder 6"/>
          <p:cNvSpPr>
            <a:spLocks noGrp="1"/>
          </p:cNvSpPr>
          <p:nvPr>
            <p:ph type="sldNum" sz="quarter" idx="12"/>
          </p:nvPr>
        </p:nvSpPr>
        <p:spPr>
          <a:xfrm>
            <a:off x="4268261" y="6375679"/>
            <a:ext cx="924342" cy="345796"/>
          </a:xfrm>
        </p:spPr>
        <p:txBody>
          <a:bodyPr/>
          <a:lstStyle/>
          <a:p>
            <a:fld id="{8C3D5072-6315-4144-B648-75E847A52F65}" type="slidenum">
              <a:rPr lang="fi-FI" smtClean="0"/>
              <a:t>‹#›</a:t>
            </a:fld>
            <a:endParaRPr lang="fi-FI"/>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732432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smtClean="0"/>
              <a:t>Lisää kuva napsauttamalla kuvaketta</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fi-FI" smtClean="0"/>
              <a:t>Muokkaa perustyyl. napsautt.</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Date Placeholder 4"/>
          <p:cNvSpPr>
            <a:spLocks noGrp="1"/>
          </p:cNvSpPr>
          <p:nvPr>
            <p:ph type="dt" sz="half" idx="10"/>
          </p:nvPr>
        </p:nvSpPr>
        <p:spPr>
          <a:xfrm>
            <a:off x="574463" y="6375679"/>
            <a:ext cx="924342" cy="348462"/>
          </a:xfrm>
        </p:spPr>
        <p:txBody>
          <a:bodyPr/>
          <a:lstStyle/>
          <a:p>
            <a:fld id="{CFA5F7AA-E829-4FA0-862D-4AA7648A4D2F}" type="datetimeFigureOut">
              <a:rPr lang="fi-FI" smtClean="0"/>
              <a:t>5.3.2018</a:t>
            </a:fld>
            <a:endParaRPr lang="fi-FI"/>
          </a:p>
        </p:txBody>
      </p:sp>
      <p:sp>
        <p:nvSpPr>
          <p:cNvPr id="6" name="Footer Placeholder 5"/>
          <p:cNvSpPr>
            <a:spLocks noGrp="1"/>
          </p:cNvSpPr>
          <p:nvPr>
            <p:ph type="ftr" sz="quarter" idx="11"/>
          </p:nvPr>
        </p:nvSpPr>
        <p:spPr>
          <a:xfrm>
            <a:off x="1577716" y="6375679"/>
            <a:ext cx="2611634" cy="345796"/>
          </a:xfrm>
        </p:spPr>
        <p:txBody>
          <a:bodyPr/>
          <a:lstStyle/>
          <a:p>
            <a:endParaRPr lang="fi-FI"/>
          </a:p>
        </p:txBody>
      </p:sp>
      <p:sp>
        <p:nvSpPr>
          <p:cNvPr id="7" name="Slide Number Placeholder 6"/>
          <p:cNvSpPr>
            <a:spLocks noGrp="1"/>
          </p:cNvSpPr>
          <p:nvPr>
            <p:ph type="sldNum" sz="quarter" idx="12"/>
          </p:nvPr>
        </p:nvSpPr>
        <p:spPr>
          <a:xfrm>
            <a:off x="4256153" y="6375679"/>
            <a:ext cx="947460" cy="345796"/>
          </a:xfrm>
        </p:spPr>
        <p:txBody>
          <a:bodyPr/>
          <a:lstStyle/>
          <a:p>
            <a:fld id="{8C3D5072-6315-4144-B648-75E847A52F65}" type="slidenum">
              <a:rPr lang="fi-FI" smtClean="0"/>
              <a:t>‹#›</a:t>
            </a:fld>
            <a:endParaRPr lang="fi-FI"/>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028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CFA5F7AA-E829-4FA0-862D-4AA7648A4D2F}" type="datetimeFigureOut">
              <a:rPr lang="fi-FI" smtClean="0"/>
              <a:t>5.3.2018</a:t>
            </a:fld>
            <a:endParaRPr lang="fi-FI"/>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fi-FI"/>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C3D5072-6315-4144-B648-75E847A52F65}" type="slidenum">
              <a:rPr lang="fi-FI" smtClean="0"/>
              <a:t>‹#›</a:t>
            </a:fld>
            <a:endParaRPr lang="fi-FI"/>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9351627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3568" y="980728"/>
            <a:ext cx="7738814" cy="4394988"/>
          </a:xfrm>
        </p:spPr>
        <p:txBody>
          <a:bodyPr>
            <a:normAutofit/>
          </a:bodyPr>
          <a:lstStyle/>
          <a:p>
            <a:r>
              <a:rPr lang="fi-FI" sz="1600" dirty="0" smtClean="0"/>
              <a:t>Hiekanpään koulu - Jopo</a:t>
            </a:r>
            <a:br>
              <a:rPr lang="fi-FI" sz="1600" dirty="0" smtClean="0"/>
            </a:br>
            <a:r>
              <a:rPr lang="fi-FI" sz="6000" dirty="0" smtClean="0"/>
              <a:t>TYÖPAIKKAOPISKELU</a:t>
            </a:r>
            <a:r>
              <a:rPr lang="fi-FI" dirty="0" smtClean="0"/>
              <a:t> </a:t>
            </a:r>
            <a:br>
              <a:rPr lang="fi-FI" dirty="0" smtClean="0"/>
            </a:br>
            <a:r>
              <a:rPr lang="fi-FI" sz="4900" i="1" dirty="0" smtClean="0">
                <a:solidFill>
                  <a:srgbClr val="FF0000"/>
                </a:solidFill>
              </a:rPr>
              <a:t>sirkkis /lelupuoti nallukka</a:t>
            </a:r>
            <a:endParaRPr lang="fi-FI" sz="4900" i="1" dirty="0">
              <a:solidFill>
                <a:srgbClr val="FF0000"/>
              </a:solidFill>
            </a:endParaRPr>
          </a:p>
        </p:txBody>
      </p:sp>
      <p:sp>
        <p:nvSpPr>
          <p:cNvPr id="3" name="Alaotsikko 2"/>
          <p:cNvSpPr>
            <a:spLocks noGrp="1"/>
          </p:cNvSpPr>
          <p:nvPr>
            <p:ph type="subTitle" idx="1"/>
          </p:nvPr>
        </p:nvSpPr>
        <p:spPr>
          <a:xfrm>
            <a:off x="3995936" y="5229200"/>
            <a:ext cx="6400800" cy="1473200"/>
          </a:xfrm>
        </p:spPr>
        <p:txBody>
          <a:bodyPr>
            <a:normAutofit/>
          </a:bodyPr>
          <a:lstStyle/>
          <a:p>
            <a:r>
              <a:rPr lang="fi-FI" i="1" dirty="0" smtClean="0">
                <a:solidFill>
                  <a:srgbClr val="FF0000"/>
                </a:solidFill>
              </a:rPr>
              <a:t>Disa mattsson</a:t>
            </a:r>
          </a:p>
          <a:p>
            <a:r>
              <a:rPr lang="fi-FI" i="1" dirty="0" smtClean="0">
                <a:solidFill>
                  <a:srgbClr val="FF0000"/>
                </a:solidFill>
              </a:rPr>
              <a:t>Jakso 3. 18.1-23.2</a:t>
            </a:r>
            <a:endParaRPr lang="fi-FI" i="1" dirty="0">
              <a:solidFill>
                <a:srgbClr val="FF0000"/>
              </a:solidFill>
            </a:endParaRPr>
          </a:p>
        </p:txBody>
      </p:sp>
    </p:spTree>
    <p:extLst>
      <p:ext uri="{BB962C8B-B14F-4D97-AF65-F5344CB8AC3E}">
        <p14:creationId xmlns:p14="http://schemas.microsoft.com/office/powerpoint/2010/main" val="79166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604270" y="332656"/>
            <a:ext cx="4896544" cy="830997"/>
          </a:xfrm>
          <a:prstGeom prst="rect">
            <a:avLst/>
          </a:prstGeom>
          <a:noFill/>
        </p:spPr>
        <p:txBody>
          <a:bodyPr wrap="square" rtlCol="0">
            <a:spAutoFit/>
          </a:bodyPr>
          <a:lstStyle/>
          <a:p>
            <a:r>
              <a:rPr lang="fi-FI" sz="4800" dirty="0" smtClean="0">
                <a:solidFill>
                  <a:schemeClr val="tx2">
                    <a:lumMod val="50000"/>
                    <a:lumOff val="50000"/>
                  </a:schemeClr>
                </a:solidFill>
              </a:rPr>
              <a:t>VIIKKO 5</a:t>
            </a:r>
            <a:endParaRPr lang="fi-FI" sz="4800" dirty="0">
              <a:solidFill>
                <a:schemeClr val="tx2">
                  <a:lumMod val="50000"/>
                  <a:lumOff val="50000"/>
                </a:schemeClr>
              </a:solidFill>
            </a:endParaRPr>
          </a:p>
        </p:txBody>
      </p:sp>
      <p:sp>
        <p:nvSpPr>
          <p:cNvPr id="3" name="Tekstiruutu 2"/>
          <p:cNvSpPr txBox="1"/>
          <p:nvPr/>
        </p:nvSpPr>
        <p:spPr>
          <a:xfrm>
            <a:off x="1259632" y="2348880"/>
            <a:ext cx="4320480" cy="1754326"/>
          </a:xfrm>
          <a:prstGeom prst="rect">
            <a:avLst/>
          </a:prstGeom>
          <a:noFill/>
        </p:spPr>
        <p:txBody>
          <a:bodyPr wrap="square" rtlCol="0">
            <a:spAutoFit/>
          </a:bodyPr>
          <a:lstStyle/>
          <a:p>
            <a:r>
              <a:rPr lang="fi-FI" dirty="0" smtClean="0"/>
              <a:t>Viidennellä viikolla torstaina hinnoittelin hama-helmiä ja siirsin niiden paikkaa ja käytin kassakonetta. Perjantaina hinnoittelin siveltimiä ja laitoin puuhelmiä 5kpl pusseihin ja hinnoittelin </a:t>
            </a:r>
            <a:r>
              <a:rPr lang="fi-FI" dirty="0" smtClean="0"/>
              <a:t>ne. </a:t>
            </a:r>
            <a:r>
              <a:rPr lang="fi-FI" dirty="0"/>
              <a:t>L</a:t>
            </a:r>
            <a:r>
              <a:rPr lang="fi-FI" dirty="0" smtClean="0"/>
              <a:t>aitoin </a:t>
            </a:r>
            <a:r>
              <a:rPr lang="fi-FI" dirty="0" smtClean="0"/>
              <a:t>myös paketteihin naruja.</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704" y="3397290"/>
            <a:ext cx="1931382" cy="3433567"/>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109" y="0"/>
            <a:ext cx="1910976" cy="3397290"/>
          </a:xfrm>
          <a:prstGeom prst="rect">
            <a:avLst/>
          </a:prstGeom>
        </p:spPr>
      </p:pic>
    </p:spTree>
    <p:extLst>
      <p:ext uri="{BB962C8B-B14F-4D97-AF65-F5344CB8AC3E}">
        <p14:creationId xmlns:p14="http://schemas.microsoft.com/office/powerpoint/2010/main" val="143065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619672" y="476672"/>
            <a:ext cx="4680520" cy="830997"/>
          </a:xfrm>
          <a:prstGeom prst="rect">
            <a:avLst/>
          </a:prstGeom>
          <a:noFill/>
        </p:spPr>
        <p:txBody>
          <a:bodyPr wrap="square" rtlCol="0">
            <a:spAutoFit/>
          </a:bodyPr>
          <a:lstStyle/>
          <a:p>
            <a:r>
              <a:rPr lang="fi-FI" sz="4800" dirty="0" smtClean="0">
                <a:solidFill>
                  <a:schemeClr val="tx2">
                    <a:lumMod val="50000"/>
                    <a:lumOff val="50000"/>
                  </a:schemeClr>
                </a:solidFill>
              </a:rPr>
              <a:t>VIIKKO 6</a:t>
            </a:r>
            <a:endParaRPr lang="fi-FI" sz="4800" dirty="0">
              <a:solidFill>
                <a:schemeClr val="tx2">
                  <a:lumMod val="50000"/>
                  <a:lumOff val="50000"/>
                </a:schemeClr>
              </a:solidFill>
            </a:endParaRPr>
          </a:p>
        </p:txBody>
      </p:sp>
      <p:sp>
        <p:nvSpPr>
          <p:cNvPr id="5" name="Tekstiruutu 4"/>
          <p:cNvSpPr txBox="1"/>
          <p:nvPr/>
        </p:nvSpPr>
        <p:spPr>
          <a:xfrm>
            <a:off x="1475656" y="2420888"/>
            <a:ext cx="3528392" cy="2031325"/>
          </a:xfrm>
          <a:prstGeom prst="rect">
            <a:avLst/>
          </a:prstGeom>
          <a:noFill/>
        </p:spPr>
        <p:txBody>
          <a:bodyPr wrap="square" rtlCol="0">
            <a:spAutoFit/>
          </a:bodyPr>
          <a:lstStyle/>
          <a:p>
            <a:r>
              <a:rPr lang="fi-FI" dirty="0" smtClean="0"/>
              <a:t>Kuudennella viikolla tein torstaina Kirsin kanssa toisen näyteikkunan ja perjantaina Tarjan kanssa toisen. Torstaina opettelin myös kassakoneen käyttöä vielä ja Perjantaina imuroin ja autoin asukkaita.</a:t>
            </a:r>
            <a:endParaRPr lang="fi-FI" dirty="0"/>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762" y="3284984"/>
            <a:ext cx="2009821" cy="3573016"/>
          </a:xfrm>
          <a:prstGeom prst="rect">
            <a:avLst/>
          </a:prstGeom>
        </p:spPr>
      </p:pic>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762" y="0"/>
            <a:ext cx="2009821" cy="3420998"/>
          </a:xfrm>
          <a:prstGeom prst="rect">
            <a:avLst/>
          </a:prstGeom>
        </p:spPr>
      </p:pic>
    </p:spTree>
    <p:extLst>
      <p:ext uri="{BB962C8B-B14F-4D97-AF65-F5344CB8AC3E}">
        <p14:creationId xmlns:p14="http://schemas.microsoft.com/office/powerpoint/2010/main" val="424636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Pohdinta</a:t>
            </a:r>
            <a:endParaRPr lang="fi-FI" dirty="0"/>
          </a:p>
        </p:txBody>
      </p:sp>
      <p:sp>
        <p:nvSpPr>
          <p:cNvPr id="3" name="Sisällön paikkamerkki 2"/>
          <p:cNvSpPr>
            <a:spLocks noGrp="1"/>
          </p:cNvSpPr>
          <p:nvPr>
            <p:ph idx="1"/>
          </p:nvPr>
        </p:nvSpPr>
        <p:spPr>
          <a:xfrm>
            <a:off x="827584" y="1988840"/>
            <a:ext cx="7408333" cy="3450696"/>
          </a:xfrm>
        </p:spPr>
        <p:txBody>
          <a:bodyPr>
            <a:normAutofit/>
          </a:bodyPr>
          <a:lstStyle/>
          <a:p>
            <a:r>
              <a:rPr lang="fi-FI" dirty="0" smtClean="0"/>
              <a:t>Mukavinta oli hinnoittelu ja kassalla oleminen.</a:t>
            </a:r>
            <a:endParaRPr lang="fi-FI" dirty="0" smtClean="0"/>
          </a:p>
          <a:p>
            <a:r>
              <a:rPr lang="fi-FI" dirty="0" smtClean="0"/>
              <a:t>Opin asiakaspalvelua ja saavutin tavoitteeni.</a:t>
            </a:r>
            <a:endParaRPr lang="fi-FI" dirty="0" smtClean="0"/>
          </a:p>
          <a:p>
            <a:r>
              <a:rPr lang="fi-FI" dirty="0" smtClean="0"/>
              <a:t>Jakson aikana ei ollut ongelmia.</a:t>
            </a:r>
            <a:endParaRPr lang="fi-FI" dirty="0" smtClean="0"/>
          </a:p>
          <a:p>
            <a:r>
              <a:rPr lang="fi-FI" dirty="0" smtClean="0"/>
              <a:t>Jakson aikana sain tarpeeksi ohjausta ja apua.</a:t>
            </a:r>
          </a:p>
          <a:p>
            <a:r>
              <a:rPr lang="fi-FI" dirty="0" smtClean="0"/>
              <a:t>Alalle päästääkseen tarvitsee ehkä merkonomi koulutuksen ja, että hakee töihin kyseiselle alalle.</a:t>
            </a:r>
            <a:endParaRPr lang="fi-FI" dirty="0" smtClean="0"/>
          </a:p>
          <a:p>
            <a:pPr marL="0" indent="0">
              <a:buNone/>
            </a:pPr>
            <a:r>
              <a:rPr lang="fi-FI" dirty="0"/>
              <a:t> </a:t>
            </a:r>
            <a:r>
              <a:rPr lang="fi-FI" dirty="0" smtClean="0"/>
              <a:t> </a:t>
            </a:r>
            <a:endParaRPr lang="fi-FI" dirty="0"/>
          </a:p>
        </p:txBody>
      </p:sp>
    </p:spTree>
    <p:extLst>
      <p:ext uri="{BB962C8B-B14F-4D97-AF65-F5344CB8AC3E}">
        <p14:creationId xmlns:p14="http://schemas.microsoft.com/office/powerpoint/2010/main" val="393331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34641" y="222144"/>
            <a:ext cx="7738814" cy="4394988"/>
          </a:xfrm>
        </p:spPr>
        <p:txBody>
          <a:bodyPr>
            <a:normAutofit/>
          </a:bodyPr>
          <a:lstStyle/>
          <a:p>
            <a:r>
              <a:rPr lang="fi-FI" sz="2400" dirty="0" smtClean="0">
                <a:solidFill>
                  <a:srgbClr val="FF0000"/>
                </a:solidFill>
              </a:rPr>
              <a:t>OHJEITA TYÖSSÄOPPIMISRAPORTIN TEKEMISEEN</a:t>
            </a:r>
            <a:endParaRPr lang="fi-FI" sz="2400" dirty="0">
              <a:solidFill>
                <a:srgbClr val="FF0000"/>
              </a:solidFill>
            </a:endParaRPr>
          </a:p>
        </p:txBody>
      </p:sp>
      <p:sp>
        <p:nvSpPr>
          <p:cNvPr id="3" name="Alaotsikko 2"/>
          <p:cNvSpPr>
            <a:spLocks noGrp="1"/>
          </p:cNvSpPr>
          <p:nvPr>
            <p:ph type="subTitle" idx="1"/>
          </p:nvPr>
        </p:nvSpPr>
        <p:spPr>
          <a:xfrm>
            <a:off x="1547664" y="3212976"/>
            <a:ext cx="6400800" cy="1944216"/>
          </a:xfrm>
        </p:spPr>
        <p:txBody>
          <a:bodyPr>
            <a:normAutofit fontScale="85000" lnSpcReduction="20000"/>
          </a:bodyPr>
          <a:lstStyle/>
          <a:p>
            <a:pPr marL="342900" indent="-342900" algn="l">
              <a:buFont typeface="Arial" panose="020B0604020202020204" pitchFamily="34" charset="0"/>
              <a:buChar char="•"/>
            </a:pPr>
            <a:r>
              <a:rPr lang="fi-FI" i="1" dirty="0" smtClean="0">
                <a:solidFill>
                  <a:srgbClr val="FF0000"/>
                </a:solidFill>
              </a:rPr>
              <a:t>kysele työntekijöiltä eri asioista</a:t>
            </a:r>
          </a:p>
          <a:p>
            <a:pPr marL="342900" indent="-342900" algn="l">
              <a:buFont typeface="Arial" panose="020B0604020202020204" pitchFamily="34" charset="0"/>
              <a:buChar char="•"/>
            </a:pPr>
            <a:r>
              <a:rPr lang="fi-FI" i="1" dirty="0">
                <a:solidFill>
                  <a:srgbClr val="FF0000"/>
                </a:solidFill>
              </a:rPr>
              <a:t>tee </a:t>
            </a:r>
            <a:r>
              <a:rPr lang="fi-FI" i="1" dirty="0" smtClean="0">
                <a:solidFill>
                  <a:srgbClr val="FF0000"/>
                </a:solidFill>
              </a:rPr>
              <a:t>muistiinpanoja</a:t>
            </a:r>
          </a:p>
          <a:p>
            <a:pPr marL="342900" indent="-342900" algn="l">
              <a:buFont typeface="Arial" panose="020B0604020202020204" pitchFamily="34" charset="0"/>
              <a:buChar char="•"/>
            </a:pPr>
            <a:r>
              <a:rPr lang="fi-FI" i="1" dirty="0">
                <a:solidFill>
                  <a:srgbClr val="FF0000"/>
                </a:solidFill>
              </a:rPr>
              <a:t>a</a:t>
            </a:r>
            <a:r>
              <a:rPr lang="fi-FI" i="1" dirty="0" smtClean="0">
                <a:solidFill>
                  <a:srgbClr val="FF0000"/>
                </a:solidFill>
              </a:rPr>
              <a:t>mmattisanastoa esiin </a:t>
            </a:r>
          </a:p>
          <a:p>
            <a:pPr marL="342900" indent="-342900" algn="l">
              <a:buFont typeface="Arial" panose="020B0604020202020204" pitchFamily="34" charset="0"/>
              <a:buChar char="•"/>
            </a:pPr>
            <a:r>
              <a:rPr lang="fi-FI" i="1" dirty="0" smtClean="0">
                <a:solidFill>
                  <a:srgbClr val="FF0000"/>
                </a:solidFill>
              </a:rPr>
              <a:t>sijoita  kuvia ja yrityksen logoja esitykseesi</a:t>
            </a:r>
          </a:p>
          <a:p>
            <a:pPr marL="342900" indent="-342900" algn="l">
              <a:buFont typeface="Arial" panose="020B0604020202020204" pitchFamily="34" charset="0"/>
              <a:buChar char="•"/>
            </a:pPr>
            <a:r>
              <a:rPr lang="fi-FI" i="1" dirty="0">
                <a:solidFill>
                  <a:srgbClr val="FF0000"/>
                </a:solidFill>
              </a:rPr>
              <a:t>k</a:t>
            </a:r>
            <a:r>
              <a:rPr lang="fi-FI" i="1" dirty="0" smtClean="0">
                <a:solidFill>
                  <a:srgbClr val="FF0000"/>
                </a:solidFill>
              </a:rPr>
              <a:t>iinnitä huomio ulkoasuun ja virheettömyyteen</a:t>
            </a:r>
          </a:p>
          <a:p>
            <a:pPr marL="342900" indent="-342900" algn="l">
              <a:buFont typeface="Arial" panose="020B0604020202020204" pitchFamily="34" charset="0"/>
              <a:buChar char="•"/>
            </a:pPr>
            <a:r>
              <a:rPr lang="fi-FI" i="1" dirty="0">
                <a:solidFill>
                  <a:srgbClr val="FF0000"/>
                </a:solidFill>
              </a:rPr>
              <a:t>ä</a:t>
            </a:r>
            <a:r>
              <a:rPr lang="fi-FI" i="1" dirty="0" smtClean="0">
                <a:solidFill>
                  <a:srgbClr val="FF0000"/>
                </a:solidFill>
              </a:rPr>
              <a:t>lä tyydy vain minimitasoon &gt; näytön paikka</a:t>
            </a:r>
          </a:p>
          <a:p>
            <a:pPr marL="342900" indent="-342900" algn="l">
              <a:buFont typeface="Arial" panose="020B0604020202020204" pitchFamily="34" charset="0"/>
              <a:buChar char="•"/>
            </a:pPr>
            <a:r>
              <a:rPr lang="fi-FI" i="1" dirty="0" err="1">
                <a:solidFill>
                  <a:srgbClr val="FF0000"/>
                </a:solidFill>
              </a:rPr>
              <a:t>v</a:t>
            </a:r>
            <a:r>
              <a:rPr lang="fi-FI" i="1" dirty="0" err="1" smtClean="0">
                <a:solidFill>
                  <a:srgbClr val="FF0000"/>
                </a:solidFill>
              </a:rPr>
              <a:t>iikottaiset</a:t>
            </a:r>
            <a:r>
              <a:rPr lang="fi-FI" i="1" dirty="0" smtClean="0">
                <a:solidFill>
                  <a:srgbClr val="FF0000"/>
                </a:solidFill>
              </a:rPr>
              <a:t> diat – ei päivittäisiä</a:t>
            </a:r>
          </a:p>
          <a:p>
            <a:pPr marL="342900" indent="-342900" algn="l">
              <a:buFont typeface="Arial" panose="020B0604020202020204" pitchFamily="34" charset="0"/>
              <a:buChar char="•"/>
            </a:pPr>
            <a:endParaRPr lang="fi-FI" i="1" dirty="0" smtClean="0">
              <a:solidFill>
                <a:srgbClr val="FF0000"/>
              </a:solidFill>
            </a:endParaRPr>
          </a:p>
          <a:p>
            <a:pPr marL="342900" indent="-342900" algn="l">
              <a:buFont typeface="Arial" panose="020B0604020202020204" pitchFamily="34" charset="0"/>
              <a:buChar char="•"/>
            </a:pPr>
            <a:endParaRPr lang="fi-FI" i="1" dirty="0" smtClean="0">
              <a:solidFill>
                <a:srgbClr val="FF0000"/>
              </a:solidFill>
            </a:endParaRPr>
          </a:p>
          <a:p>
            <a:pPr marL="342900" indent="-342900" algn="l">
              <a:buFont typeface="Arial" panose="020B0604020202020204" pitchFamily="34" charset="0"/>
              <a:buChar char="•"/>
            </a:pPr>
            <a:endParaRPr lang="fi-FI" i="1" dirty="0" smtClean="0">
              <a:solidFill>
                <a:srgbClr val="FF0000"/>
              </a:solidFill>
            </a:endParaRPr>
          </a:p>
        </p:txBody>
      </p:sp>
    </p:spTree>
    <p:extLst>
      <p:ext uri="{BB962C8B-B14F-4D97-AF65-F5344CB8AC3E}">
        <p14:creationId xmlns:p14="http://schemas.microsoft.com/office/powerpoint/2010/main" val="40472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Omat tavoitteet työpaikkajaksolta</a:t>
            </a:r>
            <a:endParaRPr lang="fi-FI" dirty="0"/>
          </a:p>
        </p:txBody>
      </p:sp>
      <p:sp>
        <p:nvSpPr>
          <p:cNvPr id="3" name="Sisällön paikkamerkki 2"/>
          <p:cNvSpPr>
            <a:spLocks noGrp="1"/>
          </p:cNvSpPr>
          <p:nvPr>
            <p:ph idx="1"/>
          </p:nvPr>
        </p:nvSpPr>
        <p:spPr/>
        <p:txBody>
          <a:bodyPr/>
          <a:lstStyle/>
          <a:p>
            <a:r>
              <a:rPr lang="fi-FI" dirty="0" smtClean="0"/>
              <a:t>Olin töissä Sirkkis/Lelupuoti Nallukassa 18.1-23.2</a:t>
            </a:r>
          </a:p>
          <a:p>
            <a:r>
              <a:rPr lang="fi-FI" dirty="0" smtClean="0"/>
              <a:t>Valitsin tämän työpaikan koska se vaikutti kiinnostavalta.</a:t>
            </a:r>
          </a:p>
          <a:p>
            <a:r>
              <a:rPr lang="fi-FI" dirty="0" smtClean="0"/>
              <a:t>Odotuksia työpaikan suhteen on, että työt ei lopu kesken.</a:t>
            </a:r>
          </a:p>
          <a:p>
            <a:r>
              <a:rPr lang="fi-FI" dirty="0" smtClean="0"/>
              <a:t>Jakson aikana haluan oppia asiakaspalvelua.</a:t>
            </a:r>
            <a:endParaRPr lang="fi-FI" dirty="0"/>
          </a:p>
        </p:txBody>
      </p:sp>
    </p:spTree>
    <p:extLst>
      <p:ext uri="{BB962C8B-B14F-4D97-AF65-F5344CB8AC3E}">
        <p14:creationId xmlns:p14="http://schemas.microsoft.com/office/powerpoint/2010/main" val="407010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0"/>
            <a:ext cx="8229600" cy="1143000"/>
          </a:xfrm>
        </p:spPr>
        <p:txBody>
          <a:bodyPr/>
          <a:lstStyle/>
          <a:p>
            <a:r>
              <a:rPr lang="fi-FI" dirty="0" smtClean="0"/>
              <a:t>Työpaikan yleisesittely</a:t>
            </a:r>
            <a:endParaRPr lang="fi-FI" dirty="0"/>
          </a:p>
        </p:txBody>
      </p:sp>
      <p:sp>
        <p:nvSpPr>
          <p:cNvPr id="3" name="Sisällön paikkamerkki 2"/>
          <p:cNvSpPr>
            <a:spLocks noGrp="1"/>
          </p:cNvSpPr>
          <p:nvPr>
            <p:ph idx="1"/>
          </p:nvPr>
        </p:nvSpPr>
        <p:spPr>
          <a:xfrm>
            <a:off x="467544" y="1124744"/>
            <a:ext cx="8229600" cy="5184576"/>
          </a:xfrm>
        </p:spPr>
        <p:txBody>
          <a:bodyPr>
            <a:normAutofit/>
          </a:bodyPr>
          <a:lstStyle/>
          <a:p>
            <a:endParaRPr lang="fi-FI" dirty="0" smtClean="0"/>
          </a:p>
          <a:p>
            <a:r>
              <a:rPr lang="fi-FI" dirty="0" smtClean="0"/>
              <a:t>Sirkkis </a:t>
            </a:r>
            <a:r>
              <a:rPr lang="fi-FI" dirty="0"/>
              <a:t>L</a:t>
            </a:r>
            <a:r>
              <a:rPr lang="fi-FI" dirty="0" smtClean="0"/>
              <a:t>elupuoti Nallukka</a:t>
            </a:r>
          </a:p>
          <a:p>
            <a:r>
              <a:rPr lang="fi-FI" altLang="fi-FI" dirty="0" smtClean="0"/>
              <a:t>Milloin yritys on perustettu?</a:t>
            </a:r>
            <a:endParaRPr lang="fi-FI" dirty="0" smtClean="0"/>
          </a:p>
          <a:p>
            <a:r>
              <a:rPr lang="fi-FI" dirty="0" smtClean="0"/>
              <a:t>Nallukka sijaitsee keskuskadulla, Sotkan melkein vastapäätä.</a:t>
            </a:r>
          </a:p>
          <a:p>
            <a:r>
              <a:rPr lang="fi-FI" dirty="0" smtClean="0"/>
              <a:t>Työpaikalla asetellaan tavaroita hyllyihin autetaan asiakkaita jos tarvitsevat apua.</a:t>
            </a:r>
          </a:p>
          <a:p>
            <a:r>
              <a:rPr lang="fi-FI" dirty="0" smtClean="0"/>
              <a:t>Henkilökuntana on yleensä Kirsi mutta jos Kirsillä on muuta hommaa niin töissä on esim. Tarja tai Jaana</a:t>
            </a:r>
            <a:r>
              <a:rPr lang="fi-FI" dirty="0" smtClean="0"/>
              <a:t>.</a:t>
            </a:r>
          </a:p>
          <a:p>
            <a:r>
              <a:rPr lang="fi-FI" dirty="0" smtClean="0"/>
              <a:t>Tähän työhön ei välttämättä tarvitse koulutusta, pelkkä kokemuskin alasta riittää.</a:t>
            </a:r>
            <a:endParaRPr lang="fi-FI" i="1" dirty="0" smtClean="0">
              <a:solidFill>
                <a:srgbClr val="FF0000"/>
              </a:solidFill>
            </a:endParaRPr>
          </a:p>
          <a:p>
            <a:pPr>
              <a:lnSpc>
                <a:spcPct val="80000"/>
              </a:lnSpc>
              <a:buSzPct val="75000"/>
              <a:buNone/>
            </a:pPr>
            <a:r>
              <a:rPr lang="fi-FI" dirty="0"/>
              <a:t>	</a:t>
            </a:r>
            <a:r>
              <a:rPr lang="fi-FI" altLang="fi-FI" sz="2800" dirty="0" smtClean="0"/>
              <a:t>	</a:t>
            </a:r>
            <a:endParaRPr lang="fi-FI" dirty="0" smtClean="0"/>
          </a:p>
          <a:p>
            <a:endParaRPr lang="fi-FI" dirty="0"/>
          </a:p>
        </p:txBody>
      </p:sp>
    </p:spTree>
    <p:extLst>
      <p:ext uri="{BB962C8B-B14F-4D97-AF65-F5344CB8AC3E}">
        <p14:creationId xmlns:p14="http://schemas.microsoft.com/office/powerpoint/2010/main" val="167866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Työtehtäväni</a:t>
            </a:r>
            <a:endParaRPr lang="fi-FI" dirty="0"/>
          </a:p>
        </p:txBody>
      </p:sp>
      <p:sp>
        <p:nvSpPr>
          <p:cNvPr id="3" name="Sisällön paikkamerkki 2"/>
          <p:cNvSpPr>
            <a:spLocks noGrp="1"/>
          </p:cNvSpPr>
          <p:nvPr>
            <p:ph idx="1"/>
          </p:nvPr>
        </p:nvSpPr>
        <p:spPr>
          <a:xfrm>
            <a:off x="395536" y="1700808"/>
            <a:ext cx="8229600" cy="4525963"/>
          </a:xfrm>
        </p:spPr>
        <p:txBody>
          <a:bodyPr/>
          <a:lstStyle/>
          <a:p>
            <a:r>
              <a:rPr lang="fi-FI" dirty="0" smtClean="0"/>
              <a:t>Mitä tein jakson aikana viikkokohtaisesti </a:t>
            </a:r>
            <a:r>
              <a:rPr lang="fi-FI" i="1" dirty="0" smtClean="0">
                <a:solidFill>
                  <a:srgbClr val="FF0000"/>
                </a:solidFill>
              </a:rPr>
              <a:t>(lisää </a:t>
            </a:r>
            <a:r>
              <a:rPr lang="fi-FI" i="1" dirty="0">
                <a:solidFill>
                  <a:srgbClr val="FF0000"/>
                </a:solidFill>
              </a:rPr>
              <a:t>diat 6 </a:t>
            </a:r>
            <a:r>
              <a:rPr lang="fi-FI" i="1" dirty="0" smtClean="0">
                <a:solidFill>
                  <a:srgbClr val="FF0000"/>
                </a:solidFill>
              </a:rPr>
              <a:t>kpl       1. viikko, 2. viikko </a:t>
            </a:r>
            <a:r>
              <a:rPr lang="fi-FI" i="1" dirty="0" err="1" smtClean="0">
                <a:solidFill>
                  <a:srgbClr val="FF0000"/>
                </a:solidFill>
              </a:rPr>
              <a:t>jne</a:t>
            </a:r>
            <a:r>
              <a:rPr lang="fi-FI" i="1" dirty="0" smtClean="0">
                <a:solidFill>
                  <a:srgbClr val="FF0000"/>
                </a:solidFill>
              </a:rPr>
              <a:t>)</a:t>
            </a:r>
          </a:p>
          <a:p>
            <a:r>
              <a:rPr lang="fi-FI" dirty="0" smtClean="0"/>
              <a:t>Mitkä tehtävät olivat mielekkäimpiä ja miksi?</a:t>
            </a:r>
          </a:p>
          <a:p>
            <a:r>
              <a:rPr lang="fi-FI" dirty="0" smtClean="0"/>
              <a:t>Mikä oli epämieluisinta ja miksi?</a:t>
            </a:r>
            <a:endParaRPr lang="fi-FI" dirty="0"/>
          </a:p>
        </p:txBody>
      </p:sp>
    </p:spTree>
    <p:extLst>
      <p:ext uri="{BB962C8B-B14F-4D97-AF65-F5344CB8AC3E}">
        <p14:creationId xmlns:p14="http://schemas.microsoft.com/office/powerpoint/2010/main" val="2953416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195736" y="260648"/>
            <a:ext cx="3528392" cy="830997"/>
          </a:xfrm>
          <a:prstGeom prst="rect">
            <a:avLst/>
          </a:prstGeom>
          <a:noFill/>
        </p:spPr>
        <p:txBody>
          <a:bodyPr wrap="square" rtlCol="0">
            <a:spAutoFit/>
          </a:bodyPr>
          <a:lstStyle/>
          <a:p>
            <a:r>
              <a:rPr lang="fi-FI" sz="4800" dirty="0" smtClean="0">
                <a:solidFill>
                  <a:schemeClr val="tx2">
                    <a:lumMod val="50000"/>
                    <a:lumOff val="50000"/>
                  </a:schemeClr>
                </a:solidFill>
              </a:rPr>
              <a:t>VIIKKO 1</a:t>
            </a:r>
            <a:endParaRPr lang="fi-FI" sz="4800" dirty="0">
              <a:solidFill>
                <a:schemeClr val="tx2">
                  <a:lumMod val="50000"/>
                  <a:lumOff val="50000"/>
                </a:schemeClr>
              </a:solidFill>
            </a:endParaRPr>
          </a:p>
        </p:txBody>
      </p:sp>
      <p:sp>
        <p:nvSpPr>
          <p:cNvPr id="3" name="Tekstiruutu 2"/>
          <p:cNvSpPr txBox="1"/>
          <p:nvPr/>
        </p:nvSpPr>
        <p:spPr>
          <a:xfrm>
            <a:off x="755576" y="1268760"/>
            <a:ext cx="4104456" cy="3139321"/>
          </a:xfrm>
          <a:prstGeom prst="rect">
            <a:avLst/>
          </a:prstGeom>
          <a:noFill/>
        </p:spPr>
        <p:txBody>
          <a:bodyPr wrap="square" rtlCol="0">
            <a:spAutoFit/>
          </a:bodyPr>
          <a:lstStyle/>
          <a:p>
            <a:r>
              <a:rPr lang="fi-FI" dirty="0" smtClean="0"/>
              <a:t>1 viikolla oli enemmän tutustumista työpaikkaan.  Torstaina Kävin Citymarketissa toisen harjoittelijan kanssa hakemassa paketin, jossa oli limoja ja sen jälkeen kävin Kirsille kaupassa, vein myös roskia ja imuroin ja hinnoittelin pieniä pehmoleluja. Perjantaina laitoin hakaneuloja 100 ja 50 kpl pusseihin , Kirsi tuli itse töihin vasta iltapäivällä, mutta siellä oli meidän kanssa Kirsin kaveri töissä.</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574290"/>
            <a:ext cx="2295901" cy="4077072"/>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500816"/>
            <a:ext cx="1852821" cy="3290247"/>
          </a:xfrm>
          <a:prstGeom prst="rect">
            <a:avLst/>
          </a:prstGeom>
        </p:spPr>
      </p:pic>
    </p:spTree>
    <p:extLst>
      <p:ext uri="{BB962C8B-B14F-4D97-AF65-F5344CB8AC3E}">
        <p14:creationId xmlns:p14="http://schemas.microsoft.com/office/powerpoint/2010/main" val="19129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282376" y="404664"/>
            <a:ext cx="5112568" cy="830997"/>
          </a:xfrm>
          <a:prstGeom prst="rect">
            <a:avLst/>
          </a:prstGeom>
          <a:noFill/>
        </p:spPr>
        <p:txBody>
          <a:bodyPr wrap="square" rtlCol="0">
            <a:spAutoFit/>
          </a:bodyPr>
          <a:lstStyle/>
          <a:p>
            <a:r>
              <a:rPr lang="fi-FI" sz="4800" dirty="0" smtClean="0">
                <a:solidFill>
                  <a:schemeClr val="tx2">
                    <a:lumMod val="50000"/>
                    <a:lumOff val="50000"/>
                  </a:schemeClr>
                </a:solidFill>
              </a:rPr>
              <a:t> VIIKKO 2 </a:t>
            </a:r>
            <a:endParaRPr lang="fi-FI" sz="4800" dirty="0">
              <a:solidFill>
                <a:schemeClr val="tx2">
                  <a:lumMod val="50000"/>
                  <a:lumOff val="50000"/>
                </a:schemeClr>
              </a:solidFill>
            </a:endParaRPr>
          </a:p>
        </p:txBody>
      </p:sp>
      <p:sp>
        <p:nvSpPr>
          <p:cNvPr id="3" name="Tekstiruutu 2"/>
          <p:cNvSpPr txBox="1"/>
          <p:nvPr/>
        </p:nvSpPr>
        <p:spPr>
          <a:xfrm>
            <a:off x="1115616" y="1700808"/>
            <a:ext cx="5112568" cy="923330"/>
          </a:xfrm>
          <a:prstGeom prst="rect">
            <a:avLst/>
          </a:prstGeom>
          <a:noFill/>
        </p:spPr>
        <p:txBody>
          <a:bodyPr wrap="square" rtlCol="0">
            <a:spAutoFit/>
          </a:bodyPr>
          <a:lstStyle/>
          <a:p>
            <a:r>
              <a:rPr lang="fi-FI" dirty="0" smtClean="0"/>
              <a:t>Toisella viikolla opettelin kassakoneen käyttöä ja asiakkaiden auttamista. Pyyhin myös pölyjä ja luuttusin lattian. </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3429000"/>
            <a:ext cx="1930955" cy="3429000"/>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1" y="0"/>
            <a:ext cx="1930956" cy="3429000"/>
          </a:xfrm>
          <a:prstGeom prst="rect">
            <a:avLst/>
          </a:prstGeom>
        </p:spPr>
      </p:pic>
    </p:spTree>
    <p:extLst>
      <p:ext uri="{BB962C8B-B14F-4D97-AF65-F5344CB8AC3E}">
        <p14:creationId xmlns:p14="http://schemas.microsoft.com/office/powerpoint/2010/main" val="282919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907704" y="404664"/>
            <a:ext cx="4536504" cy="830997"/>
          </a:xfrm>
          <a:prstGeom prst="rect">
            <a:avLst/>
          </a:prstGeom>
          <a:noFill/>
        </p:spPr>
        <p:txBody>
          <a:bodyPr wrap="square" rtlCol="0">
            <a:spAutoFit/>
          </a:bodyPr>
          <a:lstStyle/>
          <a:p>
            <a:r>
              <a:rPr lang="fi-FI" sz="4800" dirty="0" smtClean="0">
                <a:solidFill>
                  <a:schemeClr val="tx2">
                    <a:lumMod val="50000"/>
                    <a:lumOff val="50000"/>
                  </a:schemeClr>
                </a:solidFill>
              </a:rPr>
              <a:t>VIIKKO 3</a:t>
            </a:r>
            <a:endParaRPr lang="fi-FI" sz="4800" dirty="0">
              <a:solidFill>
                <a:schemeClr val="tx2">
                  <a:lumMod val="50000"/>
                  <a:lumOff val="50000"/>
                </a:schemeClr>
              </a:solidFill>
            </a:endParaRPr>
          </a:p>
        </p:txBody>
      </p:sp>
      <p:sp>
        <p:nvSpPr>
          <p:cNvPr id="3" name="Tekstiruutu 2"/>
          <p:cNvSpPr txBox="1"/>
          <p:nvPr/>
        </p:nvSpPr>
        <p:spPr>
          <a:xfrm>
            <a:off x="2051720" y="2276872"/>
            <a:ext cx="3240360" cy="1477328"/>
          </a:xfrm>
          <a:prstGeom prst="rect">
            <a:avLst/>
          </a:prstGeom>
          <a:noFill/>
        </p:spPr>
        <p:txBody>
          <a:bodyPr wrap="square" rtlCol="0">
            <a:spAutoFit/>
          </a:bodyPr>
          <a:lstStyle/>
          <a:p>
            <a:r>
              <a:rPr lang="fi-FI" dirty="0" smtClean="0"/>
              <a:t>Kolmannella viikolla siivoilin ja pyyhin pölyjä, hinnoittelin ja tein myyntiin 3 metrin naru pätkiä opettelin myös kassakoneen käyttöä ja asiakaspalvelua.</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7846" y="3573016"/>
            <a:ext cx="1993431" cy="3284984"/>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846" y="14702"/>
            <a:ext cx="2003776" cy="3558314"/>
          </a:xfrm>
          <a:prstGeom prst="rect">
            <a:avLst/>
          </a:prstGeom>
        </p:spPr>
      </p:pic>
    </p:spTree>
    <p:extLst>
      <p:ext uri="{BB962C8B-B14F-4D97-AF65-F5344CB8AC3E}">
        <p14:creationId xmlns:p14="http://schemas.microsoft.com/office/powerpoint/2010/main" val="165889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619672" y="476672"/>
            <a:ext cx="3960440" cy="830997"/>
          </a:xfrm>
          <a:prstGeom prst="rect">
            <a:avLst/>
          </a:prstGeom>
          <a:noFill/>
        </p:spPr>
        <p:txBody>
          <a:bodyPr wrap="square" rtlCol="0">
            <a:spAutoFit/>
          </a:bodyPr>
          <a:lstStyle/>
          <a:p>
            <a:r>
              <a:rPr lang="fi-FI" sz="4800" dirty="0" smtClean="0">
                <a:solidFill>
                  <a:schemeClr val="tx2">
                    <a:lumMod val="50000"/>
                    <a:lumOff val="50000"/>
                  </a:schemeClr>
                </a:solidFill>
              </a:rPr>
              <a:t>VIIKKO 4</a:t>
            </a:r>
            <a:endParaRPr lang="fi-FI" sz="4800" dirty="0">
              <a:solidFill>
                <a:schemeClr val="tx2">
                  <a:lumMod val="50000"/>
                  <a:lumOff val="50000"/>
                </a:schemeClr>
              </a:solidFill>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2995139"/>
            <a:ext cx="2171840" cy="3861048"/>
          </a:xfrm>
          <a:prstGeom prst="rect">
            <a:avLst/>
          </a:prstGeom>
        </p:spPr>
      </p:pic>
      <p:sp>
        <p:nvSpPr>
          <p:cNvPr id="5" name="Tekstiruutu 4"/>
          <p:cNvSpPr txBox="1"/>
          <p:nvPr/>
        </p:nvSpPr>
        <p:spPr>
          <a:xfrm>
            <a:off x="1619672" y="2564904"/>
            <a:ext cx="4320480" cy="1200329"/>
          </a:xfrm>
          <a:prstGeom prst="rect">
            <a:avLst/>
          </a:prstGeom>
          <a:noFill/>
        </p:spPr>
        <p:txBody>
          <a:bodyPr wrap="square" rtlCol="0">
            <a:spAutoFit/>
          </a:bodyPr>
          <a:lstStyle/>
          <a:p>
            <a:r>
              <a:rPr lang="fi-FI" dirty="0" smtClean="0"/>
              <a:t>Neljännellä viikolla olin töissä vaan torstaina mutta pyyhin pölyjä ja opettelin vielä kassakoneen käyttöä ja perjantaina lähdin vekarajärvelle veljen valatilaisuuteen.</a:t>
            </a:r>
            <a:endParaRPr lang="fi-FI" dirty="0"/>
          </a:p>
        </p:txBody>
      </p:sp>
    </p:spTree>
    <p:extLst>
      <p:ext uri="{BB962C8B-B14F-4D97-AF65-F5344CB8AC3E}">
        <p14:creationId xmlns:p14="http://schemas.microsoft.com/office/powerpoint/2010/main" val="196795121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TM10001106[[fn=Merkki]]</Template>
  <TotalTime>204</TotalTime>
  <Words>402</Words>
  <Application>Microsoft Office PowerPoint</Application>
  <PresentationFormat>Näytössä katseltava diaesitys (4:3)</PresentationFormat>
  <Paragraphs>49</Paragraphs>
  <Slides>12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Gill Sans MT</vt:lpstr>
      <vt:lpstr>Impact</vt:lpstr>
      <vt:lpstr>Badge</vt:lpstr>
      <vt:lpstr>Hiekanpään koulu - Jopo TYÖPAIKKAOPISKELU  sirkkis /lelupuoti nallukka</vt:lpstr>
      <vt:lpstr>OHJEITA TYÖSSÄOPPIMISRAPORTIN TEKEMISEEN</vt:lpstr>
      <vt:lpstr>Omat tavoitteet työpaikkajaksolta</vt:lpstr>
      <vt:lpstr>Työpaikan yleisesittely</vt:lpstr>
      <vt:lpstr>Työtehtäväni</vt:lpstr>
      <vt:lpstr>PowerPoint-esitys</vt:lpstr>
      <vt:lpstr>PowerPoint-esitys</vt:lpstr>
      <vt:lpstr>PowerPoint-esitys</vt:lpstr>
      <vt:lpstr>PowerPoint-esitys</vt:lpstr>
      <vt:lpstr>PowerPoint-esitys</vt:lpstr>
      <vt:lpstr>PowerPoint-esitys</vt:lpstr>
      <vt:lpstr>Pohdinta</vt:lpstr>
    </vt:vector>
  </TitlesOfParts>
  <Company>Pieksämäen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TYÖPAIKKAOPISKELU</dc:title>
  <dc:creator>Ilkka Tarvainen</dc:creator>
  <cp:lastModifiedBy>Disa Mattsson</cp:lastModifiedBy>
  <cp:revision>25</cp:revision>
  <cp:lastPrinted>2014-12-17T10:38:59Z</cp:lastPrinted>
  <dcterms:created xsi:type="dcterms:W3CDTF">2014-12-15T09:08:56Z</dcterms:created>
  <dcterms:modified xsi:type="dcterms:W3CDTF">2018-03-05T07:07:35Z</dcterms:modified>
</cp:coreProperties>
</file>