
<file path=[Content_Types].xml><?xml version="1.0" encoding="utf-8"?>
<Types xmlns="http://schemas.openxmlformats.org/package/2006/content-types"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"/>
  </p:notesMasterIdLst>
  <p:sldIdLst>
    <p:sldId id="256" r:id="rId2"/>
    <p:sldId id="304" r:id="rId3"/>
    <p:sldId id="302" r:id="rId4"/>
    <p:sldId id="296" r:id="rId5"/>
    <p:sldId id="303" r:id="rId6"/>
    <p:sldId id="293" r:id="rId7"/>
    <p:sldId id="288" r:id="rId8"/>
    <p:sldId id="295" r:id="rId9"/>
    <p:sldId id="310" r:id="rId10"/>
  </p:sldIdLst>
  <p:sldSz cx="12192000" cy="6858000"/>
  <p:notesSz cx="6797675" cy="9926638"/>
  <p:defaultTextStyle>
    <a:defPPr>
      <a:defRPr lang="fi-FI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41" d="100"/>
          <a:sy n="41" d="100"/>
        </p:scale>
        <p:origin x="808" y="2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alo Terttu" userId="0c05ec67-44f9-487d-88bf-05dcc31625df" providerId="ADAL" clId="{9A473468-B097-443E-98F5-CB53E2E25F8A}"/>
    <pc:docChg chg="delSld modSld">
      <pc:chgData name="Malo Terttu" userId="0c05ec67-44f9-487d-88bf-05dcc31625df" providerId="ADAL" clId="{9A473468-B097-443E-98F5-CB53E2E25F8A}" dt="2023-11-17T08:30:55.436" v="34" actId="47"/>
      <pc:docMkLst>
        <pc:docMk/>
      </pc:docMkLst>
      <pc:sldChg chg="modSp mod">
        <pc:chgData name="Malo Terttu" userId="0c05ec67-44f9-487d-88bf-05dcc31625df" providerId="ADAL" clId="{9A473468-B097-443E-98F5-CB53E2E25F8A}" dt="2023-11-14T11:11:11.910" v="27" actId="20577"/>
        <pc:sldMkLst>
          <pc:docMk/>
          <pc:sldMk cId="928292535" sldId="256"/>
        </pc:sldMkLst>
        <pc:spChg chg="mod">
          <ac:chgData name="Malo Terttu" userId="0c05ec67-44f9-487d-88bf-05dcc31625df" providerId="ADAL" clId="{9A473468-B097-443E-98F5-CB53E2E25F8A}" dt="2023-11-14T11:11:11.910" v="27" actId="20577"/>
          <ac:spMkLst>
            <pc:docMk/>
            <pc:sldMk cId="928292535" sldId="256"/>
            <ac:spMk id="3" creationId="{BECE1C5D-8423-4FBF-B5D9-B72AAD6B3F5E}"/>
          </ac:spMkLst>
        </pc:spChg>
      </pc:sldChg>
      <pc:sldChg chg="del">
        <pc:chgData name="Malo Terttu" userId="0c05ec67-44f9-487d-88bf-05dcc31625df" providerId="ADAL" clId="{9A473468-B097-443E-98F5-CB53E2E25F8A}" dt="2023-11-17T08:25:44.204" v="28" actId="47"/>
        <pc:sldMkLst>
          <pc:docMk/>
          <pc:sldMk cId="2675326699" sldId="284"/>
        </pc:sldMkLst>
      </pc:sldChg>
      <pc:sldChg chg="del">
        <pc:chgData name="Malo Terttu" userId="0c05ec67-44f9-487d-88bf-05dcc31625df" providerId="ADAL" clId="{9A473468-B097-443E-98F5-CB53E2E25F8A}" dt="2023-11-17T08:30:18.013" v="33" actId="47"/>
        <pc:sldMkLst>
          <pc:docMk/>
          <pc:sldMk cId="4078644350" sldId="294"/>
        </pc:sldMkLst>
      </pc:sldChg>
      <pc:sldChg chg="del">
        <pc:chgData name="Malo Terttu" userId="0c05ec67-44f9-487d-88bf-05dcc31625df" providerId="ADAL" clId="{9A473468-B097-443E-98F5-CB53E2E25F8A}" dt="2023-11-17T08:25:56.917" v="30" actId="47"/>
        <pc:sldMkLst>
          <pc:docMk/>
          <pc:sldMk cId="737720044" sldId="298"/>
        </pc:sldMkLst>
      </pc:sldChg>
      <pc:sldChg chg="del">
        <pc:chgData name="Malo Terttu" userId="0c05ec67-44f9-487d-88bf-05dcc31625df" providerId="ADAL" clId="{9A473468-B097-443E-98F5-CB53E2E25F8A}" dt="2023-11-17T08:26:24.680" v="31" actId="47"/>
        <pc:sldMkLst>
          <pc:docMk/>
          <pc:sldMk cId="2630731888" sldId="301"/>
        </pc:sldMkLst>
      </pc:sldChg>
      <pc:sldChg chg="del">
        <pc:chgData name="Malo Terttu" userId="0c05ec67-44f9-487d-88bf-05dcc31625df" providerId="ADAL" clId="{9A473468-B097-443E-98F5-CB53E2E25F8A}" dt="2023-11-17T08:25:52.461" v="29" actId="47"/>
        <pc:sldMkLst>
          <pc:docMk/>
          <pc:sldMk cId="1580685145" sldId="305"/>
        </pc:sldMkLst>
      </pc:sldChg>
      <pc:sldChg chg="del">
        <pc:chgData name="Malo Terttu" userId="0c05ec67-44f9-487d-88bf-05dcc31625df" providerId="ADAL" clId="{9A473468-B097-443E-98F5-CB53E2E25F8A}" dt="2023-11-17T08:30:55.436" v="34" actId="47"/>
        <pc:sldMkLst>
          <pc:docMk/>
          <pc:sldMk cId="4252914037" sldId="308"/>
        </pc:sldMkLst>
      </pc:sldChg>
      <pc:sldChg chg="del">
        <pc:chgData name="Malo Terttu" userId="0c05ec67-44f9-487d-88bf-05dcc31625df" providerId="ADAL" clId="{9A473468-B097-443E-98F5-CB53E2E25F8A}" dt="2023-11-17T08:29:43.719" v="32" actId="47"/>
        <pc:sldMkLst>
          <pc:docMk/>
          <pc:sldMk cId="3207074129" sldId="309"/>
        </pc:sldMkLst>
      </pc:sld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DFCD238-8CE5-46BB-9408-6B2BB56641D8}" type="doc">
      <dgm:prSet loTypeId="urn:microsoft.com/office/officeart/2005/8/layout/vList2" loCatId="list" qsTypeId="urn:microsoft.com/office/officeart/2005/8/quickstyle/simple4" qsCatId="simple" csTypeId="urn:microsoft.com/office/officeart/2005/8/colors/colorful2" csCatId="colorful"/>
      <dgm:spPr/>
      <dgm:t>
        <a:bodyPr/>
        <a:lstStyle/>
        <a:p>
          <a:endParaRPr lang="en-US"/>
        </a:p>
      </dgm:t>
    </dgm:pt>
    <dgm:pt modelId="{BB61CAA8-9586-4798-B88D-CDD9BB2AC47C}">
      <dgm:prSet/>
      <dgm:spPr/>
      <dgm:t>
        <a:bodyPr/>
        <a:lstStyle/>
        <a:p>
          <a:r>
            <a:rPr lang="fi-FI" b="0" i="0"/>
            <a:t>tapa hahmottaa asioita osana laajempaa järjestelmää ja kokonaisuutta yksittäisten, erillisten osien sijaan</a:t>
          </a:r>
          <a:endParaRPr lang="en-US"/>
        </a:p>
      </dgm:t>
    </dgm:pt>
    <dgm:pt modelId="{7F24EE2B-FDDB-4C79-94D8-8209625AA952}" type="parTrans" cxnId="{F5B405D0-1A6B-403D-A219-261239129C77}">
      <dgm:prSet/>
      <dgm:spPr/>
      <dgm:t>
        <a:bodyPr/>
        <a:lstStyle/>
        <a:p>
          <a:endParaRPr lang="en-US"/>
        </a:p>
      </dgm:t>
    </dgm:pt>
    <dgm:pt modelId="{1ECBEC83-E777-4A05-94C2-5AF0FC73C61E}" type="sibTrans" cxnId="{F5B405D0-1A6B-403D-A219-261239129C77}">
      <dgm:prSet/>
      <dgm:spPr/>
      <dgm:t>
        <a:bodyPr/>
        <a:lstStyle/>
        <a:p>
          <a:endParaRPr lang="en-US"/>
        </a:p>
      </dgm:t>
    </dgm:pt>
    <dgm:pt modelId="{33446484-38AB-455A-A935-F63473BAFC13}">
      <dgm:prSet/>
      <dgm:spPr/>
      <dgm:t>
        <a:bodyPr/>
        <a:lstStyle/>
        <a:p>
          <a:r>
            <a:rPr lang="fi-FI" b="0" i="0"/>
            <a:t>haastaa pohtimaan syy-seuraussuhteita systemaattisesti ja useista eri näkökulmista.</a:t>
          </a:r>
          <a:endParaRPr lang="en-US"/>
        </a:p>
      </dgm:t>
    </dgm:pt>
    <dgm:pt modelId="{739EE511-295C-4AAF-AD72-ACDD58B0BFAD}" type="parTrans" cxnId="{62B5AE53-3C37-4836-817D-2396D9C71D88}">
      <dgm:prSet/>
      <dgm:spPr/>
      <dgm:t>
        <a:bodyPr/>
        <a:lstStyle/>
        <a:p>
          <a:endParaRPr lang="en-US"/>
        </a:p>
      </dgm:t>
    </dgm:pt>
    <dgm:pt modelId="{D1C803BC-0D8F-4795-856F-CFD9236391FC}" type="sibTrans" cxnId="{62B5AE53-3C37-4836-817D-2396D9C71D88}">
      <dgm:prSet/>
      <dgm:spPr/>
      <dgm:t>
        <a:bodyPr/>
        <a:lstStyle/>
        <a:p>
          <a:endParaRPr lang="en-US"/>
        </a:p>
      </dgm:t>
    </dgm:pt>
    <dgm:pt modelId="{EC75FB3F-0DF5-437B-B1C2-9935B4C79EAD}" type="pres">
      <dgm:prSet presAssocID="{4DFCD238-8CE5-46BB-9408-6B2BB56641D8}" presName="linear" presStyleCnt="0">
        <dgm:presLayoutVars>
          <dgm:animLvl val="lvl"/>
          <dgm:resizeHandles val="exact"/>
        </dgm:presLayoutVars>
      </dgm:prSet>
      <dgm:spPr/>
    </dgm:pt>
    <dgm:pt modelId="{41329CA0-00DE-4F3A-BD37-5264E0875676}" type="pres">
      <dgm:prSet presAssocID="{BB61CAA8-9586-4798-B88D-CDD9BB2AC47C}" presName="parentText" presStyleLbl="node1" presStyleIdx="0" presStyleCnt="2">
        <dgm:presLayoutVars>
          <dgm:chMax val="0"/>
          <dgm:bulletEnabled val="1"/>
        </dgm:presLayoutVars>
      </dgm:prSet>
      <dgm:spPr/>
    </dgm:pt>
    <dgm:pt modelId="{258CF86D-6174-4294-B7D3-C05620D35093}" type="pres">
      <dgm:prSet presAssocID="{1ECBEC83-E777-4A05-94C2-5AF0FC73C61E}" presName="spacer" presStyleCnt="0"/>
      <dgm:spPr/>
    </dgm:pt>
    <dgm:pt modelId="{7AE02C08-6C82-40D4-96B1-AF698361E821}" type="pres">
      <dgm:prSet presAssocID="{33446484-38AB-455A-A935-F63473BAFC13}" presName="parentText" presStyleLbl="node1" presStyleIdx="1" presStyleCnt="2">
        <dgm:presLayoutVars>
          <dgm:chMax val="0"/>
          <dgm:bulletEnabled val="1"/>
        </dgm:presLayoutVars>
      </dgm:prSet>
      <dgm:spPr/>
    </dgm:pt>
  </dgm:ptLst>
  <dgm:cxnLst>
    <dgm:cxn modelId="{62B5AE53-3C37-4836-817D-2396D9C71D88}" srcId="{4DFCD238-8CE5-46BB-9408-6B2BB56641D8}" destId="{33446484-38AB-455A-A935-F63473BAFC13}" srcOrd="1" destOrd="0" parTransId="{739EE511-295C-4AAF-AD72-ACDD58B0BFAD}" sibTransId="{D1C803BC-0D8F-4795-856F-CFD9236391FC}"/>
    <dgm:cxn modelId="{6AD22A59-F636-43FF-89C1-BA0CF320D802}" type="presOf" srcId="{4DFCD238-8CE5-46BB-9408-6B2BB56641D8}" destId="{EC75FB3F-0DF5-437B-B1C2-9935B4C79EAD}" srcOrd="0" destOrd="0" presId="urn:microsoft.com/office/officeart/2005/8/layout/vList2"/>
    <dgm:cxn modelId="{D0F43FC0-8C78-45A7-898A-663FD25D9CA3}" type="presOf" srcId="{33446484-38AB-455A-A935-F63473BAFC13}" destId="{7AE02C08-6C82-40D4-96B1-AF698361E821}" srcOrd="0" destOrd="0" presId="urn:microsoft.com/office/officeart/2005/8/layout/vList2"/>
    <dgm:cxn modelId="{5005B0CA-046F-4F59-98F6-D743DF6AFE89}" type="presOf" srcId="{BB61CAA8-9586-4798-B88D-CDD9BB2AC47C}" destId="{41329CA0-00DE-4F3A-BD37-5264E0875676}" srcOrd="0" destOrd="0" presId="urn:microsoft.com/office/officeart/2005/8/layout/vList2"/>
    <dgm:cxn modelId="{F5B405D0-1A6B-403D-A219-261239129C77}" srcId="{4DFCD238-8CE5-46BB-9408-6B2BB56641D8}" destId="{BB61CAA8-9586-4798-B88D-CDD9BB2AC47C}" srcOrd="0" destOrd="0" parTransId="{7F24EE2B-FDDB-4C79-94D8-8209625AA952}" sibTransId="{1ECBEC83-E777-4A05-94C2-5AF0FC73C61E}"/>
    <dgm:cxn modelId="{F96797B3-82C9-4C2D-B91A-07D5214CF922}" type="presParOf" srcId="{EC75FB3F-0DF5-437B-B1C2-9935B4C79EAD}" destId="{41329CA0-00DE-4F3A-BD37-5264E0875676}" srcOrd="0" destOrd="0" presId="urn:microsoft.com/office/officeart/2005/8/layout/vList2"/>
    <dgm:cxn modelId="{858CC852-2CD9-4FB2-97A2-6A3CB4E5D068}" type="presParOf" srcId="{EC75FB3F-0DF5-437B-B1C2-9935B4C79EAD}" destId="{258CF86D-6174-4294-B7D3-C05620D35093}" srcOrd="1" destOrd="0" presId="urn:microsoft.com/office/officeart/2005/8/layout/vList2"/>
    <dgm:cxn modelId="{25E018B0-5EF9-4280-855A-D6CA877074E0}" type="presParOf" srcId="{EC75FB3F-0DF5-437B-B1C2-9935B4C79EAD}" destId="{7AE02C08-6C82-40D4-96B1-AF698361E821}" srcOrd="2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88E79DC0-98AE-416E-ABF4-FD78A235F46D}" type="doc">
      <dgm:prSet loTypeId="urn:microsoft.com/office/officeart/2005/8/layout/vList2" loCatId="list" qsTypeId="urn:microsoft.com/office/officeart/2005/8/quickstyle/simple4" qsCatId="simple" csTypeId="urn:microsoft.com/office/officeart/2005/8/colors/colorful2" csCatId="colorful"/>
      <dgm:spPr/>
      <dgm:t>
        <a:bodyPr/>
        <a:lstStyle/>
        <a:p>
          <a:endParaRPr lang="en-US"/>
        </a:p>
      </dgm:t>
    </dgm:pt>
    <dgm:pt modelId="{7D4FB59C-753F-4772-853C-12E0CE4865DD}">
      <dgm:prSet/>
      <dgm:spPr/>
      <dgm:t>
        <a:bodyPr/>
        <a:lstStyle/>
        <a:p>
          <a:r>
            <a:rPr lang="fi-FI"/>
            <a:t>tekeminen organisoidaan ja johdetaan ilmiöiden ja niiden ratkaisemisen ehdoilla</a:t>
          </a:r>
          <a:endParaRPr lang="en-US"/>
        </a:p>
      </dgm:t>
    </dgm:pt>
    <dgm:pt modelId="{841DC63C-71CC-4A15-921A-8489151A9F84}" type="parTrans" cxnId="{A6F43C2C-DCDC-4AC3-B405-85302C760F90}">
      <dgm:prSet/>
      <dgm:spPr/>
      <dgm:t>
        <a:bodyPr/>
        <a:lstStyle/>
        <a:p>
          <a:endParaRPr lang="en-US"/>
        </a:p>
      </dgm:t>
    </dgm:pt>
    <dgm:pt modelId="{A802DB82-74C5-4F4B-BAA5-67D86B79C0E7}" type="sibTrans" cxnId="{A6F43C2C-DCDC-4AC3-B405-85302C760F90}">
      <dgm:prSet/>
      <dgm:spPr/>
      <dgm:t>
        <a:bodyPr/>
        <a:lstStyle/>
        <a:p>
          <a:endParaRPr lang="en-US"/>
        </a:p>
      </dgm:t>
    </dgm:pt>
    <dgm:pt modelId="{ED6398E0-58F3-4BC4-872B-A4F3E8F6985E}">
      <dgm:prSet/>
      <dgm:spPr/>
      <dgm:t>
        <a:bodyPr/>
        <a:lstStyle/>
        <a:p>
          <a:r>
            <a:rPr lang="fi-FI"/>
            <a:t>-&gt; toiminnan luonne: alhaalta ylöspäin etenevää</a:t>
          </a:r>
          <a:endParaRPr lang="en-US"/>
        </a:p>
      </dgm:t>
    </dgm:pt>
    <dgm:pt modelId="{C6E8EC8C-21DA-4FD7-9C4B-AE6D973C3E27}" type="parTrans" cxnId="{81A8B2C7-CD25-454A-A38C-FBE617BD905A}">
      <dgm:prSet/>
      <dgm:spPr/>
      <dgm:t>
        <a:bodyPr/>
        <a:lstStyle/>
        <a:p>
          <a:endParaRPr lang="en-US"/>
        </a:p>
      </dgm:t>
    </dgm:pt>
    <dgm:pt modelId="{85FF7FAC-B063-4F1F-853F-1A97216BE8AB}" type="sibTrans" cxnId="{81A8B2C7-CD25-454A-A38C-FBE617BD905A}">
      <dgm:prSet/>
      <dgm:spPr/>
      <dgm:t>
        <a:bodyPr/>
        <a:lstStyle/>
        <a:p>
          <a:endParaRPr lang="en-US"/>
        </a:p>
      </dgm:t>
    </dgm:pt>
    <dgm:pt modelId="{4D433BE5-E50F-43F3-8FF3-9E4A069950C5}" type="pres">
      <dgm:prSet presAssocID="{88E79DC0-98AE-416E-ABF4-FD78A235F46D}" presName="linear" presStyleCnt="0">
        <dgm:presLayoutVars>
          <dgm:animLvl val="lvl"/>
          <dgm:resizeHandles val="exact"/>
        </dgm:presLayoutVars>
      </dgm:prSet>
      <dgm:spPr/>
    </dgm:pt>
    <dgm:pt modelId="{D94205E1-D72B-441D-BB51-80C3204DBD6B}" type="pres">
      <dgm:prSet presAssocID="{7D4FB59C-753F-4772-853C-12E0CE4865DD}" presName="parentText" presStyleLbl="node1" presStyleIdx="0" presStyleCnt="2">
        <dgm:presLayoutVars>
          <dgm:chMax val="0"/>
          <dgm:bulletEnabled val="1"/>
        </dgm:presLayoutVars>
      </dgm:prSet>
      <dgm:spPr/>
    </dgm:pt>
    <dgm:pt modelId="{5AB96578-0AD7-4944-9775-FDAF6E2ADFE7}" type="pres">
      <dgm:prSet presAssocID="{A802DB82-74C5-4F4B-BAA5-67D86B79C0E7}" presName="spacer" presStyleCnt="0"/>
      <dgm:spPr/>
    </dgm:pt>
    <dgm:pt modelId="{1662EA3B-3FD1-498E-BACF-4840381165DC}" type="pres">
      <dgm:prSet presAssocID="{ED6398E0-58F3-4BC4-872B-A4F3E8F6985E}" presName="parentText" presStyleLbl="node1" presStyleIdx="1" presStyleCnt="2">
        <dgm:presLayoutVars>
          <dgm:chMax val="0"/>
          <dgm:bulletEnabled val="1"/>
        </dgm:presLayoutVars>
      </dgm:prSet>
      <dgm:spPr/>
    </dgm:pt>
  </dgm:ptLst>
  <dgm:cxnLst>
    <dgm:cxn modelId="{A6F43C2C-DCDC-4AC3-B405-85302C760F90}" srcId="{88E79DC0-98AE-416E-ABF4-FD78A235F46D}" destId="{7D4FB59C-753F-4772-853C-12E0CE4865DD}" srcOrd="0" destOrd="0" parTransId="{841DC63C-71CC-4A15-921A-8489151A9F84}" sibTransId="{A802DB82-74C5-4F4B-BAA5-67D86B79C0E7}"/>
    <dgm:cxn modelId="{F8D4AF68-0190-49B8-9AD4-912F368FF8B5}" type="presOf" srcId="{ED6398E0-58F3-4BC4-872B-A4F3E8F6985E}" destId="{1662EA3B-3FD1-498E-BACF-4840381165DC}" srcOrd="0" destOrd="0" presId="urn:microsoft.com/office/officeart/2005/8/layout/vList2"/>
    <dgm:cxn modelId="{5E573A8E-8DC1-4CA2-B609-617129787B61}" type="presOf" srcId="{7D4FB59C-753F-4772-853C-12E0CE4865DD}" destId="{D94205E1-D72B-441D-BB51-80C3204DBD6B}" srcOrd="0" destOrd="0" presId="urn:microsoft.com/office/officeart/2005/8/layout/vList2"/>
    <dgm:cxn modelId="{81A8B2C7-CD25-454A-A38C-FBE617BD905A}" srcId="{88E79DC0-98AE-416E-ABF4-FD78A235F46D}" destId="{ED6398E0-58F3-4BC4-872B-A4F3E8F6985E}" srcOrd="1" destOrd="0" parTransId="{C6E8EC8C-21DA-4FD7-9C4B-AE6D973C3E27}" sibTransId="{85FF7FAC-B063-4F1F-853F-1A97216BE8AB}"/>
    <dgm:cxn modelId="{568CD6E9-1B37-466C-9370-809900D5DCB7}" type="presOf" srcId="{88E79DC0-98AE-416E-ABF4-FD78A235F46D}" destId="{4D433BE5-E50F-43F3-8FF3-9E4A069950C5}" srcOrd="0" destOrd="0" presId="urn:microsoft.com/office/officeart/2005/8/layout/vList2"/>
    <dgm:cxn modelId="{075BBC8E-A56B-438A-B75C-DFB9BB6F31DF}" type="presParOf" srcId="{4D433BE5-E50F-43F3-8FF3-9E4A069950C5}" destId="{D94205E1-D72B-441D-BB51-80C3204DBD6B}" srcOrd="0" destOrd="0" presId="urn:microsoft.com/office/officeart/2005/8/layout/vList2"/>
    <dgm:cxn modelId="{B0EC7C1C-A314-4637-A5B7-B8DCEFFE9C7C}" type="presParOf" srcId="{4D433BE5-E50F-43F3-8FF3-9E4A069950C5}" destId="{5AB96578-0AD7-4944-9775-FDAF6E2ADFE7}" srcOrd="1" destOrd="0" presId="urn:microsoft.com/office/officeart/2005/8/layout/vList2"/>
    <dgm:cxn modelId="{8BB87543-576B-442B-A233-0671D2FDF39E}" type="presParOf" srcId="{4D433BE5-E50F-43F3-8FF3-9E4A069950C5}" destId="{1662EA3B-3FD1-498E-BACF-4840381165DC}" srcOrd="2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5DA85795-D7BE-446A-8AB4-CCA8A01C6B82}" type="doc">
      <dgm:prSet loTypeId="urn:microsoft.com/office/officeart/2008/layout/LinedList" loCatId="list" qsTypeId="urn:microsoft.com/office/officeart/2005/8/quickstyle/simple4" qsCatId="simple" csTypeId="urn:microsoft.com/office/officeart/2005/8/colors/accent0_3" csCatId="mainScheme"/>
      <dgm:spPr/>
      <dgm:t>
        <a:bodyPr/>
        <a:lstStyle/>
        <a:p>
          <a:endParaRPr lang="en-US"/>
        </a:p>
      </dgm:t>
    </dgm:pt>
    <dgm:pt modelId="{0C7DEFD7-5F0B-48C7-BC52-3705FC2C86F4}">
      <dgm:prSet/>
      <dgm:spPr/>
      <dgm:t>
        <a:bodyPr/>
        <a:lstStyle/>
        <a:p>
          <a:r>
            <a:rPr lang="fi-FI"/>
            <a:t>kykyä kehittää uusia käytäntöjä ja toimintamalleja jatkuvasti muuttuvissa olosuhteissa (resilienssi)</a:t>
          </a:r>
          <a:endParaRPr lang="en-US"/>
        </a:p>
      </dgm:t>
    </dgm:pt>
    <dgm:pt modelId="{B09BE72D-46BB-4203-8B36-A47A0A6ED2A0}" type="parTrans" cxnId="{2517E4E7-DE14-4EE5-936F-D694C9A3FD36}">
      <dgm:prSet/>
      <dgm:spPr/>
      <dgm:t>
        <a:bodyPr/>
        <a:lstStyle/>
        <a:p>
          <a:endParaRPr lang="en-US"/>
        </a:p>
      </dgm:t>
    </dgm:pt>
    <dgm:pt modelId="{67ACEAF7-04B6-4012-B1EA-8B78FCF42A40}" type="sibTrans" cxnId="{2517E4E7-DE14-4EE5-936F-D694C9A3FD36}">
      <dgm:prSet/>
      <dgm:spPr/>
      <dgm:t>
        <a:bodyPr/>
        <a:lstStyle/>
        <a:p>
          <a:endParaRPr lang="en-US"/>
        </a:p>
      </dgm:t>
    </dgm:pt>
    <dgm:pt modelId="{2B2992D1-8565-454F-8733-BCD96CC7F55E}">
      <dgm:prSet/>
      <dgm:spPr/>
      <dgm:t>
        <a:bodyPr/>
        <a:lstStyle/>
        <a:p>
          <a:r>
            <a:rPr lang="fi-FI"/>
            <a:t>ilmiöiden tunnistaminen ja hallinta - yhä useampi osallistuu -&gt; ei keskitettyä johtamista</a:t>
          </a:r>
          <a:endParaRPr lang="en-US"/>
        </a:p>
      </dgm:t>
    </dgm:pt>
    <dgm:pt modelId="{0A415699-297A-463D-9B4B-ED5025355124}" type="parTrans" cxnId="{5E9AA3D0-068A-4DBE-8BD3-449E95857E21}">
      <dgm:prSet/>
      <dgm:spPr/>
      <dgm:t>
        <a:bodyPr/>
        <a:lstStyle/>
        <a:p>
          <a:endParaRPr lang="en-US"/>
        </a:p>
      </dgm:t>
    </dgm:pt>
    <dgm:pt modelId="{14788075-32DA-4925-8639-11416E45103F}" type="sibTrans" cxnId="{5E9AA3D0-068A-4DBE-8BD3-449E95857E21}">
      <dgm:prSet/>
      <dgm:spPr/>
      <dgm:t>
        <a:bodyPr/>
        <a:lstStyle/>
        <a:p>
          <a:endParaRPr lang="en-US"/>
        </a:p>
      </dgm:t>
    </dgm:pt>
    <dgm:pt modelId="{B8215F09-1618-467F-AC02-82161F198FC9}">
      <dgm:prSet/>
      <dgm:spPr/>
      <dgm:t>
        <a:bodyPr/>
        <a:lstStyle/>
        <a:p>
          <a:r>
            <a:rPr lang="fi-FI"/>
            <a:t>yhteisöllisyys – vuorovaikutus – valmius ylittää rajoja</a:t>
          </a:r>
          <a:endParaRPr lang="en-US"/>
        </a:p>
      </dgm:t>
    </dgm:pt>
    <dgm:pt modelId="{2851FE7F-AA06-44CE-A451-9569F52BB62C}" type="parTrans" cxnId="{35B60A87-0777-4ABF-9D31-445C7260FD1B}">
      <dgm:prSet/>
      <dgm:spPr/>
      <dgm:t>
        <a:bodyPr/>
        <a:lstStyle/>
        <a:p>
          <a:endParaRPr lang="en-US"/>
        </a:p>
      </dgm:t>
    </dgm:pt>
    <dgm:pt modelId="{B8D5881A-24E7-451E-9121-CA61F0280D53}" type="sibTrans" cxnId="{35B60A87-0777-4ABF-9D31-445C7260FD1B}">
      <dgm:prSet/>
      <dgm:spPr/>
      <dgm:t>
        <a:bodyPr/>
        <a:lstStyle/>
        <a:p>
          <a:endParaRPr lang="en-US"/>
        </a:p>
      </dgm:t>
    </dgm:pt>
    <dgm:pt modelId="{630E17C0-7A66-4864-9E55-DE0F073B96BC}">
      <dgm:prSet/>
      <dgm:spPr/>
      <dgm:t>
        <a:bodyPr/>
        <a:lstStyle/>
        <a:p>
          <a:r>
            <a:rPr lang="fi-FI"/>
            <a:t>osaamisen ja taitojen yhdistäminen -&gt; ilmiön ymmärtäminen -&gt; ongelmien ja kysymysten vastaaminen </a:t>
          </a:r>
          <a:endParaRPr lang="en-US"/>
        </a:p>
      </dgm:t>
    </dgm:pt>
    <dgm:pt modelId="{CFBA09B2-5F92-4C9E-B34B-C020D4CC1EF0}" type="parTrans" cxnId="{DF2A292F-78BE-4878-BAEF-9181159D02F2}">
      <dgm:prSet/>
      <dgm:spPr/>
      <dgm:t>
        <a:bodyPr/>
        <a:lstStyle/>
        <a:p>
          <a:endParaRPr lang="en-US"/>
        </a:p>
      </dgm:t>
    </dgm:pt>
    <dgm:pt modelId="{1CA429AB-3B5B-4B4F-B71F-14350CB9B6AE}" type="sibTrans" cxnId="{DF2A292F-78BE-4878-BAEF-9181159D02F2}">
      <dgm:prSet/>
      <dgm:spPr/>
      <dgm:t>
        <a:bodyPr/>
        <a:lstStyle/>
        <a:p>
          <a:endParaRPr lang="en-US"/>
        </a:p>
      </dgm:t>
    </dgm:pt>
    <dgm:pt modelId="{F33E72D4-E748-4F93-8873-304ADD999B26}">
      <dgm:prSet/>
      <dgm:spPr/>
      <dgm:t>
        <a:bodyPr/>
        <a:lstStyle/>
        <a:p>
          <a:r>
            <a:rPr lang="fi-FI"/>
            <a:t>kyky toimia eri asiantuntijoiden kanssa muodostaen yhteistä näkemystä, ymmärrystä ja tilannekuvaa</a:t>
          </a:r>
          <a:endParaRPr lang="en-US"/>
        </a:p>
      </dgm:t>
    </dgm:pt>
    <dgm:pt modelId="{939FEA1F-C99E-431B-A83F-5BDB7C0D554A}" type="parTrans" cxnId="{446B7322-CE9D-4451-847F-3E13E1901AAF}">
      <dgm:prSet/>
      <dgm:spPr/>
      <dgm:t>
        <a:bodyPr/>
        <a:lstStyle/>
        <a:p>
          <a:endParaRPr lang="en-US"/>
        </a:p>
      </dgm:t>
    </dgm:pt>
    <dgm:pt modelId="{6DD828F1-6380-4688-B331-A6D52EF9403C}" type="sibTrans" cxnId="{446B7322-CE9D-4451-847F-3E13E1901AAF}">
      <dgm:prSet/>
      <dgm:spPr/>
      <dgm:t>
        <a:bodyPr/>
        <a:lstStyle/>
        <a:p>
          <a:endParaRPr lang="en-US"/>
        </a:p>
      </dgm:t>
    </dgm:pt>
    <dgm:pt modelId="{6EE1FE68-FAF5-40EF-B859-B6AE83BE0CE2}" type="pres">
      <dgm:prSet presAssocID="{5DA85795-D7BE-446A-8AB4-CCA8A01C6B82}" presName="vert0" presStyleCnt="0">
        <dgm:presLayoutVars>
          <dgm:dir/>
          <dgm:animOne val="branch"/>
          <dgm:animLvl val="lvl"/>
        </dgm:presLayoutVars>
      </dgm:prSet>
      <dgm:spPr/>
    </dgm:pt>
    <dgm:pt modelId="{7DC50B5A-D2A2-422B-ABA3-27512D429EF6}" type="pres">
      <dgm:prSet presAssocID="{0C7DEFD7-5F0B-48C7-BC52-3705FC2C86F4}" presName="thickLine" presStyleLbl="alignNode1" presStyleIdx="0" presStyleCnt="5"/>
      <dgm:spPr/>
    </dgm:pt>
    <dgm:pt modelId="{1EBCC54E-6867-4A4D-A8BA-60FEC003F85A}" type="pres">
      <dgm:prSet presAssocID="{0C7DEFD7-5F0B-48C7-BC52-3705FC2C86F4}" presName="horz1" presStyleCnt="0"/>
      <dgm:spPr/>
    </dgm:pt>
    <dgm:pt modelId="{F70C02DF-1A4E-4BAD-B2FF-096263F78939}" type="pres">
      <dgm:prSet presAssocID="{0C7DEFD7-5F0B-48C7-BC52-3705FC2C86F4}" presName="tx1" presStyleLbl="revTx" presStyleIdx="0" presStyleCnt="5"/>
      <dgm:spPr/>
    </dgm:pt>
    <dgm:pt modelId="{B9D09412-A5FE-4F5C-8CFE-5329CD9B5A02}" type="pres">
      <dgm:prSet presAssocID="{0C7DEFD7-5F0B-48C7-BC52-3705FC2C86F4}" presName="vert1" presStyleCnt="0"/>
      <dgm:spPr/>
    </dgm:pt>
    <dgm:pt modelId="{04929ED5-0F80-4495-9F22-9B605D8B9499}" type="pres">
      <dgm:prSet presAssocID="{2B2992D1-8565-454F-8733-BCD96CC7F55E}" presName="thickLine" presStyleLbl="alignNode1" presStyleIdx="1" presStyleCnt="5"/>
      <dgm:spPr/>
    </dgm:pt>
    <dgm:pt modelId="{F7C7205A-0DE3-472B-A2F1-EF19EE72058F}" type="pres">
      <dgm:prSet presAssocID="{2B2992D1-8565-454F-8733-BCD96CC7F55E}" presName="horz1" presStyleCnt="0"/>
      <dgm:spPr/>
    </dgm:pt>
    <dgm:pt modelId="{09CA660E-A0D4-4EF9-886D-7825616CC6EC}" type="pres">
      <dgm:prSet presAssocID="{2B2992D1-8565-454F-8733-BCD96CC7F55E}" presName="tx1" presStyleLbl="revTx" presStyleIdx="1" presStyleCnt="5"/>
      <dgm:spPr/>
    </dgm:pt>
    <dgm:pt modelId="{CA50FA3E-1187-42B1-BCF9-74BB947483A9}" type="pres">
      <dgm:prSet presAssocID="{2B2992D1-8565-454F-8733-BCD96CC7F55E}" presName="vert1" presStyleCnt="0"/>
      <dgm:spPr/>
    </dgm:pt>
    <dgm:pt modelId="{4F7C0B51-5D38-41EB-9FB9-67712002FB37}" type="pres">
      <dgm:prSet presAssocID="{B8215F09-1618-467F-AC02-82161F198FC9}" presName="thickLine" presStyleLbl="alignNode1" presStyleIdx="2" presStyleCnt="5"/>
      <dgm:spPr/>
    </dgm:pt>
    <dgm:pt modelId="{F5AE030F-81B3-43EA-8C1B-7E1A328B8472}" type="pres">
      <dgm:prSet presAssocID="{B8215F09-1618-467F-AC02-82161F198FC9}" presName="horz1" presStyleCnt="0"/>
      <dgm:spPr/>
    </dgm:pt>
    <dgm:pt modelId="{683A4504-AAD3-4703-9347-BB7CFF1C08A8}" type="pres">
      <dgm:prSet presAssocID="{B8215F09-1618-467F-AC02-82161F198FC9}" presName="tx1" presStyleLbl="revTx" presStyleIdx="2" presStyleCnt="5"/>
      <dgm:spPr/>
    </dgm:pt>
    <dgm:pt modelId="{04E29BB3-CFB2-4E75-9A87-6E28DB5EFC84}" type="pres">
      <dgm:prSet presAssocID="{B8215F09-1618-467F-AC02-82161F198FC9}" presName="vert1" presStyleCnt="0"/>
      <dgm:spPr/>
    </dgm:pt>
    <dgm:pt modelId="{5A3E3073-6E00-4E03-AB9E-B4B6E5438670}" type="pres">
      <dgm:prSet presAssocID="{630E17C0-7A66-4864-9E55-DE0F073B96BC}" presName="thickLine" presStyleLbl="alignNode1" presStyleIdx="3" presStyleCnt="5"/>
      <dgm:spPr/>
    </dgm:pt>
    <dgm:pt modelId="{A8B7B32F-9591-4371-ADF9-4E61B3008557}" type="pres">
      <dgm:prSet presAssocID="{630E17C0-7A66-4864-9E55-DE0F073B96BC}" presName="horz1" presStyleCnt="0"/>
      <dgm:spPr/>
    </dgm:pt>
    <dgm:pt modelId="{4BD01DEB-CB38-4EE8-92F2-EC76FB101993}" type="pres">
      <dgm:prSet presAssocID="{630E17C0-7A66-4864-9E55-DE0F073B96BC}" presName="tx1" presStyleLbl="revTx" presStyleIdx="3" presStyleCnt="5"/>
      <dgm:spPr/>
    </dgm:pt>
    <dgm:pt modelId="{77DC6901-F53B-4137-8604-EC75E6198C5D}" type="pres">
      <dgm:prSet presAssocID="{630E17C0-7A66-4864-9E55-DE0F073B96BC}" presName="vert1" presStyleCnt="0"/>
      <dgm:spPr/>
    </dgm:pt>
    <dgm:pt modelId="{D51D82EA-DF3C-466D-B2B7-BEE79A032247}" type="pres">
      <dgm:prSet presAssocID="{F33E72D4-E748-4F93-8873-304ADD999B26}" presName="thickLine" presStyleLbl="alignNode1" presStyleIdx="4" presStyleCnt="5"/>
      <dgm:spPr/>
    </dgm:pt>
    <dgm:pt modelId="{0B3359BC-DE48-4F3B-ADBF-2D780A6E1411}" type="pres">
      <dgm:prSet presAssocID="{F33E72D4-E748-4F93-8873-304ADD999B26}" presName="horz1" presStyleCnt="0"/>
      <dgm:spPr/>
    </dgm:pt>
    <dgm:pt modelId="{1C47F17D-FA36-44AD-B10D-B7C8DC4AD706}" type="pres">
      <dgm:prSet presAssocID="{F33E72D4-E748-4F93-8873-304ADD999B26}" presName="tx1" presStyleLbl="revTx" presStyleIdx="4" presStyleCnt="5"/>
      <dgm:spPr/>
    </dgm:pt>
    <dgm:pt modelId="{0329909C-DB1C-4B34-ABC4-5FD14E3AA4E2}" type="pres">
      <dgm:prSet presAssocID="{F33E72D4-E748-4F93-8873-304ADD999B26}" presName="vert1" presStyleCnt="0"/>
      <dgm:spPr/>
    </dgm:pt>
  </dgm:ptLst>
  <dgm:cxnLst>
    <dgm:cxn modelId="{446B7322-CE9D-4451-847F-3E13E1901AAF}" srcId="{5DA85795-D7BE-446A-8AB4-CCA8A01C6B82}" destId="{F33E72D4-E748-4F93-8873-304ADD999B26}" srcOrd="4" destOrd="0" parTransId="{939FEA1F-C99E-431B-A83F-5BDB7C0D554A}" sibTransId="{6DD828F1-6380-4688-B331-A6D52EF9403C}"/>
    <dgm:cxn modelId="{DF2A292F-78BE-4878-BAEF-9181159D02F2}" srcId="{5DA85795-D7BE-446A-8AB4-CCA8A01C6B82}" destId="{630E17C0-7A66-4864-9E55-DE0F073B96BC}" srcOrd="3" destOrd="0" parTransId="{CFBA09B2-5F92-4C9E-B34B-C020D4CC1EF0}" sibTransId="{1CA429AB-3B5B-4B4F-B71F-14350CB9B6AE}"/>
    <dgm:cxn modelId="{60DB805B-8E25-44B5-941F-63572040F581}" type="presOf" srcId="{0C7DEFD7-5F0B-48C7-BC52-3705FC2C86F4}" destId="{F70C02DF-1A4E-4BAD-B2FF-096263F78939}" srcOrd="0" destOrd="0" presId="urn:microsoft.com/office/officeart/2008/layout/LinedList"/>
    <dgm:cxn modelId="{CA08FD46-21FC-41E9-82B1-3B0126DF19CA}" type="presOf" srcId="{2B2992D1-8565-454F-8733-BCD96CC7F55E}" destId="{09CA660E-A0D4-4EF9-886D-7825616CC6EC}" srcOrd="0" destOrd="0" presId="urn:microsoft.com/office/officeart/2008/layout/LinedList"/>
    <dgm:cxn modelId="{8EB8E580-AFF9-46AE-B6F3-8DFEEB0C446D}" type="presOf" srcId="{F33E72D4-E748-4F93-8873-304ADD999B26}" destId="{1C47F17D-FA36-44AD-B10D-B7C8DC4AD706}" srcOrd="0" destOrd="0" presId="urn:microsoft.com/office/officeart/2008/layout/LinedList"/>
    <dgm:cxn modelId="{35B60A87-0777-4ABF-9D31-445C7260FD1B}" srcId="{5DA85795-D7BE-446A-8AB4-CCA8A01C6B82}" destId="{B8215F09-1618-467F-AC02-82161F198FC9}" srcOrd="2" destOrd="0" parTransId="{2851FE7F-AA06-44CE-A451-9569F52BB62C}" sibTransId="{B8D5881A-24E7-451E-9121-CA61F0280D53}"/>
    <dgm:cxn modelId="{A935ADA6-77FB-4BEF-A4F4-EFAC6D1B02B2}" type="presOf" srcId="{5DA85795-D7BE-446A-8AB4-CCA8A01C6B82}" destId="{6EE1FE68-FAF5-40EF-B859-B6AE83BE0CE2}" srcOrd="0" destOrd="0" presId="urn:microsoft.com/office/officeart/2008/layout/LinedList"/>
    <dgm:cxn modelId="{51049AAA-BD4E-466D-85D1-6C772ED14813}" type="presOf" srcId="{630E17C0-7A66-4864-9E55-DE0F073B96BC}" destId="{4BD01DEB-CB38-4EE8-92F2-EC76FB101993}" srcOrd="0" destOrd="0" presId="urn:microsoft.com/office/officeart/2008/layout/LinedList"/>
    <dgm:cxn modelId="{5E9AA3D0-068A-4DBE-8BD3-449E95857E21}" srcId="{5DA85795-D7BE-446A-8AB4-CCA8A01C6B82}" destId="{2B2992D1-8565-454F-8733-BCD96CC7F55E}" srcOrd="1" destOrd="0" parTransId="{0A415699-297A-463D-9B4B-ED5025355124}" sibTransId="{14788075-32DA-4925-8639-11416E45103F}"/>
    <dgm:cxn modelId="{65A623E3-D128-4C39-B7DC-408F32E50EF4}" type="presOf" srcId="{B8215F09-1618-467F-AC02-82161F198FC9}" destId="{683A4504-AAD3-4703-9347-BB7CFF1C08A8}" srcOrd="0" destOrd="0" presId="urn:microsoft.com/office/officeart/2008/layout/LinedList"/>
    <dgm:cxn modelId="{2517E4E7-DE14-4EE5-936F-D694C9A3FD36}" srcId="{5DA85795-D7BE-446A-8AB4-CCA8A01C6B82}" destId="{0C7DEFD7-5F0B-48C7-BC52-3705FC2C86F4}" srcOrd="0" destOrd="0" parTransId="{B09BE72D-46BB-4203-8B36-A47A0A6ED2A0}" sibTransId="{67ACEAF7-04B6-4012-B1EA-8B78FCF42A40}"/>
    <dgm:cxn modelId="{D19F8085-20CB-4356-A594-CAB2A9EC8ED9}" type="presParOf" srcId="{6EE1FE68-FAF5-40EF-B859-B6AE83BE0CE2}" destId="{7DC50B5A-D2A2-422B-ABA3-27512D429EF6}" srcOrd="0" destOrd="0" presId="urn:microsoft.com/office/officeart/2008/layout/LinedList"/>
    <dgm:cxn modelId="{7329C2E9-0001-4216-B929-23D8C0F7CE63}" type="presParOf" srcId="{6EE1FE68-FAF5-40EF-B859-B6AE83BE0CE2}" destId="{1EBCC54E-6867-4A4D-A8BA-60FEC003F85A}" srcOrd="1" destOrd="0" presId="urn:microsoft.com/office/officeart/2008/layout/LinedList"/>
    <dgm:cxn modelId="{C965D81D-90F6-4A26-AFE2-66056DA3976E}" type="presParOf" srcId="{1EBCC54E-6867-4A4D-A8BA-60FEC003F85A}" destId="{F70C02DF-1A4E-4BAD-B2FF-096263F78939}" srcOrd="0" destOrd="0" presId="urn:microsoft.com/office/officeart/2008/layout/LinedList"/>
    <dgm:cxn modelId="{3897D77D-B922-42C8-81EF-F5B0FA5F2FC0}" type="presParOf" srcId="{1EBCC54E-6867-4A4D-A8BA-60FEC003F85A}" destId="{B9D09412-A5FE-4F5C-8CFE-5329CD9B5A02}" srcOrd="1" destOrd="0" presId="urn:microsoft.com/office/officeart/2008/layout/LinedList"/>
    <dgm:cxn modelId="{BD04113A-C27A-428A-B832-CFA3555FEC83}" type="presParOf" srcId="{6EE1FE68-FAF5-40EF-B859-B6AE83BE0CE2}" destId="{04929ED5-0F80-4495-9F22-9B605D8B9499}" srcOrd="2" destOrd="0" presId="urn:microsoft.com/office/officeart/2008/layout/LinedList"/>
    <dgm:cxn modelId="{AC7CA375-48FD-42DE-A5F6-69D1CD6B1404}" type="presParOf" srcId="{6EE1FE68-FAF5-40EF-B859-B6AE83BE0CE2}" destId="{F7C7205A-0DE3-472B-A2F1-EF19EE72058F}" srcOrd="3" destOrd="0" presId="urn:microsoft.com/office/officeart/2008/layout/LinedList"/>
    <dgm:cxn modelId="{9441185C-C14B-4709-A233-CF0A3142DBDA}" type="presParOf" srcId="{F7C7205A-0DE3-472B-A2F1-EF19EE72058F}" destId="{09CA660E-A0D4-4EF9-886D-7825616CC6EC}" srcOrd="0" destOrd="0" presId="urn:microsoft.com/office/officeart/2008/layout/LinedList"/>
    <dgm:cxn modelId="{642CE3EB-1F60-4BA5-8ADD-CC0CEB7FF3C8}" type="presParOf" srcId="{F7C7205A-0DE3-472B-A2F1-EF19EE72058F}" destId="{CA50FA3E-1187-42B1-BCF9-74BB947483A9}" srcOrd="1" destOrd="0" presId="urn:microsoft.com/office/officeart/2008/layout/LinedList"/>
    <dgm:cxn modelId="{889AB4BE-C4F0-4E77-BFD5-A0CE602A4758}" type="presParOf" srcId="{6EE1FE68-FAF5-40EF-B859-B6AE83BE0CE2}" destId="{4F7C0B51-5D38-41EB-9FB9-67712002FB37}" srcOrd="4" destOrd="0" presId="urn:microsoft.com/office/officeart/2008/layout/LinedList"/>
    <dgm:cxn modelId="{F3914D93-7822-4A17-A58B-1625F7A82CDB}" type="presParOf" srcId="{6EE1FE68-FAF5-40EF-B859-B6AE83BE0CE2}" destId="{F5AE030F-81B3-43EA-8C1B-7E1A328B8472}" srcOrd="5" destOrd="0" presId="urn:microsoft.com/office/officeart/2008/layout/LinedList"/>
    <dgm:cxn modelId="{286DF0EB-2B59-4FDD-911A-9C1D97629B97}" type="presParOf" srcId="{F5AE030F-81B3-43EA-8C1B-7E1A328B8472}" destId="{683A4504-AAD3-4703-9347-BB7CFF1C08A8}" srcOrd="0" destOrd="0" presId="urn:microsoft.com/office/officeart/2008/layout/LinedList"/>
    <dgm:cxn modelId="{3CB5CA38-E347-446F-B8F6-439EB6B85E7B}" type="presParOf" srcId="{F5AE030F-81B3-43EA-8C1B-7E1A328B8472}" destId="{04E29BB3-CFB2-4E75-9A87-6E28DB5EFC84}" srcOrd="1" destOrd="0" presId="urn:microsoft.com/office/officeart/2008/layout/LinedList"/>
    <dgm:cxn modelId="{552D7EE1-DCB5-4BE6-9EF5-35CA2AF8B968}" type="presParOf" srcId="{6EE1FE68-FAF5-40EF-B859-B6AE83BE0CE2}" destId="{5A3E3073-6E00-4E03-AB9E-B4B6E5438670}" srcOrd="6" destOrd="0" presId="urn:microsoft.com/office/officeart/2008/layout/LinedList"/>
    <dgm:cxn modelId="{4E1228BC-5027-45A0-BE97-400D3F7DF35B}" type="presParOf" srcId="{6EE1FE68-FAF5-40EF-B859-B6AE83BE0CE2}" destId="{A8B7B32F-9591-4371-ADF9-4E61B3008557}" srcOrd="7" destOrd="0" presId="urn:microsoft.com/office/officeart/2008/layout/LinedList"/>
    <dgm:cxn modelId="{BEE5C2E5-AC1A-4C0F-BDEE-4CE9248BEA8C}" type="presParOf" srcId="{A8B7B32F-9591-4371-ADF9-4E61B3008557}" destId="{4BD01DEB-CB38-4EE8-92F2-EC76FB101993}" srcOrd="0" destOrd="0" presId="urn:microsoft.com/office/officeart/2008/layout/LinedList"/>
    <dgm:cxn modelId="{B5567DB3-C22A-4F12-BE76-DD0DC260ED3D}" type="presParOf" srcId="{A8B7B32F-9591-4371-ADF9-4E61B3008557}" destId="{77DC6901-F53B-4137-8604-EC75E6198C5D}" srcOrd="1" destOrd="0" presId="urn:microsoft.com/office/officeart/2008/layout/LinedList"/>
    <dgm:cxn modelId="{68AA57C8-2E12-47CE-8CA9-8603AFDF8A42}" type="presParOf" srcId="{6EE1FE68-FAF5-40EF-B859-B6AE83BE0CE2}" destId="{D51D82EA-DF3C-466D-B2B7-BEE79A032247}" srcOrd="8" destOrd="0" presId="urn:microsoft.com/office/officeart/2008/layout/LinedList"/>
    <dgm:cxn modelId="{D9A15805-7BBC-4CF6-93FB-1B6C1C547F45}" type="presParOf" srcId="{6EE1FE68-FAF5-40EF-B859-B6AE83BE0CE2}" destId="{0B3359BC-DE48-4F3B-ADBF-2D780A6E1411}" srcOrd="9" destOrd="0" presId="urn:microsoft.com/office/officeart/2008/layout/LinedList"/>
    <dgm:cxn modelId="{F8583A90-1658-4623-A3B2-6F489D2C2AE1}" type="presParOf" srcId="{0B3359BC-DE48-4F3B-ADBF-2D780A6E1411}" destId="{1C47F17D-FA36-44AD-B10D-B7C8DC4AD706}" srcOrd="0" destOrd="0" presId="urn:microsoft.com/office/officeart/2008/layout/LinedList"/>
    <dgm:cxn modelId="{51890F11-488F-4966-A68B-C9A663B67E3D}" type="presParOf" srcId="{0B3359BC-DE48-4F3B-ADBF-2D780A6E1411}" destId="{0329909C-DB1C-4B34-ABC4-5FD14E3AA4E2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8B81150C-3A8A-479F-9DCE-89356CA2308A}" type="doc">
      <dgm:prSet loTypeId="urn:microsoft.com/office/officeart/2005/8/layout/matrix3" loCatId="matrix" qsTypeId="urn:microsoft.com/office/officeart/2005/8/quickstyle/simple1" qsCatId="simple" csTypeId="urn:microsoft.com/office/officeart/2005/8/colors/colorful2" csCatId="colorful"/>
      <dgm:spPr/>
      <dgm:t>
        <a:bodyPr/>
        <a:lstStyle/>
        <a:p>
          <a:endParaRPr lang="en-US"/>
        </a:p>
      </dgm:t>
    </dgm:pt>
    <dgm:pt modelId="{367DD2E7-10ED-41C7-918A-0ECE099C9826}">
      <dgm:prSet/>
      <dgm:spPr/>
      <dgm:t>
        <a:bodyPr/>
        <a:lstStyle/>
        <a:p>
          <a:r>
            <a:rPr lang="fi-FI"/>
            <a:t>Mahdollistaa ratkaisuja ilmiöihin</a:t>
          </a:r>
          <a:endParaRPr lang="en-US"/>
        </a:p>
      </dgm:t>
    </dgm:pt>
    <dgm:pt modelId="{355EC04F-8080-4987-A82D-27D7E7EE15D5}" type="parTrans" cxnId="{3CD129FC-8801-4A75-97B4-C7C0BF3D2F1F}">
      <dgm:prSet/>
      <dgm:spPr/>
      <dgm:t>
        <a:bodyPr/>
        <a:lstStyle/>
        <a:p>
          <a:endParaRPr lang="en-US"/>
        </a:p>
      </dgm:t>
    </dgm:pt>
    <dgm:pt modelId="{FC1530DF-D009-48DC-AF1D-C04C0AF58907}" type="sibTrans" cxnId="{3CD129FC-8801-4A75-97B4-C7C0BF3D2F1F}">
      <dgm:prSet/>
      <dgm:spPr/>
      <dgm:t>
        <a:bodyPr/>
        <a:lstStyle/>
        <a:p>
          <a:endParaRPr lang="en-US"/>
        </a:p>
      </dgm:t>
    </dgm:pt>
    <dgm:pt modelId="{D7048A92-9B51-4C43-AEA5-592133C78909}">
      <dgm:prSet/>
      <dgm:spPr/>
      <dgm:t>
        <a:bodyPr/>
        <a:lstStyle/>
        <a:p>
          <a:r>
            <a:rPr lang="fi-FI"/>
            <a:t>Pitää organisaatio koossa, ilmiöiden vaatiessa erilaisia ratkaisuja (hajoamisen uhka)</a:t>
          </a:r>
          <a:endParaRPr lang="en-US"/>
        </a:p>
      </dgm:t>
    </dgm:pt>
    <dgm:pt modelId="{2B4ED0E5-2081-4847-A071-E282E349381B}" type="parTrans" cxnId="{59501E6E-3E29-4B8C-BC8B-AA4176A027BA}">
      <dgm:prSet/>
      <dgm:spPr/>
      <dgm:t>
        <a:bodyPr/>
        <a:lstStyle/>
        <a:p>
          <a:endParaRPr lang="en-US"/>
        </a:p>
      </dgm:t>
    </dgm:pt>
    <dgm:pt modelId="{78B5D074-89B5-467D-A44A-346B6FF824AA}" type="sibTrans" cxnId="{59501E6E-3E29-4B8C-BC8B-AA4176A027BA}">
      <dgm:prSet/>
      <dgm:spPr/>
      <dgm:t>
        <a:bodyPr/>
        <a:lstStyle/>
        <a:p>
          <a:endParaRPr lang="en-US"/>
        </a:p>
      </dgm:t>
    </dgm:pt>
    <dgm:pt modelId="{E453ADC1-62F9-44B6-8F84-ABF3AB3110C2}">
      <dgm:prSet/>
      <dgm:spPr/>
      <dgm:t>
        <a:bodyPr/>
        <a:lstStyle/>
        <a:p>
          <a:r>
            <a:rPr lang="fi-FI"/>
            <a:t>Johtamisella selkiytetään, motivoidaan ja koordinoidaan jatkuvasti muuttuvaa organisaation toimintaa </a:t>
          </a:r>
          <a:endParaRPr lang="en-US"/>
        </a:p>
      </dgm:t>
    </dgm:pt>
    <dgm:pt modelId="{E6CF4C33-679A-4133-B70B-B966253CAA18}" type="parTrans" cxnId="{05896F7D-BE90-4F43-B380-CC04A34A355E}">
      <dgm:prSet/>
      <dgm:spPr/>
      <dgm:t>
        <a:bodyPr/>
        <a:lstStyle/>
        <a:p>
          <a:endParaRPr lang="en-US"/>
        </a:p>
      </dgm:t>
    </dgm:pt>
    <dgm:pt modelId="{2260D059-5F1B-45C3-B6D1-B8F2778242D9}" type="sibTrans" cxnId="{05896F7D-BE90-4F43-B380-CC04A34A355E}">
      <dgm:prSet/>
      <dgm:spPr/>
      <dgm:t>
        <a:bodyPr/>
        <a:lstStyle/>
        <a:p>
          <a:endParaRPr lang="en-US"/>
        </a:p>
      </dgm:t>
    </dgm:pt>
    <dgm:pt modelId="{7527114F-874B-4A67-92B9-22AB917A0A01}">
      <dgm:prSet/>
      <dgm:spPr/>
      <dgm:t>
        <a:bodyPr/>
        <a:lstStyle/>
        <a:p>
          <a:r>
            <a:rPr lang="fi-FI"/>
            <a:t>Tavoitteiden ja tilannekuvien analysoinnin keskeinen merkitys</a:t>
          </a:r>
          <a:endParaRPr lang="en-US"/>
        </a:p>
      </dgm:t>
    </dgm:pt>
    <dgm:pt modelId="{863AAE66-E517-4EC8-A79B-1221D6194FE4}" type="parTrans" cxnId="{E1AB0D51-4FAF-482A-ADE4-FF555BEFB9E6}">
      <dgm:prSet/>
      <dgm:spPr/>
      <dgm:t>
        <a:bodyPr/>
        <a:lstStyle/>
        <a:p>
          <a:endParaRPr lang="en-US"/>
        </a:p>
      </dgm:t>
    </dgm:pt>
    <dgm:pt modelId="{0A99D416-B210-46C8-BC2A-41C1D64EB71A}" type="sibTrans" cxnId="{E1AB0D51-4FAF-482A-ADE4-FF555BEFB9E6}">
      <dgm:prSet/>
      <dgm:spPr/>
      <dgm:t>
        <a:bodyPr/>
        <a:lstStyle/>
        <a:p>
          <a:endParaRPr lang="en-US"/>
        </a:p>
      </dgm:t>
    </dgm:pt>
    <dgm:pt modelId="{BCCD46ED-1189-4E9F-849F-23804B24C456}" type="pres">
      <dgm:prSet presAssocID="{8B81150C-3A8A-479F-9DCE-89356CA2308A}" presName="matrix" presStyleCnt="0">
        <dgm:presLayoutVars>
          <dgm:chMax val="1"/>
          <dgm:dir/>
          <dgm:resizeHandles val="exact"/>
        </dgm:presLayoutVars>
      </dgm:prSet>
      <dgm:spPr/>
    </dgm:pt>
    <dgm:pt modelId="{EBD83840-7D74-4B36-9C55-B83D7E0E2AC5}" type="pres">
      <dgm:prSet presAssocID="{8B81150C-3A8A-479F-9DCE-89356CA2308A}" presName="diamond" presStyleLbl="bgShp" presStyleIdx="0" presStyleCnt="1"/>
      <dgm:spPr/>
    </dgm:pt>
    <dgm:pt modelId="{029379A5-1019-4EFE-A9F6-7670B43DEB8B}" type="pres">
      <dgm:prSet presAssocID="{8B81150C-3A8A-479F-9DCE-89356CA2308A}" presName="quad1" presStyleLbl="node1" presStyleIdx="0" presStyleCnt="4">
        <dgm:presLayoutVars>
          <dgm:chMax val="0"/>
          <dgm:chPref val="0"/>
          <dgm:bulletEnabled val="1"/>
        </dgm:presLayoutVars>
      </dgm:prSet>
      <dgm:spPr/>
    </dgm:pt>
    <dgm:pt modelId="{04FA303D-E53B-494D-8A9A-FF267D3A2031}" type="pres">
      <dgm:prSet presAssocID="{8B81150C-3A8A-479F-9DCE-89356CA2308A}" presName="quad2" presStyleLbl="node1" presStyleIdx="1" presStyleCnt="4">
        <dgm:presLayoutVars>
          <dgm:chMax val="0"/>
          <dgm:chPref val="0"/>
          <dgm:bulletEnabled val="1"/>
        </dgm:presLayoutVars>
      </dgm:prSet>
      <dgm:spPr/>
    </dgm:pt>
    <dgm:pt modelId="{84BDE97B-F919-49FC-8A71-93260DDC1997}" type="pres">
      <dgm:prSet presAssocID="{8B81150C-3A8A-479F-9DCE-89356CA2308A}" presName="quad3" presStyleLbl="node1" presStyleIdx="2" presStyleCnt="4">
        <dgm:presLayoutVars>
          <dgm:chMax val="0"/>
          <dgm:chPref val="0"/>
          <dgm:bulletEnabled val="1"/>
        </dgm:presLayoutVars>
      </dgm:prSet>
      <dgm:spPr/>
    </dgm:pt>
    <dgm:pt modelId="{89C99468-E81B-41D2-A679-081A2CE5163B}" type="pres">
      <dgm:prSet presAssocID="{8B81150C-3A8A-479F-9DCE-89356CA2308A}" presName="quad4" presStyleLbl="node1" presStyleIdx="3" presStyleCnt="4">
        <dgm:presLayoutVars>
          <dgm:chMax val="0"/>
          <dgm:chPref val="0"/>
          <dgm:bulletEnabled val="1"/>
        </dgm:presLayoutVars>
      </dgm:prSet>
      <dgm:spPr/>
    </dgm:pt>
  </dgm:ptLst>
  <dgm:cxnLst>
    <dgm:cxn modelId="{3AD3F80F-55A8-44B0-9669-67EDEEFF0436}" type="presOf" srcId="{8B81150C-3A8A-479F-9DCE-89356CA2308A}" destId="{BCCD46ED-1189-4E9F-849F-23804B24C456}" srcOrd="0" destOrd="0" presId="urn:microsoft.com/office/officeart/2005/8/layout/matrix3"/>
    <dgm:cxn modelId="{6F208120-C3F4-4009-A4C8-002BF24FA2C4}" type="presOf" srcId="{D7048A92-9B51-4C43-AEA5-592133C78909}" destId="{04FA303D-E53B-494D-8A9A-FF267D3A2031}" srcOrd="0" destOrd="0" presId="urn:microsoft.com/office/officeart/2005/8/layout/matrix3"/>
    <dgm:cxn modelId="{D522DB3C-A701-45FD-B6CA-C26EE54F407D}" type="presOf" srcId="{367DD2E7-10ED-41C7-918A-0ECE099C9826}" destId="{029379A5-1019-4EFE-A9F6-7670B43DEB8B}" srcOrd="0" destOrd="0" presId="urn:microsoft.com/office/officeart/2005/8/layout/matrix3"/>
    <dgm:cxn modelId="{59501E6E-3E29-4B8C-BC8B-AA4176A027BA}" srcId="{8B81150C-3A8A-479F-9DCE-89356CA2308A}" destId="{D7048A92-9B51-4C43-AEA5-592133C78909}" srcOrd="1" destOrd="0" parTransId="{2B4ED0E5-2081-4847-A071-E282E349381B}" sibTransId="{78B5D074-89B5-467D-A44A-346B6FF824AA}"/>
    <dgm:cxn modelId="{E1AB0D51-4FAF-482A-ADE4-FF555BEFB9E6}" srcId="{8B81150C-3A8A-479F-9DCE-89356CA2308A}" destId="{7527114F-874B-4A67-92B9-22AB917A0A01}" srcOrd="3" destOrd="0" parTransId="{863AAE66-E517-4EC8-A79B-1221D6194FE4}" sibTransId="{0A99D416-B210-46C8-BC2A-41C1D64EB71A}"/>
    <dgm:cxn modelId="{B9584456-C174-410C-B2C0-28E2FB3FA919}" type="presOf" srcId="{E453ADC1-62F9-44B6-8F84-ABF3AB3110C2}" destId="{84BDE97B-F919-49FC-8A71-93260DDC1997}" srcOrd="0" destOrd="0" presId="urn:microsoft.com/office/officeart/2005/8/layout/matrix3"/>
    <dgm:cxn modelId="{05896F7D-BE90-4F43-B380-CC04A34A355E}" srcId="{8B81150C-3A8A-479F-9DCE-89356CA2308A}" destId="{E453ADC1-62F9-44B6-8F84-ABF3AB3110C2}" srcOrd="2" destOrd="0" parTransId="{E6CF4C33-679A-4133-B70B-B966253CAA18}" sibTransId="{2260D059-5F1B-45C3-B6D1-B8F2778242D9}"/>
    <dgm:cxn modelId="{675F12CE-B9F3-4FD7-BBE5-0D2C7DD727E5}" type="presOf" srcId="{7527114F-874B-4A67-92B9-22AB917A0A01}" destId="{89C99468-E81B-41D2-A679-081A2CE5163B}" srcOrd="0" destOrd="0" presId="urn:microsoft.com/office/officeart/2005/8/layout/matrix3"/>
    <dgm:cxn modelId="{3CD129FC-8801-4A75-97B4-C7C0BF3D2F1F}" srcId="{8B81150C-3A8A-479F-9DCE-89356CA2308A}" destId="{367DD2E7-10ED-41C7-918A-0ECE099C9826}" srcOrd="0" destOrd="0" parTransId="{355EC04F-8080-4987-A82D-27D7E7EE15D5}" sibTransId="{FC1530DF-D009-48DC-AF1D-C04C0AF58907}"/>
    <dgm:cxn modelId="{884139C1-C1A2-4FE6-A0A8-8680EAF9A0EA}" type="presParOf" srcId="{BCCD46ED-1189-4E9F-849F-23804B24C456}" destId="{EBD83840-7D74-4B36-9C55-B83D7E0E2AC5}" srcOrd="0" destOrd="0" presId="urn:microsoft.com/office/officeart/2005/8/layout/matrix3"/>
    <dgm:cxn modelId="{1168C1C4-D479-4582-B19B-686C8D2C0139}" type="presParOf" srcId="{BCCD46ED-1189-4E9F-849F-23804B24C456}" destId="{029379A5-1019-4EFE-A9F6-7670B43DEB8B}" srcOrd="1" destOrd="0" presId="urn:microsoft.com/office/officeart/2005/8/layout/matrix3"/>
    <dgm:cxn modelId="{2D997AC3-B9D3-44B3-88D4-6B67BE786519}" type="presParOf" srcId="{BCCD46ED-1189-4E9F-849F-23804B24C456}" destId="{04FA303D-E53B-494D-8A9A-FF267D3A2031}" srcOrd="2" destOrd="0" presId="urn:microsoft.com/office/officeart/2005/8/layout/matrix3"/>
    <dgm:cxn modelId="{681B7AC0-5574-4CC0-A1CB-70EF8FF2CE85}" type="presParOf" srcId="{BCCD46ED-1189-4E9F-849F-23804B24C456}" destId="{84BDE97B-F919-49FC-8A71-93260DDC1997}" srcOrd="3" destOrd="0" presId="urn:microsoft.com/office/officeart/2005/8/layout/matrix3"/>
    <dgm:cxn modelId="{5F4E71C4-FB42-4F73-9AA3-557954FA3755}" type="presParOf" srcId="{BCCD46ED-1189-4E9F-849F-23804B24C456}" destId="{89C99468-E81B-41D2-A679-081A2CE5163B}" srcOrd="4" destOrd="0" presId="urn:microsoft.com/office/officeart/2005/8/layout/matrix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FE7984E4-1E43-4B77-B1A1-58CCF0C427E0}" type="doc">
      <dgm:prSet loTypeId="urn:microsoft.com/office/officeart/2005/8/layout/process5" loCatId="process" qsTypeId="urn:microsoft.com/office/officeart/2005/8/quickstyle/simple4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667115DE-5BF5-4312-A816-20E6D634D6B1}">
      <dgm:prSet/>
      <dgm:spPr/>
      <dgm:t>
        <a:bodyPr/>
        <a:lstStyle/>
        <a:p>
          <a:r>
            <a:rPr lang="fi-FI"/>
            <a:t>Onko merkityksellisyyden johtaminen kirkossa korvautunut rakenteiden johtamisella?</a:t>
          </a:r>
          <a:endParaRPr lang="en-US"/>
        </a:p>
      </dgm:t>
    </dgm:pt>
    <dgm:pt modelId="{A78E591F-08F6-494B-9013-72CB3CABC751}" type="parTrans" cxnId="{6B340F7A-456A-4779-8018-CAAE20624120}">
      <dgm:prSet/>
      <dgm:spPr/>
      <dgm:t>
        <a:bodyPr/>
        <a:lstStyle/>
        <a:p>
          <a:endParaRPr lang="en-US"/>
        </a:p>
      </dgm:t>
    </dgm:pt>
    <dgm:pt modelId="{4CB367A7-668A-439F-AE25-805FABAB1E1E}" type="sibTrans" cxnId="{6B340F7A-456A-4779-8018-CAAE20624120}">
      <dgm:prSet/>
      <dgm:spPr/>
      <dgm:t>
        <a:bodyPr/>
        <a:lstStyle/>
        <a:p>
          <a:endParaRPr lang="en-US"/>
        </a:p>
      </dgm:t>
    </dgm:pt>
    <dgm:pt modelId="{64F9E92D-3E11-44AD-A83A-BE2DB13B54C6}">
      <dgm:prSet/>
      <dgm:spPr/>
      <dgm:t>
        <a:bodyPr/>
        <a:lstStyle/>
        <a:p>
          <a:r>
            <a:rPr lang="fi-FI" dirty="0"/>
            <a:t>Merkityksellisyys motivoi toimintaa -&gt; tehokkuus</a:t>
          </a:r>
          <a:endParaRPr lang="en-US" dirty="0"/>
        </a:p>
      </dgm:t>
    </dgm:pt>
    <dgm:pt modelId="{4115C653-A6F0-442F-A859-097BAFE8D3F7}" type="parTrans" cxnId="{57262AE5-AA4A-483D-AD04-DD93618F2509}">
      <dgm:prSet/>
      <dgm:spPr/>
      <dgm:t>
        <a:bodyPr/>
        <a:lstStyle/>
        <a:p>
          <a:endParaRPr lang="en-US"/>
        </a:p>
      </dgm:t>
    </dgm:pt>
    <dgm:pt modelId="{FC896C4C-3765-411E-90B3-3E194FDCA62D}" type="sibTrans" cxnId="{57262AE5-AA4A-483D-AD04-DD93618F2509}">
      <dgm:prSet/>
      <dgm:spPr/>
      <dgm:t>
        <a:bodyPr/>
        <a:lstStyle/>
        <a:p>
          <a:endParaRPr lang="en-US"/>
        </a:p>
      </dgm:t>
    </dgm:pt>
    <dgm:pt modelId="{9BD038A2-C094-499D-9E88-14A0736A95F4}">
      <dgm:prSet/>
      <dgm:spPr/>
      <dgm:t>
        <a:bodyPr/>
        <a:lstStyle/>
        <a:p>
          <a:r>
            <a:rPr lang="fi-FI"/>
            <a:t>Ilmiölähtöinen johtaminen – merkityksellisten ilmiöiden tunnistaminen ja tulokulmien löytäminen</a:t>
          </a:r>
          <a:endParaRPr lang="en-US"/>
        </a:p>
      </dgm:t>
    </dgm:pt>
    <dgm:pt modelId="{3F2B1511-F4E0-45DD-AC03-6F7A6A1C4D04}" type="parTrans" cxnId="{C894C415-32B0-4115-AFC7-F1E47EA691AC}">
      <dgm:prSet/>
      <dgm:spPr/>
      <dgm:t>
        <a:bodyPr/>
        <a:lstStyle/>
        <a:p>
          <a:endParaRPr lang="en-US"/>
        </a:p>
      </dgm:t>
    </dgm:pt>
    <dgm:pt modelId="{A2E8B74C-52B1-4DF1-BD53-EEEFB98A45F9}" type="sibTrans" cxnId="{C894C415-32B0-4115-AFC7-F1E47EA691AC}">
      <dgm:prSet/>
      <dgm:spPr/>
      <dgm:t>
        <a:bodyPr/>
        <a:lstStyle/>
        <a:p>
          <a:endParaRPr lang="en-US"/>
        </a:p>
      </dgm:t>
    </dgm:pt>
    <dgm:pt modelId="{F326D7D2-F442-4273-89C0-FCE71A943260}">
      <dgm:prSet/>
      <dgm:spPr/>
      <dgm:t>
        <a:bodyPr/>
        <a:lstStyle/>
        <a:p>
          <a:r>
            <a:rPr lang="fi-FI" dirty="0"/>
            <a:t>Merkityksellisyyden vahvistaminen: tulosten näkeminen, kokemus oman työn tärkeydestä, palaute</a:t>
          </a:r>
          <a:endParaRPr lang="en-US" dirty="0"/>
        </a:p>
      </dgm:t>
    </dgm:pt>
    <dgm:pt modelId="{18FCC024-25DE-4ED6-AB28-C31D2C4CCCE5}" type="parTrans" cxnId="{63137C3D-EDA1-44D5-92A1-B4801FF72BE6}">
      <dgm:prSet/>
      <dgm:spPr/>
      <dgm:t>
        <a:bodyPr/>
        <a:lstStyle/>
        <a:p>
          <a:endParaRPr lang="en-US"/>
        </a:p>
      </dgm:t>
    </dgm:pt>
    <dgm:pt modelId="{21302E62-4AFF-484C-BF43-23280F3AF531}" type="sibTrans" cxnId="{63137C3D-EDA1-44D5-92A1-B4801FF72BE6}">
      <dgm:prSet/>
      <dgm:spPr/>
      <dgm:t>
        <a:bodyPr/>
        <a:lstStyle/>
        <a:p>
          <a:endParaRPr lang="en-US"/>
        </a:p>
      </dgm:t>
    </dgm:pt>
    <dgm:pt modelId="{78D9EED0-01EC-43BF-B3A4-3BB1FD6CB3C8}" type="pres">
      <dgm:prSet presAssocID="{FE7984E4-1E43-4B77-B1A1-58CCF0C427E0}" presName="diagram" presStyleCnt="0">
        <dgm:presLayoutVars>
          <dgm:dir/>
          <dgm:resizeHandles val="exact"/>
        </dgm:presLayoutVars>
      </dgm:prSet>
      <dgm:spPr/>
    </dgm:pt>
    <dgm:pt modelId="{8F2CA922-3EC3-486E-8192-EA66EBBBE1BF}" type="pres">
      <dgm:prSet presAssocID="{667115DE-5BF5-4312-A816-20E6D634D6B1}" presName="node" presStyleLbl="node1" presStyleIdx="0" presStyleCnt="4">
        <dgm:presLayoutVars>
          <dgm:bulletEnabled val="1"/>
        </dgm:presLayoutVars>
      </dgm:prSet>
      <dgm:spPr/>
    </dgm:pt>
    <dgm:pt modelId="{99F0CC1E-9120-4E23-85B6-9FDBDCAF081E}" type="pres">
      <dgm:prSet presAssocID="{4CB367A7-668A-439F-AE25-805FABAB1E1E}" presName="sibTrans" presStyleLbl="sibTrans2D1" presStyleIdx="0" presStyleCnt="3"/>
      <dgm:spPr/>
    </dgm:pt>
    <dgm:pt modelId="{8638F7D9-8251-4E06-84A3-77C278986162}" type="pres">
      <dgm:prSet presAssocID="{4CB367A7-668A-439F-AE25-805FABAB1E1E}" presName="connectorText" presStyleLbl="sibTrans2D1" presStyleIdx="0" presStyleCnt="3"/>
      <dgm:spPr/>
    </dgm:pt>
    <dgm:pt modelId="{99F7BA9A-594A-4719-B402-992CAC70931E}" type="pres">
      <dgm:prSet presAssocID="{64F9E92D-3E11-44AD-A83A-BE2DB13B54C6}" presName="node" presStyleLbl="node1" presStyleIdx="1" presStyleCnt="4">
        <dgm:presLayoutVars>
          <dgm:bulletEnabled val="1"/>
        </dgm:presLayoutVars>
      </dgm:prSet>
      <dgm:spPr/>
    </dgm:pt>
    <dgm:pt modelId="{3F978969-47FD-4533-9F5C-59EDC3F8E6A6}" type="pres">
      <dgm:prSet presAssocID="{FC896C4C-3765-411E-90B3-3E194FDCA62D}" presName="sibTrans" presStyleLbl="sibTrans2D1" presStyleIdx="1" presStyleCnt="3"/>
      <dgm:spPr/>
    </dgm:pt>
    <dgm:pt modelId="{BC6969BF-3A7B-4B3C-8C10-870E6B7DFB43}" type="pres">
      <dgm:prSet presAssocID="{FC896C4C-3765-411E-90B3-3E194FDCA62D}" presName="connectorText" presStyleLbl="sibTrans2D1" presStyleIdx="1" presStyleCnt="3"/>
      <dgm:spPr/>
    </dgm:pt>
    <dgm:pt modelId="{D20E890D-AC7D-4CC0-A298-28971BBAB82C}" type="pres">
      <dgm:prSet presAssocID="{9BD038A2-C094-499D-9E88-14A0736A95F4}" presName="node" presStyleLbl="node1" presStyleIdx="2" presStyleCnt="4">
        <dgm:presLayoutVars>
          <dgm:bulletEnabled val="1"/>
        </dgm:presLayoutVars>
      </dgm:prSet>
      <dgm:spPr/>
    </dgm:pt>
    <dgm:pt modelId="{99A04C59-9688-43AC-ADF2-A060E89A0187}" type="pres">
      <dgm:prSet presAssocID="{A2E8B74C-52B1-4DF1-BD53-EEEFB98A45F9}" presName="sibTrans" presStyleLbl="sibTrans2D1" presStyleIdx="2" presStyleCnt="3"/>
      <dgm:spPr/>
    </dgm:pt>
    <dgm:pt modelId="{C22C033D-4D20-417D-8095-F98B82CDDBE8}" type="pres">
      <dgm:prSet presAssocID="{A2E8B74C-52B1-4DF1-BD53-EEEFB98A45F9}" presName="connectorText" presStyleLbl="sibTrans2D1" presStyleIdx="2" presStyleCnt="3"/>
      <dgm:spPr/>
    </dgm:pt>
    <dgm:pt modelId="{B890A2BF-E912-4486-B368-1CB1D766F046}" type="pres">
      <dgm:prSet presAssocID="{F326D7D2-F442-4273-89C0-FCE71A943260}" presName="node" presStyleLbl="node1" presStyleIdx="3" presStyleCnt="4">
        <dgm:presLayoutVars>
          <dgm:bulletEnabled val="1"/>
        </dgm:presLayoutVars>
      </dgm:prSet>
      <dgm:spPr/>
    </dgm:pt>
  </dgm:ptLst>
  <dgm:cxnLst>
    <dgm:cxn modelId="{CA83D50B-9530-4FF9-AC6F-D2683AEC9675}" type="presOf" srcId="{FC896C4C-3765-411E-90B3-3E194FDCA62D}" destId="{BC6969BF-3A7B-4B3C-8C10-870E6B7DFB43}" srcOrd="1" destOrd="0" presId="urn:microsoft.com/office/officeart/2005/8/layout/process5"/>
    <dgm:cxn modelId="{C894C415-32B0-4115-AFC7-F1E47EA691AC}" srcId="{FE7984E4-1E43-4B77-B1A1-58CCF0C427E0}" destId="{9BD038A2-C094-499D-9E88-14A0736A95F4}" srcOrd="2" destOrd="0" parTransId="{3F2B1511-F4E0-45DD-AC03-6F7A6A1C4D04}" sibTransId="{A2E8B74C-52B1-4DF1-BD53-EEEFB98A45F9}"/>
    <dgm:cxn modelId="{02E8EE21-D597-4EB0-8B73-94D0930855DD}" type="presOf" srcId="{F326D7D2-F442-4273-89C0-FCE71A943260}" destId="{B890A2BF-E912-4486-B368-1CB1D766F046}" srcOrd="0" destOrd="0" presId="urn:microsoft.com/office/officeart/2005/8/layout/process5"/>
    <dgm:cxn modelId="{63137C3D-EDA1-44D5-92A1-B4801FF72BE6}" srcId="{FE7984E4-1E43-4B77-B1A1-58CCF0C427E0}" destId="{F326D7D2-F442-4273-89C0-FCE71A943260}" srcOrd="3" destOrd="0" parTransId="{18FCC024-25DE-4ED6-AB28-C31D2C4CCCE5}" sibTransId="{21302E62-4AFF-484C-BF43-23280F3AF531}"/>
    <dgm:cxn modelId="{B818F35C-F178-442A-BAB3-8CD9A9A58CF2}" type="presOf" srcId="{4CB367A7-668A-439F-AE25-805FABAB1E1E}" destId="{8638F7D9-8251-4E06-84A3-77C278986162}" srcOrd="1" destOrd="0" presId="urn:microsoft.com/office/officeart/2005/8/layout/process5"/>
    <dgm:cxn modelId="{FACFB960-3E18-4B2E-BFE6-F3423256736F}" type="presOf" srcId="{A2E8B74C-52B1-4DF1-BD53-EEEFB98A45F9}" destId="{C22C033D-4D20-417D-8095-F98B82CDDBE8}" srcOrd="1" destOrd="0" presId="urn:microsoft.com/office/officeart/2005/8/layout/process5"/>
    <dgm:cxn modelId="{F8DFBE43-E7A5-4858-A904-13ED8374DE4D}" type="presOf" srcId="{FC896C4C-3765-411E-90B3-3E194FDCA62D}" destId="{3F978969-47FD-4533-9F5C-59EDC3F8E6A6}" srcOrd="0" destOrd="0" presId="urn:microsoft.com/office/officeart/2005/8/layout/process5"/>
    <dgm:cxn modelId="{6B340F7A-456A-4779-8018-CAAE20624120}" srcId="{FE7984E4-1E43-4B77-B1A1-58CCF0C427E0}" destId="{667115DE-5BF5-4312-A816-20E6D634D6B1}" srcOrd="0" destOrd="0" parTransId="{A78E591F-08F6-494B-9013-72CB3CABC751}" sibTransId="{4CB367A7-668A-439F-AE25-805FABAB1E1E}"/>
    <dgm:cxn modelId="{3209699E-AF36-4A55-983F-56E9605F68F8}" type="presOf" srcId="{A2E8B74C-52B1-4DF1-BD53-EEEFB98A45F9}" destId="{99A04C59-9688-43AC-ADF2-A060E89A0187}" srcOrd="0" destOrd="0" presId="urn:microsoft.com/office/officeart/2005/8/layout/process5"/>
    <dgm:cxn modelId="{A81A11AD-E29E-4FD9-AA8E-A446979325CC}" type="presOf" srcId="{4CB367A7-668A-439F-AE25-805FABAB1E1E}" destId="{99F0CC1E-9120-4E23-85B6-9FDBDCAF081E}" srcOrd="0" destOrd="0" presId="urn:microsoft.com/office/officeart/2005/8/layout/process5"/>
    <dgm:cxn modelId="{80412FBF-794F-42CF-93A1-306B08638E37}" type="presOf" srcId="{667115DE-5BF5-4312-A816-20E6D634D6B1}" destId="{8F2CA922-3EC3-486E-8192-EA66EBBBE1BF}" srcOrd="0" destOrd="0" presId="urn:microsoft.com/office/officeart/2005/8/layout/process5"/>
    <dgm:cxn modelId="{0D601CC2-5814-4301-96DE-768F541A2821}" type="presOf" srcId="{9BD038A2-C094-499D-9E88-14A0736A95F4}" destId="{D20E890D-AC7D-4CC0-A298-28971BBAB82C}" srcOrd="0" destOrd="0" presId="urn:microsoft.com/office/officeart/2005/8/layout/process5"/>
    <dgm:cxn modelId="{716AF9E4-175F-43D7-8833-0DCB84C91FDF}" type="presOf" srcId="{64F9E92D-3E11-44AD-A83A-BE2DB13B54C6}" destId="{99F7BA9A-594A-4719-B402-992CAC70931E}" srcOrd="0" destOrd="0" presId="urn:microsoft.com/office/officeart/2005/8/layout/process5"/>
    <dgm:cxn modelId="{57262AE5-AA4A-483D-AD04-DD93618F2509}" srcId="{FE7984E4-1E43-4B77-B1A1-58CCF0C427E0}" destId="{64F9E92D-3E11-44AD-A83A-BE2DB13B54C6}" srcOrd="1" destOrd="0" parTransId="{4115C653-A6F0-442F-A859-097BAFE8D3F7}" sibTransId="{FC896C4C-3765-411E-90B3-3E194FDCA62D}"/>
    <dgm:cxn modelId="{B05CD9F3-8E77-453E-95AD-0BDBDDE9645C}" type="presOf" srcId="{FE7984E4-1E43-4B77-B1A1-58CCF0C427E0}" destId="{78D9EED0-01EC-43BF-B3A4-3BB1FD6CB3C8}" srcOrd="0" destOrd="0" presId="urn:microsoft.com/office/officeart/2005/8/layout/process5"/>
    <dgm:cxn modelId="{75FDF81C-8D99-4DE3-8947-63B7D937BD0B}" type="presParOf" srcId="{78D9EED0-01EC-43BF-B3A4-3BB1FD6CB3C8}" destId="{8F2CA922-3EC3-486E-8192-EA66EBBBE1BF}" srcOrd="0" destOrd="0" presId="urn:microsoft.com/office/officeart/2005/8/layout/process5"/>
    <dgm:cxn modelId="{DDDBEC43-44A3-42B0-AD9B-C6F995CD3FAB}" type="presParOf" srcId="{78D9EED0-01EC-43BF-B3A4-3BB1FD6CB3C8}" destId="{99F0CC1E-9120-4E23-85B6-9FDBDCAF081E}" srcOrd="1" destOrd="0" presId="urn:microsoft.com/office/officeart/2005/8/layout/process5"/>
    <dgm:cxn modelId="{728DB323-842D-4B5E-85B4-0B175193F779}" type="presParOf" srcId="{99F0CC1E-9120-4E23-85B6-9FDBDCAF081E}" destId="{8638F7D9-8251-4E06-84A3-77C278986162}" srcOrd="0" destOrd="0" presId="urn:microsoft.com/office/officeart/2005/8/layout/process5"/>
    <dgm:cxn modelId="{C9D45AB6-0FB2-49D7-A6A7-B00E88D6C845}" type="presParOf" srcId="{78D9EED0-01EC-43BF-B3A4-3BB1FD6CB3C8}" destId="{99F7BA9A-594A-4719-B402-992CAC70931E}" srcOrd="2" destOrd="0" presId="urn:microsoft.com/office/officeart/2005/8/layout/process5"/>
    <dgm:cxn modelId="{1F01DBA1-B691-40F0-B5A8-EE1BE23BF568}" type="presParOf" srcId="{78D9EED0-01EC-43BF-B3A4-3BB1FD6CB3C8}" destId="{3F978969-47FD-4533-9F5C-59EDC3F8E6A6}" srcOrd="3" destOrd="0" presId="urn:microsoft.com/office/officeart/2005/8/layout/process5"/>
    <dgm:cxn modelId="{49766698-EC61-47E8-A524-616C6782F3C8}" type="presParOf" srcId="{3F978969-47FD-4533-9F5C-59EDC3F8E6A6}" destId="{BC6969BF-3A7B-4B3C-8C10-870E6B7DFB43}" srcOrd="0" destOrd="0" presId="urn:microsoft.com/office/officeart/2005/8/layout/process5"/>
    <dgm:cxn modelId="{E4DA376D-4CC8-4171-B6E7-130AF9E2AB0B}" type="presParOf" srcId="{78D9EED0-01EC-43BF-B3A4-3BB1FD6CB3C8}" destId="{D20E890D-AC7D-4CC0-A298-28971BBAB82C}" srcOrd="4" destOrd="0" presId="urn:microsoft.com/office/officeart/2005/8/layout/process5"/>
    <dgm:cxn modelId="{2B8E1E24-E0B2-40F1-9B5D-C8A2ADE97E3C}" type="presParOf" srcId="{78D9EED0-01EC-43BF-B3A4-3BB1FD6CB3C8}" destId="{99A04C59-9688-43AC-ADF2-A060E89A0187}" srcOrd="5" destOrd="0" presId="urn:microsoft.com/office/officeart/2005/8/layout/process5"/>
    <dgm:cxn modelId="{48BE3DE7-0740-4448-97EA-4BCF6A8662D4}" type="presParOf" srcId="{99A04C59-9688-43AC-ADF2-A060E89A0187}" destId="{C22C033D-4D20-417D-8095-F98B82CDDBE8}" srcOrd="0" destOrd="0" presId="urn:microsoft.com/office/officeart/2005/8/layout/process5"/>
    <dgm:cxn modelId="{669BCAB0-D548-4350-8C2D-3F6B45F5A0B2}" type="presParOf" srcId="{78D9EED0-01EC-43BF-B3A4-3BB1FD6CB3C8}" destId="{B890A2BF-E912-4486-B368-1CB1D766F046}" srcOrd="6" destOrd="0" presId="urn:microsoft.com/office/officeart/2005/8/layout/process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1329CA0-00DE-4F3A-BD37-5264E0875676}">
      <dsp:nvSpPr>
        <dsp:cNvPr id="0" name=""/>
        <dsp:cNvSpPr/>
      </dsp:nvSpPr>
      <dsp:spPr>
        <a:xfrm>
          <a:off x="0" y="32989"/>
          <a:ext cx="6666833" cy="2640690"/>
        </a:xfrm>
        <a:prstGeom prst="round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40970" tIns="140970" rIns="140970" bIns="140970" numCol="1" spcCol="1270" anchor="ctr" anchorCtr="0">
          <a:noAutofit/>
        </a:bodyPr>
        <a:lstStyle/>
        <a:p>
          <a:pPr marL="0" lvl="0" indent="0" algn="l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3700" b="0" i="0" kern="1200"/>
            <a:t>tapa hahmottaa asioita osana laajempaa järjestelmää ja kokonaisuutta yksittäisten, erillisten osien sijaan</a:t>
          </a:r>
          <a:endParaRPr lang="en-US" sz="3700" kern="1200"/>
        </a:p>
      </dsp:txBody>
      <dsp:txXfrm>
        <a:off x="128908" y="161897"/>
        <a:ext cx="6409017" cy="2382874"/>
      </dsp:txXfrm>
    </dsp:sp>
    <dsp:sp modelId="{7AE02C08-6C82-40D4-96B1-AF698361E821}">
      <dsp:nvSpPr>
        <dsp:cNvPr id="0" name=""/>
        <dsp:cNvSpPr/>
      </dsp:nvSpPr>
      <dsp:spPr>
        <a:xfrm>
          <a:off x="0" y="2780239"/>
          <a:ext cx="6666833" cy="2640690"/>
        </a:xfrm>
        <a:prstGeom prst="roundRect">
          <a:avLst/>
        </a:prstGeom>
        <a:gradFill rotWithShape="0">
          <a:gsLst>
            <a:gs pos="0">
              <a:schemeClr val="accent2">
                <a:hueOff val="-1455363"/>
                <a:satOff val="-83928"/>
                <a:lumOff val="8628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-1455363"/>
                <a:satOff val="-83928"/>
                <a:lumOff val="8628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-1455363"/>
                <a:satOff val="-83928"/>
                <a:lumOff val="8628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40970" tIns="140970" rIns="140970" bIns="140970" numCol="1" spcCol="1270" anchor="ctr" anchorCtr="0">
          <a:noAutofit/>
        </a:bodyPr>
        <a:lstStyle/>
        <a:p>
          <a:pPr marL="0" lvl="0" indent="0" algn="l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3700" b="0" i="0" kern="1200"/>
            <a:t>haastaa pohtimaan syy-seuraussuhteita systemaattisesti ja useista eri näkökulmista.</a:t>
          </a:r>
          <a:endParaRPr lang="en-US" sz="3700" kern="1200"/>
        </a:p>
      </dsp:txBody>
      <dsp:txXfrm>
        <a:off x="128908" y="2909147"/>
        <a:ext cx="6409017" cy="2382874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94205E1-D72B-441D-BB51-80C3204DBD6B}">
      <dsp:nvSpPr>
        <dsp:cNvPr id="0" name=""/>
        <dsp:cNvSpPr/>
      </dsp:nvSpPr>
      <dsp:spPr>
        <a:xfrm>
          <a:off x="0" y="469759"/>
          <a:ext cx="6666833" cy="2199600"/>
        </a:xfrm>
        <a:prstGeom prst="round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52400" tIns="152400" rIns="152400" bIns="152400" numCol="1" spcCol="1270" anchor="ctr" anchorCtr="0">
          <a:noAutofit/>
        </a:bodyPr>
        <a:lstStyle/>
        <a:p>
          <a:pPr marL="0" lvl="0" indent="0" algn="l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4000" kern="1200"/>
            <a:t>tekeminen organisoidaan ja johdetaan ilmiöiden ja niiden ratkaisemisen ehdoilla</a:t>
          </a:r>
          <a:endParaRPr lang="en-US" sz="4000" kern="1200"/>
        </a:p>
      </dsp:txBody>
      <dsp:txXfrm>
        <a:off x="107376" y="577135"/>
        <a:ext cx="6452081" cy="1984848"/>
      </dsp:txXfrm>
    </dsp:sp>
    <dsp:sp modelId="{1662EA3B-3FD1-498E-BACF-4840381165DC}">
      <dsp:nvSpPr>
        <dsp:cNvPr id="0" name=""/>
        <dsp:cNvSpPr/>
      </dsp:nvSpPr>
      <dsp:spPr>
        <a:xfrm>
          <a:off x="0" y="2784560"/>
          <a:ext cx="6666833" cy="2199600"/>
        </a:xfrm>
        <a:prstGeom prst="roundRect">
          <a:avLst/>
        </a:prstGeom>
        <a:gradFill rotWithShape="0">
          <a:gsLst>
            <a:gs pos="0">
              <a:schemeClr val="accent2">
                <a:hueOff val="-1455363"/>
                <a:satOff val="-83928"/>
                <a:lumOff val="8628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-1455363"/>
                <a:satOff val="-83928"/>
                <a:lumOff val="8628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-1455363"/>
                <a:satOff val="-83928"/>
                <a:lumOff val="8628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52400" tIns="152400" rIns="152400" bIns="152400" numCol="1" spcCol="1270" anchor="ctr" anchorCtr="0">
          <a:noAutofit/>
        </a:bodyPr>
        <a:lstStyle/>
        <a:p>
          <a:pPr marL="0" lvl="0" indent="0" algn="l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4000" kern="1200"/>
            <a:t>-&gt; toiminnan luonne: alhaalta ylöspäin etenevää</a:t>
          </a:r>
          <a:endParaRPr lang="en-US" sz="4000" kern="1200"/>
        </a:p>
      </dsp:txBody>
      <dsp:txXfrm>
        <a:off x="107376" y="2891936"/>
        <a:ext cx="6452081" cy="1984848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DC50B5A-D2A2-422B-ABA3-27512D429EF6}">
      <dsp:nvSpPr>
        <dsp:cNvPr id="0" name=""/>
        <dsp:cNvSpPr/>
      </dsp:nvSpPr>
      <dsp:spPr>
        <a:xfrm>
          <a:off x="0" y="665"/>
          <a:ext cx="6666833" cy="0"/>
        </a:xfrm>
        <a:prstGeom prst="line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dk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F70C02DF-1A4E-4BAD-B2FF-096263F78939}">
      <dsp:nvSpPr>
        <dsp:cNvPr id="0" name=""/>
        <dsp:cNvSpPr/>
      </dsp:nvSpPr>
      <dsp:spPr>
        <a:xfrm>
          <a:off x="0" y="665"/>
          <a:ext cx="6666833" cy="109051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820" tIns="83820" rIns="83820" bIns="83820" numCol="1" spcCol="1270" anchor="t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2200" kern="1200"/>
            <a:t>kykyä kehittää uusia käytäntöjä ja toimintamalleja jatkuvasti muuttuvissa olosuhteissa (resilienssi)</a:t>
          </a:r>
          <a:endParaRPr lang="en-US" sz="2200" kern="1200"/>
        </a:p>
      </dsp:txBody>
      <dsp:txXfrm>
        <a:off x="0" y="665"/>
        <a:ext cx="6666833" cy="1090517"/>
      </dsp:txXfrm>
    </dsp:sp>
    <dsp:sp modelId="{04929ED5-0F80-4495-9F22-9B605D8B9499}">
      <dsp:nvSpPr>
        <dsp:cNvPr id="0" name=""/>
        <dsp:cNvSpPr/>
      </dsp:nvSpPr>
      <dsp:spPr>
        <a:xfrm>
          <a:off x="0" y="1091183"/>
          <a:ext cx="6666833" cy="0"/>
        </a:xfrm>
        <a:prstGeom prst="line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dk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09CA660E-A0D4-4EF9-886D-7825616CC6EC}">
      <dsp:nvSpPr>
        <dsp:cNvPr id="0" name=""/>
        <dsp:cNvSpPr/>
      </dsp:nvSpPr>
      <dsp:spPr>
        <a:xfrm>
          <a:off x="0" y="1091183"/>
          <a:ext cx="6666833" cy="109051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820" tIns="83820" rIns="83820" bIns="83820" numCol="1" spcCol="1270" anchor="t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2200" kern="1200"/>
            <a:t>ilmiöiden tunnistaminen ja hallinta - yhä useampi osallistuu -&gt; ei keskitettyä johtamista</a:t>
          </a:r>
          <a:endParaRPr lang="en-US" sz="2200" kern="1200"/>
        </a:p>
      </dsp:txBody>
      <dsp:txXfrm>
        <a:off x="0" y="1091183"/>
        <a:ext cx="6666833" cy="1090517"/>
      </dsp:txXfrm>
    </dsp:sp>
    <dsp:sp modelId="{4F7C0B51-5D38-41EB-9FB9-67712002FB37}">
      <dsp:nvSpPr>
        <dsp:cNvPr id="0" name=""/>
        <dsp:cNvSpPr/>
      </dsp:nvSpPr>
      <dsp:spPr>
        <a:xfrm>
          <a:off x="0" y="2181701"/>
          <a:ext cx="6666833" cy="0"/>
        </a:xfrm>
        <a:prstGeom prst="line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dk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683A4504-AAD3-4703-9347-BB7CFF1C08A8}">
      <dsp:nvSpPr>
        <dsp:cNvPr id="0" name=""/>
        <dsp:cNvSpPr/>
      </dsp:nvSpPr>
      <dsp:spPr>
        <a:xfrm>
          <a:off x="0" y="2181701"/>
          <a:ext cx="6666833" cy="109051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820" tIns="83820" rIns="83820" bIns="83820" numCol="1" spcCol="1270" anchor="t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2200" kern="1200"/>
            <a:t>yhteisöllisyys – vuorovaikutus – valmius ylittää rajoja</a:t>
          </a:r>
          <a:endParaRPr lang="en-US" sz="2200" kern="1200"/>
        </a:p>
      </dsp:txBody>
      <dsp:txXfrm>
        <a:off x="0" y="2181701"/>
        <a:ext cx="6666833" cy="1090517"/>
      </dsp:txXfrm>
    </dsp:sp>
    <dsp:sp modelId="{5A3E3073-6E00-4E03-AB9E-B4B6E5438670}">
      <dsp:nvSpPr>
        <dsp:cNvPr id="0" name=""/>
        <dsp:cNvSpPr/>
      </dsp:nvSpPr>
      <dsp:spPr>
        <a:xfrm>
          <a:off x="0" y="3272218"/>
          <a:ext cx="6666833" cy="0"/>
        </a:xfrm>
        <a:prstGeom prst="line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dk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4BD01DEB-CB38-4EE8-92F2-EC76FB101993}">
      <dsp:nvSpPr>
        <dsp:cNvPr id="0" name=""/>
        <dsp:cNvSpPr/>
      </dsp:nvSpPr>
      <dsp:spPr>
        <a:xfrm>
          <a:off x="0" y="3272218"/>
          <a:ext cx="6666833" cy="109051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820" tIns="83820" rIns="83820" bIns="83820" numCol="1" spcCol="1270" anchor="t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2200" kern="1200"/>
            <a:t>osaamisen ja taitojen yhdistäminen -&gt; ilmiön ymmärtäminen -&gt; ongelmien ja kysymysten vastaaminen </a:t>
          </a:r>
          <a:endParaRPr lang="en-US" sz="2200" kern="1200"/>
        </a:p>
      </dsp:txBody>
      <dsp:txXfrm>
        <a:off x="0" y="3272218"/>
        <a:ext cx="6666833" cy="1090517"/>
      </dsp:txXfrm>
    </dsp:sp>
    <dsp:sp modelId="{D51D82EA-DF3C-466D-B2B7-BEE79A032247}">
      <dsp:nvSpPr>
        <dsp:cNvPr id="0" name=""/>
        <dsp:cNvSpPr/>
      </dsp:nvSpPr>
      <dsp:spPr>
        <a:xfrm>
          <a:off x="0" y="4362736"/>
          <a:ext cx="6666833" cy="0"/>
        </a:xfrm>
        <a:prstGeom prst="line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dk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1C47F17D-FA36-44AD-B10D-B7C8DC4AD706}">
      <dsp:nvSpPr>
        <dsp:cNvPr id="0" name=""/>
        <dsp:cNvSpPr/>
      </dsp:nvSpPr>
      <dsp:spPr>
        <a:xfrm>
          <a:off x="0" y="4362736"/>
          <a:ext cx="6666833" cy="109051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820" tIns="83820" rIns="83820" bIns="83820" numCol="1" spcCol="1270" anchor="t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2200" kern="1200"/>
            <a:t>kyky toimia eri asiantuntijoiden kanssa muodostaen yhteistä näkemystä, ymmärrystä ja tilannekuvaa</a:t>
          </a:r>
          <a:endParaRPr lang="en-US" sz="2200" kern="1200"/>
        </a:p>
      </dsp:txBody>
      <dsp:txXfrm>
        <a:off x="0" y="4362736"/>
        <a:ext cx="6666833" cy="1090517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BD83840-7D74-4B36-9C55-B83D7E0E2AC5}">
      <dsp:nvSpPr>
        <dsp:cNvPr id="0" name=""/>
        <dsp:cNvSpPr/>
      </dsp:nvSpPr>
      <dsp:spPr>
        <a:xfrm>
          <a:off x="379476" y="0"/>
          <a:ext cx="5504687" cy="5504687"/>
        </a:xfrm>
        <a:prstGeom prst="diamond">
          <a:avLst/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29379A5-1019-4EFE-A9F6-7670B43DEB8B}">
      <dsp:nvSpPr>
        <dsp:cNvPr id="0" name=""/>
        <dsp:cNvSpPr/>
      </dsp:nvSpPr>
      <dsp:spPr>
        <a:xfrm>
          <a:off x="902421" y="522945"/>
          <a:ext cx="2146828" cy="2146828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1600" kern="1200"/>
            <a:t>Mahdollistaa ratkaisuja ilmiöihin</a:t>
          </a:r>
          <a:endParaRPr lang="en-US" sz="1600" kern="1200"/>
        </a:p>
      </dsp:txBody>
      <dsp:txXfrm>
        <a:off x="1007221" y="627745"/>
        <a:ext cx="1937228" cy="1937228"/>
      </dsp:txXfrm>
    </dsp:sp>
    <dsp:sp modelId="{04FA303D-E53B-494D-8A9A-FF267D3A2031}">
      <dsp:nvSpPr>
        <dsp:cNvPr id="0" name=""/>
        <dsp:cNvSpPr/>
      </dsp:nvSpPr>
      <dsp:spPr>
        <a:xfrm>
          <a:off x="3214390" y="522945"/>
          <a:ext cx="2146828" cy="2146828"/>
        </a:xfrm>
        <a:prstGeom prst="roundRect">
          <a:avLst/>
        </a:prstGeom>
        <a:solidFill>
          <a:schemeClr val="accent2">
            <a:hueOff val="-485121"/>
            <a:satOff val="-27976"/>
            <a:lumOff val="2876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1600" kern="1200"/>
            <a:t>Pitää organisaatio koossa, ilmiöiden vaatiessa erilaisia ratkaisuja (hajoamisen uhka)</a:t>
          </a:r>
          <a:endParaRPr lang="en-US" sz="1600" kern="1200"/>
        </a:p>
      </dsp:txBody>
      <dsp:txXfrm>
        <a:off x="3319190" y="627745"/>
        <a:ext cx="1937228" cy="1937228"/>
      </dsp:txXfrm>
    </dsp:sp>
    <dsp:sp modelId="{84BDE97B-F919-49FC-8A71-93260DDC1997}">
      <dsp:nvSpPr>
        <dsp:cNvPr id="0" name=""/>
        <dsp:cNvSpPr/>
      </dsp:nvSpPr>
      <dsp:spPr>
        <a:xfrm>
          <a:off x="902421" y="2834914"/>
          <a:ext cx="2146828" cy="2146828"/>
        </a:xfrm>
        <a:prstGeom prst="roundRect">
          <a:avLst/>
        </a:prstGeom>
        <a:solidFill>
          <a:schemeClr val="accent2">
            <a:hueOff val="-970242"/>
            <a:satOff val="-55952"/>
            <a:lumOff val="5752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1600" kern="1200"/>
            <a:t>Johtamisella selkiytetään, motivoidaan ja koordinoidaan jatkuvasti muuttuvaa organisaation toimintaa </a:t>
          </a:r>
          <a:endParaRPr lang="en-US" sz="1600" kern="1200"/>
        </a:p>
      </dsp:txBody>
      <dsp:txXfrm>
        <a:off x="1007221" y="2939714"/>
        <a:ext cx="1937228" cy="1937228"/>
      </dsp:txXfrm>
    </dsp:sp>
    <dsp:sp modelId="{89C99468-E81B-41D2-A679-081A2CE5163B}">
      <dsp:nvSpPr>
        <dsp:cNvPr id="0" name=""/>
        <dsp:cNvSpPr/>
      </dsp:nvSpPr>
      <dsp:spPr>
        <a:xfrm>
          <a:off x="3214390" y="2834914"/>
          <a:ext cx="2146828" cy="2146828"/>
        </a:xfrm>
        <a:prstGeom prst="roundRect">
          <a:avLst/>
        </a:prstGeom>
        <a:solidFill>
          <a:schemeClr val="accent2">
            <a:hueOff val="-1455363"/>
            <a:satOff val="-83928"/>
            <a:lumOff val="8628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1600" kern="1200"/>
            <a:t>Tavoitteiden ja tilannekuvien analysoinnin keskeinen merkitys</a:t>
          </a:r>
          <a:endParaRPr lang="en-US" sz="1600" kern="1200"/>
        </a:p>
      </dsp:txBody>
      <dsp:txXfrm>
        <a:off x="3319190" y="2939714"/>
        <a:ext cx="1937228" cy="1937228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F2CA922-3EC3-486E-8192-EA66EBBBE1BF}">
      <dsp:nvSpPr>
        <dsp:cNvPr id="0" name=""/>
        <dsp:cNvSpPr/>
      </dsp:nvSpPr>
      <dsp:spPr>
        <a:xfrm>
          <a:off x="1302" y="505550"/>
          <a:ext cx="2776761" cy="1666057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1800" kern="1200"/>
            <a:t>Onko merkityksellisyyden johtaminen kirkossa korvautunut rakenteiden johtamisella?</a:t>
          </a:r>
          <a:endParaRPr lang="en-US" sz="1800" kern="1200"/>
        </a:p>
      </dsp:txBody>
      <dsp:txXfrm>
        <a:off x="50099" y="554347"/>
        <a:ext cx="2679167" cy="1568463"/>
      </dsp:txXfrm>
    </dsp:sp>
    <dsp:sp modelId="{99F0CC1E-9120-4E23-85B6-9FDBDCAF081E}">
      <dsp:nvSpPr>
        <dsp:cNvPr id="0" name=""/>
        <dsp:cNvSpPr/>
      </dsp:nvSpPr>
      <dsp:spPr>
        <a:xfrm>
          <a:off x="3022419" y="994260"/>
          <a:ext cx="588673" cy="688636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400" kern="1200"/>
        </a:p>
      </dsp:txBody>
      <dsp:txXfrm>
        <a:off x="3022419" y="1131987"/>
        <a:ext cx="412071" cy="413182"/>
      </dsp:txXfrm>
    </dsp:sp>
    <dsp:sp modelId="{99F7BA9A-594A-4719-B402-992CAC70931E}">
      <dsp:nvSpPr>
        <dsp:cNvPr id="0" name=""/>
        <dsp:cNvSpPr/>
      </dsp:nvSpPr>
      <dsp:spPr>
        <a:xfrm>
          <a:off x="3888768" y="505550"/>
          <a:ext cx="2776761" cy="1666057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-485121"/>
                <a:satOff val="-27976"/>
                <a:lumOff val="2876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-485121"/>
                <a:satOff val="-27976"/>
                <a:lumOff val="2876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-485121"/>
                <a:satOff val="-27976"/>
                <a:lumOff val="2876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1800" kern="1200" dirty="0"/>
            <a:t>Merkityksellisyys motivoi toimintaa -&gt; tehokkuus</a:t>
          </a:r>
          <a:endParaRPr lang="en-US" sz="1800" kern="1200" dirty="0"/>
        </a:p>
      </dsp:txBody>
      <dsp:txXfrm>
        <a:off x="3937565" y="554347"/>
        <a:ext cx="2679167" cy="1568463"/>
      </dsp:txXfrm>
    </dsp:sp>
    <dsp:sp modelId="{3F978969-47FD-4533-9F5C-59EDC3F8E6A6}">
      <dsp:nvSpPr>
        <dsp:cNvPr id="0" name=""/>
        <dsp:cNvSpPr/>
      </dsp:nvSpPr>
      <dsp:spPr>
        <a:xfrm rot="5400000">
          <a:off x="4982813" y="2365980"/>
          <a:ext cx="588673" cy="688636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2">
                <a:hueOff val="-727682"/>
                <a:satOff val="-41964"/>
                <a:lumOff val="4314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-727682"/>
                <a:satOff val="-41964"/>
                <a:lumOff val="4314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-727682"/>
                <a:satOff val="-41964"/>
                <a:lumOff val="4314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400" kern="1200"/>
        </a:p>
      </dsp:txBody>
      <dsp:txXfrm rot="-5400000">
        <a:off x="5070559" y="2415961"/>
        <a:ext cx="413182" cy="412071"/>
      </dsp:txXfrm>
    </dsp:sp>
    <dsp:sp modelId="{D20E890D-AC7D-4CC0-A298-28971BBAB82C}">
      <dsp:nvSpPr>
        <dsp:cNvPr id="0" name=""/>
        <dsp:cNvSpPr/>
      </dsp:nvSpPr>
      <dsp:spPr>
        <a:xfrm>
          <a:off x="3888768" y="3282312"/>
          <a:ext cx="2776761" cy="1666057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-970242"/>
                <a:satOff val="-55952"/>
                <a:lumOff val="5752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-970242"/>
                <a:satOff val="-55952"/>
                <a:lumOff val="5752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-970242"/>
                <a:satOff val="-55952"/>
                <a:lumOff val="5752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1800" kern="1200"/>
            <a:t>Ilmiölähtöinen johtaminen – merkityksellisten ilmiöiden tunnistaminen ja tulokulmien löytäminen</a:t>
          </a:r>
          <a:endParaRPr lang="en-US" sz="1800" kern="1200"/>
        </a:p>
      </dsp:txBody>
      <dsp:txXfrm>
        <a:off x="3937565" y="3331109"/>
        <a:ext cx="2679167" cy="1568463"/>
      </dsp:txXfrm>
    </dsp:sp>
    <dsp:sp modelId="{99A04C59-9688-43AC-ADF2-A060E89A0187}">
      <dsp:nvSpPr>
        <dsp:cNvPr id="0" name=""/>
        <dsp:cNvSpPr/>
      </dsp:nvSpPr>
      <dsp:spPr>
        <a:xfrm rot="10800000">
          <a:off x="3055740" y="3771022"/>
          <a:ext cx="588673" cy="688636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2">
                <a:hueOff val="-1455363"/>
                <a:satOff val="-83928"/>
                <a:lumOff val="8628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-1455363"/>
                <a:satOff val="-83928"/>
                <a:lumOff val="8628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-1455363"/>
                <a:satOff val="-83928"/>
                <a:lumOff val="8628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400" kern="1200"/>
        </a:p>
      </dsp:txBody>
      <dsp:txXfrm rot="10800000">
        <a:off x="3232342" y="3908749"/>
        <a:ext cx="412071" cy="413182"/>
      </dsp:txXfrm>
    </dsp:sp>
    <dsp:sp modelId="{B890A2BF-E912-4486-B368-1CB1D766F046}">
      <dsp:nvSpPr>
        <dsp:cNvPr id="0" name=""/>
        <dsp:cNvSpPr/>
      </dsp:nvSpPr>
      <dsp:spPr>
        <a:xfrm>
          <a:off x="1302" y="3282312"/>
          <a:ext cx="2776761" cy="1666057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-1455363"/>
                <a:satOff val="-83928"/>
                <a:lumOff val="8628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-1455363"/>
                <a:satOff val="-83928"/>
                <a:lumOff val="8628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-1455363"/>
                <a:satOff val="-83928"/>
                <a:lumOff val="8628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1800" kern="1200" dirty="0"/>
            <a:t>Merkityksellisyyden vahvistaminen: tulosten näkeminen, kokemus oman työn tärkeydestä, palaute</a:t>
          </a:r>
          <a:endParaRPr lang="en-US" sz="1800" kern="1200" dirty="0"/>
        </a:p>
      </dsp:txBody>
      <dsp:txXfrm>
        <a:off x="50099" y="3331109"/>
        <a:ext cx="2679167" cy="156846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matrix3">
  <dgm:title val=""/>
  <dgm:desc val=""/>
  <dgm:catLst>
    <dgm:cat type="matrix" pri="1000"/>
    <dgm:cat type="convert" pri="18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0" destOrd="0"/>
        <dgm:cxn modelId="8" srcId="0" destId="4" srcOrd="1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matrix">
    <dgm:varLst>
      <dgm:chMax val="1"/>
      <dgm:dir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w" for="ch" forName="diamond" refType="w"/>
          <dgm:constr type="h" for="ch" forName="diamond" refType="h"/>
          <dgm:constr type="w" for="ch" forName="quad1" refType="w" fact="0.39"/>
          <dgm:constr type="h" for="ch" forName="quad1" refType="h" fact="0.39"/>
          <dgm:constr type="ctrX" for="ch" forName="quad1" refType="w" fact="0.29"/>
          <dgm:constr type="ctrY" for="ch" forName="quad1" refType="h" fact="0.29"/>
          <dgm:constr type="w" for="ch" forName="quad2" refType="w" fact="0.39"/>
          <dgm:constr type="h" for="ch" forName="quad2" refType="h" fact="0.39"/>
          <dgm:constr type="ctrX" for="ch" forName="quad2" refType="w" fact="0.71"/>
          <dgm:constr type="ctrY" for="ch" forName="quad2" refType="h" fact="0.29"/>
          <dgm:constr type="w" for="ch" forName="quad3" refType="w" fact="0.39"/>
          <dgm:constr type="h" for="ch" forName="quad3" refType="h" fact="0.39"/>
          <dgm:constr type="ctrX" for="ch" forName="quad3" refType="w" fact="0.29"/>
          <dgm:constr type="ctrY" for="ch" forName="quad3" refType="h" fact="0.71"/>
          <dgm:constr type="w" for="ch" forName="quad4" refType="w" fact="0.39"/>
          <dgm:constr type="h" for="ch" forName="quad4" refType="h" fact="0.39"/>
          <dgm:constr type="ctrX" for="ch" forName="quad4" refType="w" fact="0.71"/>
          <dgm:constr type="ctrY" for="ch" forName="quad4" refType="h" fact="0.71"/>
          <dgm:constr type="primFontSz" for="des" ptType="node" op="equ" val="65"/>
        </dgm:constrLst>
      </dgm:if>
      <dgm:else name="Name2">
        <dgm:constrLst>
          <dgm:constr type="w" for="ch" forName="diamond" refType="w"/>
          <dgm:constr type="h" for="ch" forName="diamond" refType="h"/>
          <dgm:constr type="w" for="ch" forName="quad1" refType="w" fact="0.39"/>
          <dgm:constr type="h" for="ch" forName="quad1" refType="h" fact="0.39"/>
          <dgm:constr type="ctrX" for="ch" forName="quad1" refType="w" fact="0.71"/>
          <dgm:constr type="ctrY" for="ch" forName="quad1" refType="h" fact="0.29"/>
          <dgm:constr type="w" for="ch" forName="quad2" refType="w" fact="0.39"/>
          <dgm:constr type="h" for="ch" forName="quad2" refType="h" fact="0.39"/>
          <dgm:constr type="ctrX" for="ch" forName="quad2" refType="w" fact="0.29"/>
          <dgm:constr type="ctrY" for="ch" forName="quad2" refType="h" fact="0.29"/>
          <dgm:constr type="w" for="ch" forName="quad3" refType="w" fact="0.39"/>
          <dgm:constr type="h" for="ch" forName="quad3" refType="h" fact="0.39"/>
          <dgm:constr type="ctrX" for="ch" forName="quad3" refType="w" fact="0.71"/>
          <dgm:constr type="ctrY" for="ch" forName="quad3" refType="h" fact="0.71"/>
          <dgm:constr type="w" for="ch" forName="quad4" refType="w" fact="0.39"/>
          <dgm:constr type="h" for="ch" forName="quad4" refType="h" fact="0.39"/>
          <dgm:constr type="ctrX" for="ch" forName="quad4" refType="w" fact="0.29"/>
          <dgm:constr type="ctrY" for="ch" forName="quad4" refType="h" fact="0.71"/>
          <dgm:constr type="primFontSz" for="des" ptType="node" op="equ" val="65"/>
        </dgm:constrLst>
      </dgm:else>
    </dgm:choose>
    <dgm:ruleLst/>
    <dgm:choose name="Name3">
      <dgm:if name="Name4" axis="ch" ptType="node" func="cnt" op="gte" val="1">
        <dgm:layoutNode name="diamond" styleLbl="bgShp">
          <dgm:alg type="sp"/>
          <dgm:shape xmlns:r="http://schemas.openxmlformats.org/officeDocument/2006/relationships" type="diamond" r:blip="">
            <dgm:adjLst/>
          </dgm:shape>
          <dgm:presOf/>
          <dgm:constrLst>
            <dgm:constr type="w" refType="h" op="equ"/>
          </dgm:constrLst>
          <dgm:ruleLst/>
        </dgm:layoutNode>
        <dgm:layoutNode name="quad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1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quad2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2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quad3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3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quad4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4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5"/>
    </dgm:choose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process5">
  <dgm:title val=""/>
  <dgm:desc val=""/>
  <dgm:catLst>
    <dgm:cat type="process" pri="17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revDir"/>
          <dgm:param type="bkpt" val="endCnv"/>
        </dgm:alg>
      </dgm:if>
      <dgm:else name="Name2">
        <dgm:alg type="snake">
          <dgm:param type="grDir" val="tR"/>
          <dgm:param type="flowDir" val="row"/>
          <dgm:param type="contDir" val="revDir"/>
          <dgm:param type="bkpt" val="endCnv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forName="sibTrans" refType="w" refFor="ch" refPtType="node" op="equ" fact="0.4"/>
      <dgm:constr type="sp" refType="w" refFor="ch" refForName="sibTrans" op="equ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Ylätunnisteen paikkamerkki 1"/>
          <p:cNvSpPr>
            <a:spLocks noGrp="1"/>
          </p:cNvSpPr>
          <p:nvPr>
            <p:ph type="hdr" sz="quarter"/>
          </p:nvPr>
        </p:nvSpPr>
        <p:spPr>
          <a:xfrm>
            <a:off x="1" y="1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i-FI"/>
          </a:p>
        </p:txBody>
      </p:sp>
      <p:sp>
        <p:nvSpPr>
          <p:cNvPr id="3" name="Päivämäärän paikkamerkki 2"/>
          <p:cNvSpPr>
            <a:spLocks noGrp="1"/>
          </p:cNvSpPr>
          <p:nvPr>
            <p:ph type="dt" idx="1"/>
          </p:nvPr>
        </p:nvSpPr>
        <p:spPr>
          <a:xfrm>
            <a:off x="3850444" y="1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B42D702-4CAB-453D-92BC-70BC1D860C74}" type="datetimeFigureOut">
              <a:rPr lang="fi-FI" smtClean="0"/>
              <a:t>17.11.2023</a:t>
            </a:fld>
            <a:endParaRPr lang="fi-FI"/>
          </a:p>
        </p:txBody>
      </p:sp>
      <p:sp>
        <p:nvSpPr>
          <p:cNvPr id="4" name="Dian kuvan paikkamerkki 3"/>
          <p:cNvSpPr>
            <a:spLocks noGrp="1" noRot="1" noChangeAspect="1"/>
          </p:cNvSpPr>
          <p:nvPr>
            <p:ph type="sldImg" idx="2"/>
          </p:nvPr>
        </p:nvSpPr>
        <p:spPr>
          <a:xfrm>
            <a:off x="420688" y="1239838"/>
            <a:ext cx="5956300" cy="335121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i-FI"/>
          </a:p>
        </p:txBody>
      </p:sp>
      <p:sp>
        <p:nvSpPr>
          <p:cNvPr id="5" name="Huomautusten paikkamerkki 4"/>
          <p:cNvSpPr>
            <a:spLocks noGrp="1"/>
          </p:cNvSpPr>
          <p:nvPr>
            <p:ph type="body" sz="quarter" idx="3"/>
          </p:nvPr>
        </p:nvSpPr>
        <p:spPr>
          <a:xfrm>
            <a:off x="679768" y="4777195"/>
            <a:ext cx="543814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4"/>
          </p:nvPr>
        </p:nvSpPr>
        <p:spPr>
          <a:xfrm>
            <a:off x="1" y="9428584"/>
            <a:ext cx="2945659" cy="49805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i-FI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5"/>
          </p:nvPr>
        </p:nvSpPr>
        <p:spPr>
          <a:xfrm>
            <a:off x="3850444" y="9428584"/>
            <a:ext cx="2945659" cy="49805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81FC793-8DA7-4F19-A03C-EF587C9050D3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5968955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Otsikko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3E1DE0BE-3217-45C9-996C-A6374F47C0D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1A2FB71B-F68C-40D2-9AB8-2BCB98CEBC1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Muokkaa alaotsikon perustyyliä napsautt.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BD96E9ED-3776-4B75-867E-4FBD2AE1B5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A4E725-8E23-4AAC-9CCE-002D5A825B41}" type="datetimeFigureOut">
              <a:rPr lang="fi-FI" smtClean="0"/>
              <a:t>17.11.2023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231FA5E8-06AD-419C-960A-76E81ABFF7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229A9A7A-514C-4781-B1D7-D6C2B3FD3C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492919-CEC9-4C25-8BCA-B78AE902F3AC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41028741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13B60922-5CA0-4469-9CC6-3E51E90B54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95889051-1572-4698-9305-48F4A51828A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CCC38D3F-F06A-4174-97E8-38AEB9C069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A4E725-8E23-4AAC-9CCE-002D5A825B41}" type="datetimeFigureOut">
              <a:rPr lang="fi-FI" smtClean="0"/>
              <a:t>17.11.2023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F4218544-2081-406F-BBE9-2AE9C8398E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FD2D7D8A-9F3F-4C7D-83A4-9B75596891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492919-CEC9-4C25-8BCA-B78AE902F3AC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1996897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Osan ylätunnis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C7224DF9-D661-470D-8AE3-B8003B8185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61561422-B972-474A-A13A-B076CF6FCFF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F5D7F383-2FC9-4BAD-9A8C-0C2EDAD78D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A4E725-8E23-4AAC-9CCE-002D5A825B41}" type="datetimeFigureOut">
              <a:rPr lang="fi-FI" smtClean="0"/>
              <a:t>17.11.2023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0845F24D-84BD-4FFE-AD5B-D38A409C37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375C7AC1-06F6-499D-A6B9-3E6BC3EA14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492919-CEC9-4C25-8BCA-B78AE902F3AC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8195788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Kaksi sisältökohdet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BB6132DB-9DE0-46CD-8480-212EEC54F6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AA295970-7E63-4BDB-8324-9E10CADB777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Sisällön paikkamerkki 3">
            <a:extLst>
              <a:ext uri="{FF2B5EF4-FFF2-40B4-BE49-F238E27FC236}">
                <a16:creationId xmlns:a16="http://schemas.microsoft.com/office/drawing/2014/main" id="{DB0ABCBC-347F-477D-B85E-61B50CDB1E5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65C65CB8-B9CB-4F21-9F43-CB25ABF60B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A4E725-8E23-4AAC-9CCE-002D5A825B41}" type="datetimeFigureOut">
              <a:rPr lang="fi-FI" smtClean="0"/>
              <a:t>17.11.2023</a:t>
            </a:fld>
            <a:endParaRPr lang="fi-FI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0E8DAFF7-D60F-4734-97C6-504D94F428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413390B7-27A2-4FC6-9EC9-18678259E2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492919-CEC9-4C25-8BCA-B78AE902F3AC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1968863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tai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394A1394-85C8-43DA-814A-6982B19BAB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BAA8BF9F-FBEC-4B7E-8E07-9BDD0E93C1A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Sisällön paikkamerkki 3">
            <a:extLst>
              <a:ext uri="{FF2B5EF4-FFF2-40B4-BE49-F238E27FC236}">
                <a16:creationId xmlns:a16="http://schemas.microsoft.com/office/drawing/2014/main" id="{DB436209-F1B1-49A5-B05F-5A16A6079CC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Tekstin paikkamerkki 4">
            <a:extLst>
              <a:ext uri="{FF2B5EF4-FFF2-40B4-BE49-F238E27FC236}">
                <a16:creationId xmlns:a16="http://schemas.microsoft.com/office/drawing/2014/main" id="{0EE46CF5-3306-458D-9006-48C04BA4186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6" name="Sisällön paikkamerkki 5">
            <a:extLst>
              <a:ext uri="{FF2B5EF4-FFF2-40B4-BE49-F238E27FC236}">
                <a16:creationId xmlns:a16="http://schemas.microsoft.com/office/drawing/2014/main" id="{9AD52D72-E32A-47F0-8F90-E3F68C62A45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7" name="Päivämäärän paikkamerkki 6">
            <a:extLst>
              <a:ext uri="{FF2B5EF4-FFF2-40B4-BE49-F238E27FC236}">
                <a16:creationId xmlns:a16="http://schemas.microsoft.com/office/drawing/2014/main" id="{4F44B56C-618B-43E4-B719-51E34F9B3F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A4E725-8E23-4AAC-9CCE-002D5A825B41}" type="datetimeFigureOut">
              <a:rPr lang="fi-FI" smtClean="0"/>
              <a:t>17.11.2023</a:t>
            </a:fld>
            <a:endParaRPr lang="fi-FI"/>
          </a:p>
        </p:txBody>
      </p:sp>
      <p:sp>
        <p:nvSpPr>
          <p:cNvPr id="8" name="Alatunnisteen paikkamerkki 7">
            <a:extLst>
              <a:ext uri="{FF2B5EF4-FFF2-40B4-BE49-F238E27FC236}">
                <a16:creationId xmlns:a16="http://schemas.microsoft.com/office/drawing/2014/main" id="{6EAC647E-BDCF-4A5A-B520-04806849F9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9" name="Dian numeron paikkamerkki 8">
            <a:extLst>
              <a:ext uri="{FF2B5EF4-FFF2-40B4-BE49-F238E27FC236}">
                <a16:creationId xmlns:a16="http://schemas.microsoft.com/office/drawing/2014/main" id="{1C0EB644-A3A5-4560-AFAA-7A633C9A3E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492919-CEC9-4C25-8BCA-B78AE902F3AC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68320370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Vain 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2EA5FB90-CFD7-4492-9C4B-F6EAF80EA4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Päivämäärän paikkamerkki 2">
            <a:extLst>
              <a:ext uri="{FF2B5EF4-FFF2-40B4-BE49-F238E27FC236}">
                <a16:creationId xmlns:a16="http://schemas.microsoft.com/office/drawing/2014/main" id="{623F1DFD-B485-468D-9C56-248CFC43AA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A4E725-8E23-4AAC-9CCE-002D5A825B41}" type="datetimeFigureOut">
              <a:rPr lang="fi-FI" smtClean="0"/>
              <a:t>17.11.2023</a:t>
            </a:fld>
            <a:endParaRPr lang="fi-FI"/>
          </a:p>
        </p:txBody>
      </p:sp>
      <p:sp>
        <p:nvSpPr>
          <p:cNvPr id="4" name="Alatunnisteen paikkamerkki 3">
            <a:extLst>
              <a:ext uri="{FF2B5EF4-FFF2-40B4-BE49-F238E27FC236}">
                <a16:creationId xmlns:a16="http://schemas.microsoft.com/office/drawing/2014/main" id="{7C7ADF60-E29B-4DC8-B85B-7F505B1C2D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5" name="Dian numeron paikkamerkki 4">
            <a:extLst>
              <a:ext uri="{FF2B5EF4-FFF2-40B4-BE49-F238E27FC236}">
                <a16:creationId xmlns:a16="http://schemas.microsoft.com/office/drawing/2014/main" id="{AB8C1E6D-EB72-4383-9EFF-40E0DB6C86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492919-CEC9-4C25-8BCA-B78AE902F3AC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7794611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yhj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äivämäärän paikkamerkki 1">
            <a:extLst>
              <a:ext uri="{FF2B5EF4-FFF2-40B4-BE49-F238E27FC236}">
                <a16:creationId xmlns:a16="http://schemas.microsoft.com/office/drawing/2014/main" id="{C67060C4-4DF0-4E1F-8465-119818D278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A4E725-8E23-4AAC-9CCE-002D5A825B41}" type="datetimeFigureOut">
              <a:rPr lang="fi-FI" smtClean="0"/>
              <a:t>17.11.2023</a:t>
            </a:fld>
            <a:endParaRPr lang="fi-FI"/>
          </a:p>
        </p:txBody>
      </p:sp>
      <p:sp>
        <p:nvSpPr>
          <p:cNvPr id="3" name="Alatunnisteen paikkamerkki 2">
            <a:extLst>
              <a:ext uri="{FF2B5EF4-FFF2-40B4-BE49-F238E27FC236}">
                <a16:creationId xmlns:a16="http://schemas.microsoft.com/office/drawing/2014/main" id="{17991D56-9EAE-4BD6-A8B7-17FEB8BD41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4" name="Dian numeron paikkamerkki 3">
            <a:extLst>
              <a:ext uri="{FF2B5EF4-FFF2-40B4-BE49-F238E27FC236}">
                <a16:creationId xmlns:a16="http://schemas.microsoft.com/office/drawing/2014/main" id="{33F1938C-DC02-4654-8EB5-F2440A7544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492919-CEC9-4C25-8BCA-B78AE902F3AC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95792725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Kuvatekstillinen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50AE5B9D-A53E-467E-995B-AEA9E73EF4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248B8537-7B3C-4C13-B5F0-ADD3D2F2FE5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Tekstin paikkamerkki 3">
            <a:extLst>
              <a:ext uri="{FF2B5EF4-FFF2-40B4-BE49-F238E27FC236}">
                <a16:creationId xmlns:a16="http://schemas.microsoft.com/office/drawing/2014/main" id="{A6D8CFE9-2370-4609-8910-C151F530D28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04D6CD38-9795-4119-A1CA-50AD4362C1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A4E725-8E23-4AAC-9CCE-002D5A825B41}" type="datetimeFigureOut">
              <a:rPr lang="fi-FI" smtClean="0"/>
              <a:t>17.11.2023</a:t>
            </a:fld>
            <a:endParaRPr lang="fi-FI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2AB2BDEA-C7CE-4656-A112-F7B8A28E6B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3A79DEEA-D79A-4DF3-ABD0-076DCBF842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492919-CEC9-4C25-8BCA-B78AE902F3AC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9143682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uvatekstillinen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F77AE774-DEE0-45D5-9B8A-539ADB1C75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Kuvan paikkamerkki 2">
            <a:extLst>
              <a:ext uri="{FF2B5EF4-FFF2-40B4-BE49-F238E27FC236}">
                <a16:creationId xmlns:a16="http://schemas.microsoft.com/office/drawing/2014/main" id="{6142ED25-E794-455A-8202-AD9030B6AA7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i-FI"/>
          </a:p>
        </p:txBody>
      </p:sp>
      <p:sp>
        <p:nvSpPr>
          <p:cNvPr id="4" name="Tekstin paikkamerkki 3">
            <a:extLst>
              <a:ext uri="{FF2B5EF4-FFF2-40B4-BE49-F238E27FC236}">
                <a16:creationId xmlns:a16="http://schemas.microsoft.com/office/drawing/2014/main" id="{5DC7B48F-C0D2-46A3-B581-69FB2AEB0A2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59A576AB-B3D9-43DB-86C5-EF45B35E73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A4E725-8E23-4AAC-9CCE-002D5A825B41}" type="datetimeFigureOut">
              <a:rPr lang="fi-FI" smtClean="0"/>
              <a:t>17.11.2023</a:t>
            </a:fld>
            <a:endParaRPr lang="fi-FI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062A9830-9351-40BD-AEA6-1E86FA1FDA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630BC3B1-AF49-4924-BFFD-BCBBE0EA23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492919-CEC9-4C25-8BCA-B78AE902F3AC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6882190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Otsikko ja pystysuor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F25801D2-53DE-48E9-9EEF-2C3EC1B8F8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Pystysuoran tekstin paikkamerkki 2">
            <a:extLst>
              <a:ext uri="{FF2B5EF4-FFF2-40B4-BE49-F238E27FC236}">
                <a16:creationId xmlns:a16="http://schemas.microsoft.com/office/drawing/2014/main" id="{59762A99-DE6D-4154-A293-963D23234B1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17BFE8B1-0C24-468D-B425-CFA4E51CDF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A4E725-8E23-4AAC-9CCE-002D5A825B41}" type="datetimeFigureOut">
              <a:rPr lang="fi-FI" smtClean="0"/>
              <a:t>17.11.2023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19187310-2B2B-45EA-A806-082813E221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49800470-2A81-4189-8950-E50456ADFA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492919-CEC9-4C25-8BCA-B78AE902F3AC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516900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Pystysuora otsikko j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ystysuora otsikko 1">
            <a:extLst>
              <a:ext uri="{FF2B5EF4-FFF2-40B4-BE49-F238E27FC236}">
                <a16:creationId xmlns:a16="http://schemas.microsoft.com/office/drawing/2014/main" id="{2A10A7C5-4B2F-49E2-9A5F-335F11F92B2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Pystysuoran tekstin paikkamerkki 2">
            <a:extLst>
              <a:ext uri="{FF2B5EF4-FFF2-40B4-BE49-F238E27FC236}">
                <a16:creationId xmlns:a16="http://schemas.microsoft.com/office/drawing/2014/main" id="{E8699FC9-AD3F-4F72-AFDB-68C672FECF4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48459D00-D271-40DB-82BE-7F1E822C0D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A4E725-8E23-4AAC-9CCE-002D5A825B41}" type="datetimeFigureOut">
              <a:rPr lang="fi-FI" smtClean="0"/>
              <a:t>17.11.2023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427D17DA-B13E-462B-A9B2-27E350D5FF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CB9C5EAA-3F54-411F-A57E-AD7CD15429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492919-CEC9-4C25-8BCA-B78AE902F3AC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4362342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on paikkamerkki 1">
            <a:extLst>
              <a:ext uri="{FF2B5EF4-FFF2-40B4-BE49-F238E27FC236}">
                <a16:creationId xmlns:a16="http://schemas.microsoft.com/office/drawing/2014/main" id="{F237F97F-C2DA-441B-85FF-10BD1ED402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383D6BA8-E703-4C2E-A594-FFBCC8D04C7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6E64DAC9-7B0F-4CC5-BD74-525F026556A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4A4E725-8E23-4AAC-9CCE-002D5A825B41}" type="datetimeFigureOut">
              <a:rPr lang="fi-FI" smtClean="0"/>
              <a:t>17.11.2023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F3657333-5373-4715-A964-61C0DB97638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575D789A-7C14-43BE-A7C0-DEE4813EFA3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9492919-CEC9-4C25-8BCA-B78AE902F3AC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2722669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i-F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C1DD1A8A-57D5-4A81-AD04-532B043C56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Video 4">
            <a:extLst>
              <a:ext uri="{FF2B5EF4-FFF2-40B4-BE49-F238E27FC236}">
                <a16:creationId xmlns:a16="http://schemas.microsoft.com/office/drawing/2014/main" id="{623265DC-C184-4932-87C4-7C6B951F7A2A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4"/>
          <a:srcRect r="1" b="285"/>
          <a:stretch/>
        </p:blipFill>
        <p:spPr>
          <a:xfrm>
            <a:off x="-3047" y="10"/>
            <a:ext cx="12191999" cy="6857990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007891EC-4501-44ED-A8C8-B11B6DB767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207602"/>
            <a:ext cx="12191999" cy="3162146"/>
          </a:xfrm>
          <a:prstGeom prst="rect">
            <a:avLst/>
          </a:prstGeom>
          <a:gradFill flip="none" rotWithShape="1">
            <a:gsLst>
              <a:gs pos="0">
                <a:srgbClr val="000000">
                  <a:alpha val="0"/>
                </a:srgbClr>
              </a:gs>
              <a:gs pos="25000">
                <a:srgbClr val="000000">
                  <a:alpha val="15000"/>
                </a:srgbClr>
              </a:gs>
              <a:gs pos="75000">
                <a:srgbClr val="000000">
                  <a:alpha val="15000"/>
                </a:srgbClr>
              </a:gs>
              <a:gs pos="50000">
                <a:srgbClr val="000000">
                  <a:alpha val="30000"/>
                </a:srgbClr>
              </a:gs>
              <a:gs pos="100000">
                <a:srgbClr val="000000">
                  <a:alpha val="0"/>
                </a:srgb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FEC222DC-E757-446E-ACBC-309C8EAFF71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97280" y="325550"/>
            <a:ext cx="10058400" cy="3574778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/>
          <a:p>
            <a:r>
              <a:rPr lang="fi-FI" sz="5200">
                <a:solidFill>
                  <a:srgbClr val="FFFFFF"/>
                </a:solidFill>
              </a:rPr>
              <a:t>Ilmiölähtöinen johtaminen</a:t>
            </a:r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BECE1C5D-8423-4FBF-B5D9-B72AAD6B3F5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00051" y="4072043"/>
            <a:ext cx="10058400" cy="1282707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/>
          <a:p>
            <a:r>
              <a:rPr lang="fi-FI">
                <a:solidFill>
                  <a:srgbClr val="FFFFFF"/>
                </a:solidFill>
              </a:rPr>
              <a:t>Syvemmälle johtamiseen 13.-15.11.2023</a:t>
            </a:r>
          </a:p>
          <a:p>
            <a:r>
              <a:rPr lang="fi-FI" dirty="0" err="1">
                <a:solidFill>
                  <a:srgbClr val="FFFFFF"/>
                </a:solidFill>
              </a:rPr>
              <a:t>t.malo</a:t>
            </a:r>
            <a:endParaRPr lang="fi-FI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282925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94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video>
              <p:cMediaNode mute="1">
                <p:cTn id="12" repeatCount="indefinite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09588DA8-065E-4F6F-8EFD-43104AB2E0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C4285719-470E-454C-AF62-8323075F1F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D9FE4EF-C4D8-49A0-B2FF-81D8DB7D8A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4" y="1410082"/>
            <a:ext cx="6858000" cy="4037836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4300840D-0A0B-4512-BACA-B439D5B9C5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5" y="1420219"/>
            <a:ext cx="6857999" cy="4037839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46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2B78728-A580-49A7-84F9-6EF6F583AD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767923" y="3588085"/>
            <a:ext cx="2501979" cy="4037841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38FAA1A1-D861-433F-88FA-1E9D6FD31D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635413">
            <a:off x="-501737" y="969718"/>
            <a:ext cx="3900357" cy="4178958"/>
          </a:xfrm>
          <a:custGeom>
            <a:avLst/>
            <a:gdLst>
              <a:gd name="connsiteX0" fmla="*/ 2432225 w 3900357"/>
              <a:gd name="connsiteY0" fmla="*/ 93939 h 4178958"/>
              <a:gd name="connsiteX1" fmla="*/ 3900357 w 3900357"/>
              <a:gd name="connsiteY1" fmla="*/ 2089479 h 4178958"/>
              <a:gd name="connsiteX2" fmla="*/ 1810878 w 3900357"/>
              <a:gd name="connsiteY2" fmla="*/ 4178958 h 4178958"/>
              <a:gd name="connsiteX3" fmla="*/ 78249 w 3900357"/>
              <a:gd name="connsiteY3" fmla="*/ 3257727 h 4178958"/>
              <a:gd name="connsiteX4" fmla="*/ 0 w 3900357"/>
              <a:gd name="connsiteY4" fmla="*/ 3128923 h 4178958"/>
              <a:gd name="connsiteX5" fmla="*/ 831324 w 3900357"/>
              <a:gd name="connsiteY5" fmla="*/ 244281 h 4178958"/>
              <a:gd name="connsiteX6" fmla="*/ 997559 w 3900357"/>
              <a:gd name="connsiteY6" fmla="*/ 164202 h 4178958"/>
              <a:gd name="connsiteX7" fmla="*/ 1810878 w 3900357"/>
              <a:gd name="connsiteY7" fmla="*/ 0 h 4178958"/>
              <a:gd name="connsiteX8" fmla="*/ 2432225 w 3900357"/>
              <a:gd name="connsiteY8" fmla="*/ 93939 h 4178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0357" h="4178958">
                <a:moveTo>
                  <a:pt x="2432225" y="93939"/>
                </a:moveTo>
                <a:cubicBezTo>
                  <a:pt x="3282786" y="358491"/>
                  <a:pt x="3900357" y="1151865"/>
                  <a:pt x="3900357" y="2089479"/>
                </a:cubicBezTo>
                <a:cubicBezTo>
                  <a:pt x="3900357" y="3243466"/>
                  <a:pt x="2964865" y="4178958"/>
                  <a:pt x="1810878" y="4178958"/>
                </a:cubicBezTo>
                <a:cubicBezTo>
                  <a:pt x="1089636" y="4178958"/>
                  <a:pt x="453744" y="3813531"/>
                  <a:pt x="78249" y="3257727"/>
                </a:cubicBezTo>
                <a:lnTo>
                  <a:pt x="0" y="3128923"/>
                </a:lnTo>
                <a:lnTo>
                  <a:pt x="831324" y="244281"/>
                </a:lnTo>
                <a:lnTo>
                  <a:pt x="997559" y="164202"/>
                </a:lnTo>
                <a:cubicBezTo>
                  <a:pt x="1247540" y="58468"/>
                  <a:pt x="1522381" y="0"/>
                  <a:pt x="1810878" y="0"/>
                </a:cubicBezTo>
                <a:cubicBezTo>
                  <a:pt x="2027251" y="0"/>
                  <a:pt x="2235942" y="32888"/>
                  <a:pt x="2432225" y="93939"/>
                </a:cubicBezTo>
                <a:close/>
              </a:path>
            </a:pathLst>
          </a:custGeom>
          <a:gradFill>
            <a:gsLst>
              <a:gs pos="29000">
                <a:srgbClr val="000000">
                  <a:alpha val="0"/>
                </a:srgbClr>
              </a:gs>
              <a:gs pos="100000">
                <a:schemeClr val="accent1">
                  <a:alpha val="43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8D71EDA1-87BF-4D5D-AB79-F346FD1927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93" y="1399943"/>
            <a:ext cx="6858003" cy="4037835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lumMod val="60000"/>
                  <a:lumOff val="40000"/>
                  <a:alpha val="11000"/>
                </a:schemeClr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400A3B8E-0E69-41C2-AB21-B0743CBAD6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6722" y="586855"/>
            <a:ext cx="3201366" cy="3387497"/>
          </a:xfrm>
        </p:spPr>
        <p:txBody>
          <a:bodyPr anchor="b">
            <a:normAutofit/>
          </a:bodyPr>
          <a:lstStyle/>
          <a:p>
            <a:pPr algn="r"/>
            <a:r>
              <a:rPr lang="fi-FI" sz="4000">
                <a:solidFill>
                  <a:srgbClr val="FFFFFF"/>
                </a:solidFill>
              </a:rPr>
              <a:t>Ilmiö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D8B8876B-88C3-43DA-83D6-16354E82013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10259" y="649480"/>
            <a:ext cx="6555347" cy="5546047"/>
          </a:xfrm>
        </p:spPr>
        <p:txBody>
          <a:bodyPr anchor="ctr">
            <a:normAutofit/>
          </a:bodyPr>
          <a:lstStyle/>
          <a:p>
            <a:r>
              <a:rPr lang="fi-FI" sz="2000"/>
              <a:t>Ilmiö on havainnon kohteeksi noussut tai laajasti yhteiskunnassa tunnistettavissa oleva asia, jonka taustalla vaikuttaa useita toisistaan riippumattomia tekijöitä </a:t>
            </a:r>
            <a:r>
              <a:rPr lang="fi-FI" sz="2000">
                <a:latin typeface="RationalText"/>
              </a:rPr>
              <a:t>esim. syrjäytyminen, eriarvoistuminen, ilmaston muutos, työelämän murros</a:t>
            </a:r>
          </a:p>
          <a:p>
            <a:r>
              <a:rPr lang="fi-FI" sz="2000" b="0" i="0" u="none" strike="noStrike" baseline="0"/>
              <a:t>Ollakseen olemassa ilmiön oltava havaittavissa</a:t>
            </a:r>
          </a:p>
          <a:p>
            <a:r>
              <a:rPr lang="fi-FI" sz="2000"/>
              <a:t>Sosiaalinen, </a:t>
            </a:r>
            <a:r>
              <a:rPr lang="fi-FI" sz="2000" b="0" i="0" u="none" strike="noStrike" baseline="0"/>
              <a:t>kulttuurinen, matemaattinen, fyysinen </a:t>
            </a:r>
          </a:p>
          <a:p>
            <a:r>
              <a:rPr lang="fi-FI" sz="2000" b="0" i="0" u="none" strike="noStrike" baseline="0"/>
              <a:t>tapahtuma tai sarja tapahtumia, tilapäinen liike, muotivirtaus</a:t>
            </a:r>
            <a:endParaRPr lang="fi-FI" sz="2000"/>
          </a:p>
        </p:txBody>
      </p:sp>
    </p:spTree>
    <p:extLst>
      <p:ext uri="{BB962C8B-B14F-4D97-AF65-F5344CB8AC3E}">
        <p14:creationId xmlns:p14="http://schemas.microsoft.com/office/powerpoint/2010/main" val="79867033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BACC6370-2D7E-4714-9D71-7542949D7D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56B2C21-A230-48C0-8DF1-C46611373C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4" y="1410082"/>
            <a:ext cx="6858000" cy="4037836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847E18C-932D-4C95-AABA-FEC7C9499A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5" y="1420219"/>
            <a:ext cx="6857999" cy="4037839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46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3150CB11-0C61-439E-910F-5787759E72A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767923" y="3588085"/>
            <a:ext cx="2501979" cy="4037841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43F8A58B-5155-44CE-A5FF-7647B47D0A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635413">
            <a:off x="-501737" y="969718"/>
            <a:ext cx="3900357" cy="4178958"/>
          </a:xfrm>
          <a:custGeom>
            <a:avLst/>
            <a:gdLst>
              <a:gd name="connsiteX0" fmla="*/ 2432225 w 3900357"/>
              <a:gd name="connsiteY0" fmla="*/ 93939 h 4178958"/>
              <a:gd name="connsiteX1" fmla="*/ 3900357 w 3900357"/>
              <a:gd name="connsiteY1" fmla="*/ 2089479 h 4178958"/>
              <a:gd name="connsiteX2" fmla="*/ 1810878 w 3900357"/>
              <a:gd name="connsiteY2" fmla="*/ 4178958 h 4178958"/>
              <a:gd name="connsiteX3" fmla="*/ 78249 w 3900357"/>
              <a:gd name="connsiteY3" fmla="*/ 3257727 h 4178958"/>
              <a:gd name="connsiteX4" fmla="*/ 0 w 3900357"/>
              <a:gd name="connsiteY4" fmla="*/ 3128923 h 4178958"/>
              <a:gd name="connsiteX5" fmla="*/ 831324 w 3900357"/>
              <a:gd name="connsiteY5" fmla="*/ 244281 h 4178958"/>
              <a:gd name="connsiteX6" fmla="*/ 997559 w 3900357"/>
              <a:gd name="connsiteY6" fmla="*/ 164202 h 4178958"/>
              <a:gd name="connsiteX7" fmla="*/ 1810878 w 3900357"/>
              <a:gd name="connsiteY7" fmla="*/ 0 h 4178958"/>
              <a:gd name="connsiteX8" fmla="*/ 2432225 w 3900357"/>
              <a:gd name="connsiteY8" fmla="*/ 93939 h 4178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0357" h="4178958">
                <a:moveTo>
                  <a:pt x="2432225" y="93939"/>
                </a:moveTo>
                <a:cubicBezTo>
                  <a:pt x="3282786" y="358491"/>
                  <a:pt x="3900357" y="1151865"/>
                  <a:pt x="3900357" y="2089479"/>
                </a:cubicBezTo>
                <a:cubicBezTo>
                  <a:pt x="3900357" y="3243466"/>
                  <a:pt x="2964865" y="4178958"/>
                  <a:pt x="1810878" y="4178958"/>
                </a:cubicBezTo>
                <a:cubicBezTo>
                  <a:pt x="1089636" y="4178958"/>
                  <a:pt x="453744" y="3813531"/>
                  <a:pt x="78249" y="3257727"/>
                </a:cubicBezTo>
                <a:lnTo>
                  <a:pt x="0" y="3128923"/>
                </a:lnTo>
                <a:lnTo>
                  <a:pt x="831324" y="244281"/>
                </a:lnTo>
                <a:lnTo>
                  <a:pt x="997559" y="164202"/>
                </a:lnTo>
                <a:cubicBezTo>
                  <a:pt x="1247540" y="58468"/>
                  <a:pt x="1522381" y="0"/>
                  <a:pt x="1810878" y="0"/>
                </a:cubicBezTo>
                <a:cubicBezTo>
                  <a:pt x="2027251" y="0"/>
                  <a:pt x="2235942" y="32888"/>
                  <a:pt x="2432225" y="93939"/>
                </a:cubicBezTo>
                <a:close/>
              </a:path>
            </a:pathLst>
          </a:custGeom>
          <a:gradFill>
            <a:gsLst>
              <a:gs pos="29000">
                <a:srgbClr val="000000">
                  <a:alpha val="0"/>
                </a:srgbClr>
              </a:gs>
              <a:gs pos="100000">
                <a:schemeClr val="accent1">
                  <a:alpha val="43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443F2ACA-E6D6-4028-82DD-F03C262D5D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95" y="1410079"/>
            <a:ext cx="6858003" cy="4037835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lumMod val="60000"/>
                  <a:lumOff val="40000"/>
                  <a:alpha val="11000"/>
                </a:schemeClr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4F5560BE-82A5-4E4C-8066-BAF1DDF011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6478" y="1683756"/>
            <a:ext cx="3115265" cy="2396359"/>
          </a:xfrm>
        </p:spPr>
        <p:txBody>
          <a:bodyPr anchor="b">
            <a:normAutofit/>
          </a:bodyPr>
          <a:lstStyle/>
          <a:p>
            <a:pPr algn="r"/>
            <a:r>
              <a:rPr lang="fi-FI" sz="3700">
                <a:solidFill>
                  <a:srgbClr val="FFFFFF"/>
                </a:solidFill>
              </a:rPr>
              <a:t>Ilmiölähtöisyys</a:t>
            </a:r>
          </a:p>
        </p:txBody>
      </p:sp>
      <p:graphicFrame>
        <p:nvGraphicFramePr>
          <p:cNvPr id="5" name="Sisällön paikkamerkki 2">
            <a:extLst>
              <a:ext uri="{FF2B5EF4-FFF2-40B4-BE49-F238E27FC236}">
                <a16:creationId xmlns:a16="http://schemas.microsoft.com/office/drawing/2014/main" id="{64A6DA63-4AAF-4B1E-82F7-0F5E002FC5DB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443650643"/>
              </p:ext>
            </p:extLst>
          </p:nvPr>
        </p:nvGraphicFramePr>
        <p:xfrm>
          <a:off x="4905052" y="750440"/>
          <a:ext cx="6666833" cy="54539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29610932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09588DA8-065E-4F6F-8EFD-43104AB2E0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C4285719-470E-454C-AF62-8323075F1F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D9FE4EF-C4D8-49A0-B2FF-81D8DB7D8A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4" y="1410082"/>
            <a:ext cx="6858000" cy="4037836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4300840D-0A0B-4512-BACA-B439D5B9C5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5" y="1420219"/>
            <a:ext cx="6857999" cy="4037839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46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2B78728-A580-49A7-84F9-6EF6F583AD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767923" y="3588085"/>
            <a:ext cx="2501979" cy="4037841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38FAA1A1-D861-433F-88FA-1E9D6FD31D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635413">
            <a:off x="-501737" y="969718"/>
            <a:ext cx="3900357" cy="4178958"/>
          </a:xfrm>
          <a:custGeom>
            <a:avLst/>
            <a:gdLst>
              <a:gd name="connsiteX0" fmla="*/ 2432225 w 3900357"/>
              <a:gd name="connsiteY0" fmla="*/ 93939 h 4178958"/>
              <a:gd name="connsiteX1" fmla="*/ 3900357 w 3900357"/>
              <a:gd name="connsiteY1" fmla="*/ 2089479 h 4178958"/>
              <a:gd name="connsiteX2" fmla="*/ 1810878 w 3900357"/>
              <a:gd name="connsiteY2" fmla="*/ 4178958 h 4178958"/>
              <a:gd name="connsiteX3" fmla="*/ 78249 w 3900357"/>
              <a:gd name="connsiteY3" fmla="*/ 3257727 h 4178958"/>
              <a:gd name="connsiteX4" fmla="*/ 0 w 3900357"/>
              <a:gd name="connsiteY4" fmla="*/ 3128923 h 4178958"/>
              <a:gd name="connsiteX5" fmla="*/ 831324 w 3900357"/>
              <a:gd name="connsiteY5" fmla="*/ 244281 h 4178958"/>
              <a:gd name="connsiteX6" fmla="*/ 997559 w 3900357"/>
              <a:gd name="connsiteY6" fmla="*/ 164202 h 4178958"/>
              <a:gd name="connsiteX7" fmla="*/ 1810878 w 3900357"/>
              <a:gd name="connsiteY7" fmla="*/ 0 h 4178958"/>
              <a:gd name="connsiteX8" fmla="*/ 2432225 w 3900357"/>
              <a:gd name="connsiteY8" fmla="*/ 93939 h 4178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0357" h="4178958">
                <a:moveTo>
                  <a:pt x="2432225" y="93939"/>
                </a:moveTo>
                <a:cubicBezTo>
                  <a:pt x="3282786" y="358491"/>
                  <a:pt x="3900357" y="1151865"/>
                  <a:pt x="3900357" y="2089479"/>
                </a:cubicBezTo>
                <a:cubicBezTo>
                  <a:pt x="3900357" y="3243466"/>
                  <a:pt x="2964865" y="4178958"/>
                  <a:pt x="1810878" y="4178958"/>
                </a:cubicBezTo>
                <a:cubicBezTo>
                  <a:pt x="1089636" y="4178958"/>
                  <a:pt x="453744" y="3813531"/>
                  <a:pt x="78249" y="3257727"/>
                </a:cubicBezTo>
                <a:lnTo>
                  <a:pt x="0" y="3128923"/>
                </a:lnTo>
                <a:lnTo>
                  <a:pt x="831324" y="244281"/>
                </a:lnTo>
                <a:lnTo>
                  <a:pt x="997559" y="164202"/>
                </a:lnTo>
                <a:cubicBezTo>
                  <a:pt x="1247540" y="58468"/>
                  <a:pt x="1522381" y="0"/>
                  <a:pt x="1810878" y="0"/>
                </a:cubicBezTo>
                <a:cubicBezTo>
                  <a:pt x="2027251" y="0"/>
                  <a:pt x="2235942" y="32888"/>
                  <a:pt x="2432225" y="93939"/>
                </a:cubicBezTo>
                <a:close/>
              </a:path>
            </a:pathLst>
          </a:custGeom>
          <a:gradFill>
            <a:gsLst>
              <a:gs pos="29000">
                <a:srgbClr val="000000">
                  <a:alpha val="0"/>
                </a:srgbClr>
              </a:gs>
              <a:gs pos="100000">
                <a:schemeClr val="accent1">
                  <a:alpha val="43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8D71EDA1-87BF-4D5D-AB79-F346FD1927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93" y="1399943"/>
            <a:ext cx="6858003" cy="4037835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lumMod val="60000"/>
                  <a:lumOff val="40000"/>
                  <a:alpha val="11000"/>
                </a:schemeClr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147CD890-8E2F-4DFB-AC9C-0BED40AF55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6722" y="586855"/>
            <a:ext cx="3201366" cy="3387497"/>
          </a:xfrm>
        </p:spPr>
        <p:txBody>
          <a:bodyPr anchor="b">
            <a:normAutofit/>
          </a:bodyPr>
          <a:lstStyle/>
          <a:p>
            <a:pPr algn="r"/>
            <a:r>
              <a:rPr lang="fi-FI" sz="4000">
                <a:solidFill>
                  <a:srgbClr val="FFFFFF"/>
                </a:solidFill>
              </a:rPr>
              <a:t>Ilmiölähtöisyys merkitsee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74161DDA-020D-4EFC-884E-5BF716CC392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10259" y="649480"/>
            <a:ext cx="6555347" cy="5546047"/>
          </a:xfrm>
        </p:spPr>
        <p:txBody>
          <a:bodyPr anchor="ctr">
            <a:normAutofit/>
          </a:bodyPr>
          <a:lstStyle/>
          <a:p>
            <a:r>
              <a:rPr lang="fi-FI" sz="2000"/>
              <a:t>mahdollisuutta vastata nopeasti muuttuvien kompleksisten toimintaympäristöjen haasteisiin uusiutumalla ja toiminnasta oppimalla</a:t>
            </a:r>
          </a:p>
          <a:p>
            <a:r>
              <a:rPr lang="fi-FI" sz="2000"/>
              <a:t>uuden toimintakulttuurin luomista</a:t>
            </a:r>
          </a:p>
          <a:p>
            <a:r>
              <a:rPr lang="fi-FI" sz="2000"/>
              <a:t>Ilmiölähtöinen johtaminen – keino lähestyä monimutkaisia ilmiöitä tutkivalla otteella ja rakenteellisia rajoja ylittäen</a:t>
            </a:r>
          </a:p>
          <a:p>
            <a:pPr marL="0" indent="0">
              <a:buNone/>
            </a:pPr>
            <a:endParaRPr lang="fi-FI" sz="2000"/>
          </a:p>
        </p:txBody>
      </p:sp>
    </p:spTree>
    <p:extLst>
      <p:ext uri="{BB962C8B-B14F-4D97-AF65-F5344CB8AC3E}">
        <p14:creationId xmlns:p14="http://schemas.microsoft.com/office/powerpoint/2010/main" val="280692069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1" name="Rectangle 8">
            <a:extLst>
              <a:ext uri="{FF2B5EF4-FFF2-40B4-BE49-F238E27FC236}">
                <a16:creationId xmlns:a16="http://schemas.microsoft.com/office/drawing/2014/main" id="{BACC6370-2D7E-4714-9D71-7542949D7D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Rectangle 10">
            <a:extLst>
              <a:ext uri="{FF2B5EF4-FFF2-40B4-BE49-F238E27FC236}">
                <a16:creationId xmlns:a16="http://schemas.microsoft.com/office/drawing/2014/main" id="{256B2C21-A230-48C0-8DF1-C46611373C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4" y="1410082"/>
            <a:ext cx="6858000" cy="4037836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" name="Rectangle 12">
            <a:extLst>
              <a:ext uri="{FF2B5EF4-FFF2-40B4-BE49-F238E27FC236}">
                <a16:creationId xmlns:a16="http://schemas.microsoft.com/office/drawing/2014/main" id="{3847E18C-932D-4C95-AABA-FEC7C9499A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5" y="1420219"/>
            <a:ext cx="6857999" cy="4037839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46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4" name="Rectangle 14">
            <a:extLst>
              <a:ext uri="{FF2B5EF4-FFF2-40B4-BE49-F238E27FC236}">
                <a16:creationId xmlns:a16="http://schemas.microsoft.com/office/drawing/2014/main" id="{3150CB11-0C61-439E-910F-5787759E72A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767923" y="3588085"/>
            <a:ext cx="2501979" cy="4037841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5" name="Freeform: Shape 16">
            <a:extLst>
              <a:ext uri="{FF2B5EF4-FFF2-40B4-BE49-F238E27FC236}">
                <a16:creationId xmlns:a16="http://schemas.microsoft.com/office/drawing/2014/main" id="{43F8A58B-5155-44CE-A5FF-7647B47D0A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635413">
            <a:off x="-501737" y="969718"/>
            <a:ext cx="3900357" cy="4178958"/>
          </a:xfrm>
          <a:custGeom>
            <a:avLst/>
            <a:gdLst>
              <a:gd name="connsiteX0" fmla="*/ 2432225 w 3900357"/>
              <a:gd name="connsiteY0" fmla="*/ 93939 h 4178958"/>
              <a:gd name="connsiteX1" fmla="*/ 3900357 w 3900357"/>
              <a:gd name="connsiteY1" fmla="*/ 2089479 h 4178958"/>
              <a:gd name="connsiteX2" fmla="*/ 1810878 w 3900357"/>
              <a:gd name="connsiteY2" fmla="*/ 4178958 h 4178958"/>
              <a:gd name="connsiteX3" fmla="*/ 78249 w 3900357"/>
              <a:gd name="connsiteY3" fmla="*/ 3257727 h 4178958"/>
              <a:gd name="connsiteX4" fmla="*/ 0 w 3900357"/>
              <a:gd name="connsiteY4" fmla="*/ 3128923 h 4178958"/>
              <a:gd name="connsiteX5" fmla="*/ 831324 w 3900357"/>
              <a:gd name="connsiteY5" fmla="*/ 244281 h 4178958"/>
              <a:gd name="connsiteX6" fmla="*/ 997559 w 3900357"/>
              <a:gd name="connsiteY6" fmla="*/ 164202 h 4178958"/>
              <a:gd name="connsiteX7" fmla="*/ 1810878 w 3900357"/>
              <a:gd name="connsiteY7" fmla="*/ 0 h 4178958"/>
              <a:gd name="connsiteX8" fmla="*/ 2432225 w 3900357"/>
              <a:gd name="connsiteY8" fmla="*/ 93939 h 4178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0357" h="4178958">
                <a:moveTo>
                  <a:pt x="2432225" y="93939"/>
                </a:moveTo>
                <a:cubicBezTo>
                  <a:pt x="3282786" y="358491"/>
                  <a:pt x="3900357" y="1151865"/>
                  <a:pt x="3900357" y="2089479"/>
                </a:cubicBezTo>
                <a:cubicBezTo>
                  <a:pt x="3900357" y="3243466"/>
                  <a:pt x="2964865" y="4178958"/>
                  <a:pt x="1810878" y="4178958"/>
                </a:cubicBezTo>
                <a:cubicBezTo>
                  <a:pt x="1089636" y="4178958"/>
                  <a:pt x="453744" y="3813531"/>
                  <a:pt x="78249" y="3257727"/>
                </a:cubicBezTo>
                <a:lnTo>
                  <a:pt x="0" y="3128923"/>
                </a:lnTo>
                <a:lnTo>
                  <a:pt x="831324" y="244281"/>
                </a:lnTo>
                <a:lnTo>
                  <a:pt x="997559" y="164202"/>
                </a:lnTo>
                <a:cubicBezTo>
                  <a:pt x="1247540" y="58468"/>
                  <a:pt x="1522381" y="0"/>
                  <a:pt x="1810878" y="0"/>
                </a:cubicBezTo>
                <a:cubicBezTo>
                  <a:pt x="2027251" y="0"/>
                  <a:pt x="2235942" y="32888"/>
                  <a:pt x="2432225" y="93939"/>
                </a:cubicBezTo>
                <a:close/>
              </a:path>
            </a:pathLst>
          </a:custGeom>
          <a:gradFill>
            <a:gsLst>
              <a:gs pos="29000">
                <a:srgbClr val="000000">
                  <a:alpha val="0"/>
                </a:srgbClr>
              </a:gs>
              <a:gs pos="100000">
                <a:schemeClr val="accent1">
                  <a:alpha val="43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56" name="Rectangle 18">
            <a:extLst>
              <a:ext uri="{FF2B5EF4-FFF2-40B4-BE49-F238E27FC236}">
                <a16:creationId xmlns:a16="http://schemas.microsoft.com/office/drawing/2014/main" id="{443F2ACA-E6D6-4028-82DD-F03C262D5D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95" y="1410079"/>
            <a:ext cx="6858003" cy="4037835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lumMod val="60000"/>
                  <a:lumOff val="40000"/>
                  <a:alpha val="11000"/>
                </a:schemeClr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90425AC7-9B52-4ED5-BC50-8258668BD4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6478" y="1683756"/>
            <a:ext cx="3115265" cy="2396359"/>
          </a:xfrm>
        </p:spPr>
        <p:txBody>
          <a:bodyPr anchor="b">
            <a:normAutofit/>
          </a:bodyPr>
          <a:lstStyle/>
          <a:p>
            <a:pPr algn="r"/>
            <a:r>
              <a:rPr lang="fi-FI" sz="3700">
                <a:solidFill>
                  <a:srgbClr val="FFFFFF"/>
                </a:solidFill>
              </a:rPr>
              <a:t>Ilmiölähtöinen johtaminen</a:t>
            </a:r>
          </a:p>
        </p:txBody>
      </p:sp>
      <p:graphicFrame>
        <p:nvGraphicFramePr>
          <p:cNvPr id="57" name="Sisällön paikkamerkki 2">
            <a:extLst>
              <a:ext uri="{FF2B5EF4-FFF2-40B4-BE49-F238E27FC236}">
                <a16:creationId xmlns:a16="http://schemas.microsoft.com/office/drawing/2014/main" id="{85B76DAE-885F-4F15-89E4-8E952F48A941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754078911"/>
              </p:ext>
            </p:extLst>
          </p:nvPr>
        </p:nvGraphicFramePr>
        <p:xfrm>
          <a:off x="4905052" y="750440"/>
          <a:ext cx="6666833" cy="54539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46603164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3" name="Rectangle 8">
            <a:extLst>
              <a:ext uri="{FF2B5EF4-FFF2-40B4-BE49-F238E27FC236}">
                <a16:creationId xmlns:a16="http://schemas.microsoft.com/office/drawing/2014/main" id="{BACC6370-2D7E-4714-9D71-7542949D7D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" name="Rectangle 10">
            <a:extLst>
              <a:ext uri="{FF2B5EF4-FFF2-40B4-BE49-F238E27FC236}">
                <a16:creationId xmlns:a16="http://schemas.microsoft.com/office/drawing/2014/main" id="{256B2C21-A230-48C0-8DF1-C46611373C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4" y="1410082"/>
            <a:ext cx="6858000" cy="4037836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" name="Rectangle 12">
            <a:extLst>
              <a:ext uri="{FF2B5EF4-FFF2-40B4-BE49-F238E27FC236}">
                <a16:creationId xmlns:a16="http://schemas.microsoft.com/office/drawing/2014/main" id="{3847E18C-932D-4C95-AABA-FEC7C9499A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5" y="1420219"/>
            <a:ext cx="6857999" cy="4037839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46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Rectangle 14">
            <a:extLst>
              <a:ext uri="{FF2B5EF4-FFF2-40B4-BE49-F238E27FC236}">
                <a16:creationId xmlns:a16="http://schemas.microsoft.com/office/drawing/2014/main" id="{3150CB11-0C61-439E-910F-5787759E72A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767923" y="3588085"/>
            <a:ext cx="2501979" cy="4037841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7" name="Freeform: Shape 16">
            <a:extLst>
              <a:ext uri="{FF2B5EF4-FFF2-40B4-BE49-F238E27FC236}">
                <a16:creationId xmlns:a16="http://schemas.microsoft.com/office/drawing/2014/main" id="{43F8A58B-5155-44CE-A5FF-7647B47D0A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635413">
            <a:off x="-501737" y="969718"/>
            <a:ext cx="3900357" cy="4178958"/>
          </a:xfrm>
          <a:custGeom>
            <a:avLst/>
            <a:gdLst>
              <a:gd name="connsiteX0" fmla="*/ 2432225 w 3900357"/>
              <a:gd name="connsiteY0" fmla="*/ 93939 h 4178958"/>
              <a:gd name="connsiteX1" fmla="*/ 3900357 w 3900357"/>
              <a:gd name="connsiteY1" fmla="*/ 2089479 h 4178958"/>
              <a:gd name="connsiteX2" fmla="*/ 1810878 w 3900357"/>
              <a:gd name="connsiteY2" fmla="*/ 4178958 h 4178958"/>
              <a:gd name="connsiteX3" fmla="*/ 78249 w 3900357"/>
              <a:gd name="connsiteY3" fmla="*/ 3257727 h 4178958"/>
              <a:gd name="connsiteX4" fmla="*/ 0 w 3900357"/>
              <a:gd name="connsiteY4" fmla="*/ 3128923 h 4178958"/>
              <a:gd name="connsiteX5" fmla="*/ 831324 w 3900357"/>
              <a:gd name="connsiteY5" fmla="*/ 244281 h 4178958"/>
              <a:gd name="connsiteX6" fmla="*/ 997559 w 3900357"/>
              <a:gd name="connsiteY6" fmla="*/ 164202 h 4178958"/>
              <a:gd name="connsiteX7" fmla="*/ 1810878 w 3900357"/>
              <a:gd name="connsiteY7" fmla="*/ 0 h 4178958"/>
              <a:gd name="connsiteX8" fmla="*/ 2432225 w 3900357"/>
              <a:gd name="connsiteY8" fmla="*/ 93939 h 4178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0357" h="4178958">
                <a:moveTo>
                  <a:pt x="2432225" y="93939"/>
                </a:moveTo>
                <a:cubicBezTo>
                  <a:pt x="3282786" y="358491"/>
                  <a:pt x="3900357" y="1151865"/>
                  <a:pt x="3900357" y="2089479"/>
                </a:cubicBezTo>
                <a:cubicBezTo>
                  <a:pt x="3900357" y="3243466"/>
                  <a:pt x="2964865" y="4178958"/>
                  <a:pt x="1810878" y="4178958"/>
                </a:cubicBezTo>
                <a:cubicBezTo>
                  <a:pt x="1089636" y="4178958"/>
                  <a:pt x="453744" y="3813531"/>
                  <a:pt x="78249" y="3257727"/>
                </a:cubicBezTo>
                <a:lnTo>
                  <a:pt x="0" y="3128923"/>
                </a:lnTo>
                <a:lnTo>
                  <a:pt x="831324" y="244281"/>
                </a:lnTo>
                <a:lnTo>
                  <a:pt x="997559" y="164202"/>
                </a:lnTo>
                <a:cubicBezTo>
                  <a:pt x="1247540" y="58468"/>
                  <a:pt x="1522381" y="0"/>
                  <a:pt x="1810878" y="0"/>
                </a:cubicBezTo>
                <a:cubicBezTo>
                  <a:pt x="2027251" y="0"/>
                  <a:pt x="2235942" y="32888"/>
                  <a:pt x="2432225" y="93939"/>
                </a:cubicBezTo>
                <a:close/>
              </a:path>
            </a:pathLst>
          </a:custGeom>
          <a:gradFill>
            <a:gsLst>
              <a:gs pos="29000">
                <a:srgbClr val="000000">
                  <a:alpha val="0"/>
                </a:srgbClr>
              </a:gs>
              <a:gs pos="100000">
                <a:schemeClr val="accent1">
                  <a:alpha val="43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48" name="Rectangle 18">
            <a:extLst>
              <a:ext uri="{FF2B5EF4-FFF2-40B4-BE49-F238E27FC236}">
                <a16:creationId xmlns:a16="http://schemas.microsoft.com/office/drawing/2014/main" id="{443F2ACA-E6D6-4028-82DD-F03C262D5D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95" y="1410079"/>
            <a:ext cx="6858003" cy="4037835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lumMod val="60000"/>
                  <a:lumOff val="40000"/>
                  <a:alpha val="11000"/>
                </a:schemeClr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33341693-AC77-43B4-BE89-355AA31A8B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6478" y="1683756"/>
            <a:ext cx="3115265" cy="2396359"/>
          </a:xfrm>
        </p:spPr>
        <p:txBody>
          <a:bodyPr anchor="b">
            <a:normAutofit/>
          </a:bodyPr>
          <a:lstStyle/>
          <a:p>
            <a:pPr algn="r"/>
            <a:r>
              <a:rPr lang="fi-FI" sz="3700">
                <a:solidFill>
                  <a:srgbClr val="FFFFFF"/>
                </a:solidFill>
              </a:rPr>
              <a:t>Jatkuvasti muuttuvat, monimutkaiset ilmiöt</a:t>
            </a:r>
          </a:p>
        </p:txBody>
      </p:sp>
      <p:graphicFrame>
        <p:nvGraphicFramePr>
          <p:cNvPr id="49" name="Sisällön paikkamerkki 2">
            <a:extLst>
              <a:ext uri="{FF2B5EF4-FFF2-40B4-BE49-F238E27FC236}">
                <a16:creationId xmlns:a16="http://schemas.microsoft.com/office/drawing/2014/main" id="{17505ED7-E5D3-48CF-B57A-FF262EDD647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068215668"/>
              </p:ext>
            </p:extLst>
          </p:nvPr>
        </p:nvGraphicFramePr>
        <p:xfrm>
          <a:off x="4905052" y="750440"/>
          <a:ext cx="6666833" cy="54539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02413019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B819A166-7571-4003-A6B8-B62034C3ED3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5093209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8D6BF82A-769E-4782-85B2-2CE0A347FC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4741" y="620392"/>
            <a:ext cx="3808268" cy="5504688"/>
          </a:xfrm>
        </p:spPr>
        <p:txBody>
          <a:bodyPr>
            <a:normAutofit/>
          </a:bodyPr>
          <a:lstStyle/>
          <a:p>
            <a:r>
              <a:rPr lang="fi-FI" sz="6000" dirty="0">
                <a:solidFill>
                  <a:schemeClr val="bg1"/>
                </a:solidFill>
              </a:rPr>
              <a:t>Johdon vastuu </a:t>
            </a:r>
          </a:p>
        </p:txBody>
      </p:sp>
      <p:graphicFrame>
        <p:nvGraphicFramePr>
          <p:cNvPr id="5" name="Sisällön paikkamerkki 2">
            <a:extLst>
              <a:ext uri="{FF2B5EF4-FFF2-40B4-BE49-F238E27FC236}">
                <a16:creationId xmlns:a16="http://schemas.microsoft.com/office/drawing/2014/main" id="{F714E3AA-2161-48ED-A97C-C7A1AE1FFD1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501471736"/>
              </p:ext>
            </p:extLst>
          </p:nvPr>
        </p:nvGraphicFramePr>
        <p:xfrm>
          <a:off x="5468389" y="620392"/>
          <a:ext cx="6263640" cy="550468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44399229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BACC6370-2D7E-4714-9D71-7542949D7D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56B2C21-A230-48C0-8DF1-C46611373C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4" y="1410082"/>
            <a:ext cx="6858000" cy="4037836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847E18C-932D-4C95-AABA-FEC7C9499A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5" y="1420219"/>
            <a:ext cx="6857999" cy="4037839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46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3150CB11-0C61-439E-910F-5787759E72A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767923" y="3588085"/>
            <a:ext cx="2501979" cy="4037841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43F8A58B-5155-44CE-A5FF-7647B47D0A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635413">
            <a:off x="-501737" y="969718"/>
            <a:ext cx="3900357" cy="4178958"/>
          </a:xfrm>
          <a:custGeom>
            <a:avLst/>
            <a:gdLst>
              <a:gd name="connsiteX0" fmla="*/ 2432225 w 3900357"/>
              <a:gd name="connsiteY0" fmla="*/ 93939 h 4178958"/>
              <a:gd name="connsiteX1" fmla="*/ 3900357 w 3900357"/>
              <a:gd name="connsiteY1" fmla="*/ 2089479 h 4178958"/>
              <a:gd name="connsiteX2" fmla="*/ 1810878 w 3900357"/>
              <a:gd name="connsiteY2" fmla="*/ 4178958 h 4178958"/>
              <a:gd name="connsiteX3" fmla="*/ 78249 w 3900357"/>
              <a:gd name="connsiteY3" fmla="*/ 3257727 h 4178958"/>
              <a:gd name="connsiteX4" fmla="*/ 0 w 3900357"/>
              <a:gd name="connsiteY4" fmla="*/ 3128923 h 4178958"/>
              <a:gd name="connsiteX5" fmla="*/ 831324 w 3900357"/>
              <a:gd name="connsiteY5" fmla="*/ 244281 h 4178958"/>
              <a:gd name="connsiteX6" fmla="*/ 997559 w 3900357"/>
              <a:gd name="connsiteY6" fmla="*/ 164202 h 4178958"/>
              <a:gd name="connsiteX7" fmla="*/ 1810878 w 3900357"/>
              <a:gd name="connsiteY7" fmla="*/ 0 h 4178958"/>
              <a:gd name="connsiteX8" fmla="*/ 2432225 w 3900357"/>
              <a:gd name="connsiteY8" fmla="*/ 93939 h 4178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0357" h="4178958">
                <a:moveTo>
                  <a:pt x="2432225" y="93939"/>
                </a:moveTo>
                <a:cubicBezTo>
                  <a:pt x="3282786" y="358491"/>
                  <a:pt x="3900357" y="1151865"/>
                  <a:pt x="3900357" y="2089479"/>
                </a:cubicBezTo>
                <a:cubicBezTo>
                  <a:pt x="3900357" y="3243466"/>
                  <a:pt x="2964865" y="4178958"/>
                  <a:pt x="1810878" y="4178958"/>
                </a:cubicBezTo>
                <a:cubicBezTo>
                  <a:pt x="1089636" y="4178958"/>
                  <a:pt x="453744" y="3813531"/>
                  <a:pt x="78249" y="3257727"/>
                </a:cubicBezTo>
                <a:lnTo>
                  <a:pt x="0" y="3128923"/>
                </a:lnTo>
                <a:lnTo>
                  <a:pt x="831324" y="244281"/>
                </a:lnTo>
                <a:lnTo>
                  <a:pt x="997559" y="164202"/>
                </a:lnTo>
                <a:cubicBezTo>
                  <a:pt x="1247540" y="58468"/>
                  <a:pt x="1522381" y="0"/>
                  <a:pt x="1810878" y="0"/>
                </a:cubicBezTo>
                <a:cubicBezTo>
                  <a:pt x="2027251" y="0"/>
                  <a:pt x="2235942" y="32888"/>
                  <a:pt x="2432225" y="93939"/>
                </a:cubicBezTo>
                <a:close/>
              </a:path>
            </a:pathLst>
          </a:custGeom>
          <a:gradFill>
            <a:gsLst>
              <a:gs pos="29000">
                <a:srgbClr val="000000">
                  <a:alpha val="0"/>
                </a:srgbClr>
              </a:gs>
              <a:gs pos="100000">
                <a:schemeClr val="accent1">
                  <a:alpha val="43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443F2ACA-E6D6-4028-82DD-F03C262D5D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95" y="1410079"/>
            <a:ext cx="6858003" cy="4037835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lumMod val="60000"/>
                  <a:lumOff val="40000"/>
                  <a:alpha val="11000"/>
                </a:schemeClr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D29512FF-F5B5-4693-A9EF-2832A4D7F5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6478" y="1683756"/>
            <a:ext cx="3115265" cy="2396359"/>
          </a:xfrm>
        </p:spPr>
        <p:txBody>
          <a:bodyPr anchor="b">
            <a:normAutofit/>
          </a:bodyPr>
          <a:lstStyle/>
          <a:p>
            <a:pPr algn="r"/>
            <a:r>
              <a:rPr lang="fi-FI" sz="3400">
                <a:solidFill>
                  <a:srgbClr val="FFFFFF"/>
                </a:solidFill>
              </a:rPr>
              <a:t>Merkityksellisyys</a:t>
            </a:r>
          </a:p>
        </p:txBody>
      </p:sp>
      <p:graphicFrame>
        <p:nvGraphicFramePr>
          <p:cNvPr id="5" name="Sisällön paikkamerkki 2">
            <a:extLst>
              <a:ext uri="{FF2B5EF4-FFF2-40B4-BE49-F238E27FC236}">
                <a16:creationId xmlns:a16="http://schemas.microsoft.com/office/drawing/2014/main" id="{5B52A972-ADDF-4DB4-A14E-AC99E1C25ED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135111053"/>
              </p:ext>
            </p:extLst>
          </p:nvPr>
        </p:nvGraphicFramePr>
        <p:xfrm>
          <a:off x="4905052" y="750440"/>
          <a:ext cx="6666833" cy="54539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40209897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" name="Rectangle 6">
            <a:extLst>
              <a:ext uri="{FF2B5EF4-FFF2-40B4-BE49-F238E27FC236}">
                <a16:creationId xmlns:a16="http://schemas.microsoft.com/office/drawing/2014/main" id="{0E30439A-8A5B-46EC-8283-9B6B031D40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CEAD642-85CF-4750-8432-7C80C901F00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427"/>
            <a:ext cx="12192001" cy="6858000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15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A33EEAE-15D5-4119-8C1E-89D943F911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455521" y="-1720"/>
            <a:ext cx="11750040" cy="6840685"/>
          </a:xfrm>
          <a:prstGeom prst="rect">
            <a:avLst/>
          </a:prstGeom>
          <a:gradFill>
            <a:gsLst>
              <a:gs pos="21000">
                <a:schemeClr val="accent1">
                  <a:lumMod val="50000"/>
                  <a:alpha val="61000"/>
                </a:schemeClr>
              </a:gs>
              <a:gs pos="100000">
                <a:schemeClr val="accent1">
                  <a:alpha val="0"/>
                </a:schemeClr>
              </a:gs>
            </a:gsLst>
            <a:lin ang="21594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730D8B3B-9B80-4025-B934-26DC7D7CD2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606054" y="-1291"/>
            <a:ext cx="3608179" cy="6858864"/>
          </a:xfrm>
          <a:prstGeom prst="rect">
            <a:avLst/>
          </a:prstGeom>
          <a:gradFill>
            <a:gsLst>
              <a:gs pos="0">
                <a:schemeClr val="accent1">
                  <a:lumMod val="75000"/>
                  <a:alpha val="0"/>
                </a:schemeClr>
              </a:gs>
              <a:gs pos="99000">
                <a:srgbClr val="000000">
                  <a:alpha val="41000"/>
                </a:srgbClr>
              </a:gs>
            </a:gsLst>
            <a:lin ang="16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B5A1B09C-1565-46F8-B70F-621C5EB48A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5274173">
            <a:off x="6059728" y="779270"/>
            <a:ext cx="4967533" cy="4988390"/>
          </a:xfrm>
          <a:prstGeom prst="ellipse">
            <a:avLst/>
          </a:prstGeom>
          <a:gradFill>
            <a:gsLst>
              <a:gs pos="0">
                <a:schemeClr val="accent1">
                  <a:alpha val="24000"/>
                </a:schemeClr>
              </a:gs>
              <a:gs pos="79000">
                <a:schemeClr val="accent1">
                  <a:lumMod val="60000"/>
                  <a:lumOff val="40000"/>
                  <a:alpha val="0"/>
                </a:schemeClr>
              </a:gs>
            </a:gsLst>
            <a:lin ang="14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611688FE-295E-4012-8432-255A7F073F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86865" y="818984"/>
            <a:ext cx="6596245" cy="3268520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r"/>
            <a:r>
              <a:rPr lang="en-US" sz="4800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Kiitos!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8C516CC8-80AC-446C-A56E-9F54B72104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6314" y="4480038"/>
            <a:ext cx="12179371" cy="2377962"/>
          </a:xfrm>
          <a:prstGeom prst="rect">
            <a:avLst/>
          </a:prstGeom>
          <a:gradFill>
            <a:gsLst>
              <a:gs pos="0">
                <a:schemeClr val="accent1">
                  <a:lumMod val="75000"/>
                  <a:alpha val="50000"/>
                </a:schemeClr>
              </a:gs>
              <a:gs pos="99000">
                <a:srgbClr val="000000">
                  <a:alpha val="34000"/>
                </a:srgbClr>
              </a:gs>
            </a:gsLst>
            <a:lin ang="17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53947E58-F088-49F1-A3D1-DEA690192E8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6967085" y="1632660"/>
            <a:ext cx="6857572" cy="3592258"/>
          </a:xfrm>
          <a:prstGeom prst="rect">
            <a:avLst/>
          </a:prstGeom>
          <a:gradFill>
            <a:gsLst>
              <a:gs pos="0">
                <a:schemeClr val="accent1">
                  <a:lumMod val="75000"/>
                  <a:alpha val="50000"/>
                </a:schemeClr>
              </a:gs>
              <a:gs pos="99000">
                <a:srgbClr val="000000">
                  <a:alpha val="0"/>
                </a:srgbClr>
              </a:gs>
            </a:gsLst>
            <a:lin ang="15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268278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-te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1349</TotalTime>
  <Words>262</Words>
  <Application>Microsoft Office PowerPoint</Application>
  <PresentationFormat>Laajakuva</PresentationFormat>
  <Paragraphs>35</Paragraphs>
  <Slides>9</Slides>
  <Notes>0</Notes>
  <HiddenSlides>0</HiddenSlides>
  <MMClips>1</MMClips>
  <ScaleCrop>false</ScaleCrop>
  <HeadingPairs>
    <vt:vector size="6" baseType="variant">
      <vt:variant>
        <vt:lpstr>Käytetyt fontit</vt:lpstr>
      </vt:variant>
      <vt:variant>
        <vt:i4>4</vt:i4>
      </vt:variant>
      <vt:variant>
        <vt:lpstr>Teema</vt:lpstr>
      </vt:variant>
      <vt:variant>
        <vt:i4>1</vt:i4>
      </vt:variant>
      <vt:variant>
        <vt:lpstr>Dian otsikot</vt:lpstr>
      </vt:variant>
      <vt:variant>
        <vt:i4>9</vt:i4>
      </vt:variant>
    </vt:vector>
  </HeadingPairs>
  <TitlesOfParts>
    <vt:vector size="14" baseType="lpstr">
      <vt:lpstr>Arial</vt:lpstr>
      <vt:lpstr>Calibri</vt:lpstr>
      <vt:lpstr>Calibri Light</vt:lpstr>
      <vt:lpstr>RationalText</vt:lpstr>
      <vt:lpstr>Office-teema</vt:lpstr>
      <vt:lpstr>Ilmiölähtöinen johtaminen</vt:lpstr>
      <vt:lpstr>Ilmiö</vt:lpstr>
      <vt:lpstr>Ilmiölähtöisyys</vt:lpstr>
      <vt:lpstr>Ilmiölähtöisyys merkitsee</vt:lpstr>
      <vt:lpstr>Ilmiölähtöinen johtaminen</vt:lpstr>
      <vt:lpstr>Jatkuvasti muuttuvat, monimutkaiset ilmiöt</vt:lpstr>
      <vt:lpstr>Johdon vastuu </vt:lpstr>
      <vt:lpstr>Merkityksellisyys</vt:lpstr>
      <vt:lpstr>Kiitos!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Ilmiölähtöinen johtaminen</dc:title>
  <dc:creator>Malo Terttu</dc:creator>
  <cp:lastModifiedBy>Malo Terttu</cp:lastModifiedBy>
  <cp:revision>4</cp:revision>
  <cp:lastPrinted>2021-10-20T05:32:44Z</cp:lastPrinted>
  <dcterms:created xsi:type="dcterms:W3CDTF">2021-10-18T16:49:09Z</dcterms:created>
  <dcterms:modified xsi:type="dcterms:W3CDTF">2023-11-17T08:31:04Z</dcterms:modified>
</cp:coreProperties>
</file>