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37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00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4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22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08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31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67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91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41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47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50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63E60-0E79-47C5-B086-81B002B97FE9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55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989"/>
          </a:xfrm>
        </p:spPr>
        <p:txBody>
          <a:bodyPr/>
          <a:lstStyle/>
          <a:p>
            <a:pPr algn="ctr"/>
            <a:r>
              <a:rPr lang="fi-FI" sz="4800" b="1" dirty="0">
                <a:solidFill>
                  <a:srgbClr val="7030A0"/>
                </a:solidFill>
              </a:rPr>
              <a:t>LAPSIVASUISTA</a:t>
            </a:r>
            <a:r>
              <a:rPr lang="fi-FI" b="1" dirty="0">
                <a:solidFill>
                  <a:srgbClr val="7030A0"/>
                </a:solidFill>
              </a:rPr>
              <a:t> RYHMÄVASUUN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0517" y="1393795"/>
            <a:ext cx="11478827" cy="5007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Lasten ja ryhmän kuvaukset ryhmissä </a:t>
            </a:r>
            <a:endParaRPr lang="fi-FI" dirty="0"/>
          </a:p>
          <a:p>
            <a:r>
              <a:rPr lang="fi-FI" dirty="0"/>
              <a:t>Lapset ja perheet: ikä? tarpeet? lasten taustat + tämänhetkinen perhetilanne</a:t>
            </a:r>
          </a:p>
          <a:p>
            <a:r>
              <a:rPr lang="fi-FI" dirty="0"/>
              <a:t>Lasten vahvuudet, mielenkiinnonkohteet, mahdolliset tuen tarpeet, tavoitteet, keinot millä tavoitteet saavutetaan (Lapsivasu)</a:t>
            </a:r>
          </a:p>
          <a:p>
            <a:r>
              <a:rPr lang="fi-FI" dirty="0"/>
              <a:t>Ryhmä: millaisessa päiväkodissa (onko painotuksia), ryhmän nimi, pienryhmätoiminta, millaisena ryhmä teille hahmottuu (ryhmädynamiikka)</a:t>
            </a:r>
          </a:p>
          <a:p>
            <a:r>
              <a:rPr lang="fi-FI" dirty="0"/>
              <a:t>Kootkaa lapsikohtaiset tiedot/kuvaukset sekä ryhmän yleiskuvaus </a:t>
            </a:r>
          </a:p>
          <a:p>
            <a:pPr marL="0" indent="0">
              <a:buNone/>
            </a:pPr>
            <a:endParaRPr lang="fi-FI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i-FI" b="1" dirty="0">
                <a:solidFill>
                  <a:srgbClr val="7030A0"/>
                </a:solidFill>
              </a:rPr>
              <a:t>HUOM! Muistakaa oikeat mitoitukset!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446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EDD6F3-58A4-4EDE-9A8C-8BB430AB4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RYHMÄVASUTYÖN OHJEET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8461C2-0A30-4CAE-8026-3516D4F84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019" y="1553592"/>
            <a:ext cx="10515600" cy="4939283"/>
          </a:xfrm>
        </p:spPr>
        <p:txBody>
          <a:bodyPr/>
          <a:lstStyle/>
          <a:p>
            <a:r>
              <a:rPr lang="fi-FI" dirty="0"/>
              <a:t>Ryhmä laatii lapsiryhmän perusteella luonnoksen ryhmävasusta</a:t>
            </a:r>
          </a:p>
          <a:p>
            <a:r>
              <a:rPr lang="fi-FI" dirty="0"/>
              <a:t>Luonnoksen perusteella kootaan konkreettinen ryhmävasu, jonka saa kiinnitettyä seinälle</a:t>
            </a:r>
          </a:p>
          <a:p>
            <a:endParaRPr lang="fi-FI" dirty="0"/>
          </a:p>
          <a:p>
            <a:r>
              <a:rPr lang="fi-FI" dirty="0">
                <a:solidFill>
                  <a:srgbClr val="7030A0"/>
                </a:solidFill>
              </a:rPr>
              <a:t>HUOMIOIKAA: </a:t>
            </a:r>
            <a:r>
              <a:rPr lang="fi-FI" dirty="0"/>
              <a:t>Visuaalisuus, </a:t>
            </a:r>
            <a:r>
              <a:rPr lang="fi-FI" dirty="0" err="1"/>
              <a:t>Kvl:n</a:t>
            </a:r>
            <a:r>
              <a:rPr lang="fi-FI" dirty="0"/>
              <a:t> VASU, lapsiryhmän vahvuudet, mielenkiinnonkohteet ja tarpeet, huoltajien toiveet, tiimin arvoperusta ja toimintakulttuuri 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tärkeä kuvata menetelmät, joilla ryhmän toiminnassa 		   	     toteutetaan esiin tulleita asioita.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96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133</Words>
  <Application>Microsoft Office PowerPoint</Application>
  <PresentationFormat>Laajakuva</PresentationFormat>
  <Paragraphs>14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LAPSIVASUISTA RYHMÄVASUUN</vt:lpstr>
      <vt:lpstr>RYHMÄVASUTYÖN OHJEET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Lapsivasuista ryhmävasuun</dc:title>
  <dc:creator>Sillanpää Erja</dc:creator>
  <cp:lastModifiedBy>Pirnes Leena</cp:lastModifiedBy>
  <cp:revision>10</cp:revision>
  <dcterms:created xsi:type="dcterms:W3CDTF">2020-09-29T09:51:28Z</dcterms:created>
  <dcterms:modified xsi:type="dcterms:W3CDTF">2022-11-03T13:16:38Z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2022-11-03T13:16:38Z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2baacab8-5842-4cae-b85b-f70bdcce9af2</vt:lpwstr>
  </property>
  <property fmtid="{D5CDD505-2E9C-101B-9397-08002B2CF9AE}" pid="7" name="MSIP_Label_defa4170-0d19-0005-0004-bc88714345d2_ActionId">
    <vt:lpwstr>47f28b86-7203-4d06-893a-e7dfebc3f350</vt:lpwstr>
  </property>
  <property fmtid="{D5CDD505-2E9C-101B-9397-08002B2CF9AE}" pid="8" name="MSIP_Label_defa4170-0d19-0005-0004-bc88714345d2_ContentBits">
    <vt:lpwstr>0</vt:lpwstr>
  </property>
</Properties>
</file>