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7" r:id="rId5"/>
  </p:sldMasterIdLst>
  <p:notesMasterIdLst>
    <p:notesMasterId r:id="rId6"/>
  </p:notesMasterIdLst>
  <p:sldIdLst>
    <p:sldId id="256" r:id="rId7"/>
    <p:sldId id="257" r:id="rId8"/>
    <p:sldId id="258" r:id="rId9"/>
    <p:sldId id="259" r:id="rId10"/>
    <p:sldId id="260"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2" roundtripDataSignature="AMtx7mgPiFBG1Ak//HmQW3u3fwMRSnjC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5.xml"/><Relationship Id="rId10" Type="http://schemas.openxmlformats.org/officeDocument/2006/relationships/slide" Target="slides/slide4.xml"/><Relationship Id="rId12"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p1:notes"/>
          <p:cNvSpPr/>
          <p:nvPr>
            <p:ph idx="2" type="sldImg"/>
          </p:nvPr>
        </p:nvSpPr>
        <p:spPr>
          <a:xfrm>
            <a:off x="423017" y="1143000"/>
            <a:ext cx="60120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0" name="Google Shape;15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Mukautettu asettelu">
  <p:cSld name="9_Mukautettu asettelu">
    <p:bg>
      <p:bgPr>
        <a:solidFill>
          <a:schemeClr val="dk2"/>
        </a:solidFill>
      </p:bgPr>
    </p:bg>
    <p:spTree>
      <p:nvGrpSpPr>
        <p:cNvPr id="10" name="Shape 10"/>
        <p:cNvGrpSpPr/>
        <p:nvPr/>
      </p:nvGrpSpPr>
      <p:grpSpPr>
        <a:xfrm>
          <a:off x="0" y="0"/>
          <a:ext cx="0" cy="0"/>
          <a:chOff x="0" y="0"/>
          <a:chExt cx="0" cy="0"/>
        </a:xfrm>
      </p:grpSpPr>
      <p:sp>
        <p:nvSpPr>
          <p:cNvPr id="11" name="Google Shape;11;p7"/>
          <p:cNvSpPr txBox="1"/>
          <p:nvPr>
            <p:ph type="title"/>
          </p:nvPr>
        </p:nvSpPr>
        <p:spPr>
          <a:xfrm>
            <a:off x="628650" y="2162587"/>
            <a:ext cx="7886700" cy="9942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chemeClr val="lt1"/>
              </a:buClr>
              <a:buSzPts val="3600"/>
              <a:buFont typeface="Calibri"/>
              <a:buNone/>
              <a:defRPr b="1" sz="3600">
                <a:solidFill>
                  <a:schemeClr val="lt1"/>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 name="Google Shape;12;p7"/>
          <p:cNvSpPr txBox="1"/>
          <p:nvPr>
            <p:ph idx="1" type="body"/>
          </p:nvPr>
        </p:nvSpPr>
        <p:spPr>
          <a:xfrm>
            <a:off x="628650" y="664404"/>
            <a:ext cx="7886700" cy="406800"/>
          </a:xfrm>
          <a:prstGeom prst="rect">
            <a:avLst/>
          </a:prstGeom>
          <a:noFill/>
          <a:ln>
            <a:noFill/>
          </a:ln>
        </p:spPr>
        <p:txBody>
          <a:bodyPr anchorCtr="0" anchor="ctr" bIns="17150" lIns="34275" spcFirstLastPara="1" rIns="34275" wrap="square" tIns="17150">
            <a:normAutofit/>
          </a:bodyPr>
          <a:lstStyle>
            <a:lvl1pPr indent="-228600" lvl="0" marL="457200" algn="ctr">
              <a:lnSpc>
                <a:spcPct val="90000"/>
              </a:lnSpc>
              <a:spcBef>
                <a:spcPts val="800"/>
              </a:spcBef>
              <a:spcAft>
                <a:spcPts val="0"/>
              </a:spcAft>
              <a:buClr>
                <a:schemeClr val="lt1"/>
              </a:buClr>
              <a:buSzPts val="2500"/>
              <a:buFont typeface="Calibri"/>
              <a:buNone/>
              <a:defRPr b="1" sz="2500">
                <a:solidFill>
                  <a:schemeClr val="lt1"/>
                </a:solidFill>
              </a:defRPr>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13" name="Google Shape;13;p7"/>
          <p:cNvSpPr txBox="1"/>
          <p:nvPr>
            <p:ph idx="2" type="body"/>
          </p:nvPr>
        </p:nvSpPr>
        <p:spPr>
          <a:xfrm>
            <a:off x="628650" y="1071242"/>
            <a:ext cx="7886700" cy="406800"/>
          </a:xfrm>
          <a:prstGeom prst="rect">
            <a:avLst/>
          </a:prstGeom>
          <a:noFill/>
          <a:ln>
            <a:noFill/>
          </a:ln>
        </p:spPr>
        <p:txBody>
          <a:bodyPr anchorCtr="0" anchor="ctr" bIns="17150" lIns="34275" spcFirstLastPara="1" rIns="34275" wrap="square" tIns="17150">
            <a:normAutofit/>
          </a:bodyPr>
          <a:lstStyle>
            <a:lvl1pPr indent="-228600" lvl="0" marL="457200" algn="ctr">
              <a:lnSpc>
                <a:spcPct val="90000"/>
              </a:lnSpc>
              <a:spcBef>
                <a:spcPts val="800"/>
              </a:spcBef>
              <a:spcAft>
                <a:spcPts val="0"/>
              </a:spcAft>
              <a:buClr>
                <a:schemeClr val="lt1"/>
              </a:buClr>
              <a:buSzPts val="1800"/>
              <a:buFont typeface="Calibri"/>
              <a:buNone/>
              <a:defRPr sz="1800">
                <a:solidFill>
                  <a:schemeClr val="lt1"/>
                </a:solidFill>
              </a:defRPr>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pic>
        <p:nvPicPr>
          <p:cNvPr id="14" name="Google Shape;14;p7"/>
          <p:cNvPicPr preferRelativeResize="0"/>
          <p:nvPr/>
        </p:nvPicPr>
        <p:blipFill rotWithShape="1">
          <a:blip r:embed="rId2">
            <a:alphaModFix/>
          </a:blip>
          <a:srcRect b="0" l="0" r="0" t="0"/>
          <a:stretch/>
        </p:blipFill>
        <p:spPr>
          <a:xfrm>
            <a:off x="451670" y="4414529"/>
            <a:ext cx="676581" cy="372484"/>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6" name="Shape 86"/>
        <p:cNvGrpSpPr/>
        <p:nvPr/>
      </p:nvGrpSpPr>
      <p:grpSpPr>
        <a:xfrm>
          <a:off x="0" y="0"/>
          <a:ext cx="0" cy="0"/>
          <a:chOff x="0" y="0"/>
          <a:chExt cx="0" cy="0"/>
        </a:xfrm>
      </p:grpSpPr>
      <p:sp>
        <p:nvSpPr>
          <p:cNvPr id="87" name="Google Shape;87;p1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88" name="Google Shape;88;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91" name="Google Shape;91;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92" name="Google Shape;92;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95" name="Google Shape;95;p1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96" name="Google Shape;96;p1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97" name="Google Shape;9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00" name="Google Shape;100;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103" name="Google Shape;103;p2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04" name="Google Shape;104;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05" name="Shape 105"/>
        <p:cNvGrpSpPr/>
        <p:nvPr/>
      </p:nvGrpSpPr>
      <p:grpSpPr>
        <a:xfrm>
          <a:off x="0" y="0"/>
          <a:ext cx="0" cy="0"/>
          <a:chOff x="0" y="0"/>
          <a:chExt cx="0" cy="0"/>
        </a:xfrm>
      </p:grpSpPr>
      <p:sp>
        <p:nvSpPr>
          <p:cNvPr id="106" name="Google Shape;106;p2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107" name="Google Shape;107;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08" name="Shape 108"/>
        <p:cNvGrpSpPr/>
        <p:nvPr/>
      </p:nvGrpSpPr>
      <p:grpSpPr>
        <a:xfrm>
          <a:off x="0" y="0"/>
          <a:ext cx="0" cy="0"/>
          <a:chOff x="0" y="0"/>
          <a:chExt cx="0" cy="0"/>
        </a:xfrm>
      </p:grpSpPr>
      <p:sp>
        <p:nvSpPr>
          <p:cNvPr id="109" name="Google Shape;109;p2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2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111" name="Google Shape;111;p2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12" name="Google Shape;112;p2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13" name="Google Shape;113;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14" name="Shape 114"/>
        <p:cNvGrpSpPr/>
        <p:nvPr/>
      </p:nvGrpSpPr>
      <p:grpSpPr>
        <a:xfrm>
          <a:off x="0" y="0"/>
          <a:ext cx="0" cy="0"/>
          <a:chOff x="0" y="0"/>
          <a:chExt cx="0" cy="0"/>
        </a:xfrm>
      </p:grpSpPr>
      <p:sp>
        <p:nvSpPr>
          <p:cNvPr id="115" name="Google Shape;115;p2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116" name="Google Shape;116;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17" name="Shape 117"/>
        <p:cNvGrpSpPr/>
        <p:nvPr/>
      </p:nvGrpSpPr>
      <p:grpSpPr>
        <a:xfrm>
          <a:off x="0" y="0"/>
          <a:ext cx="0" cy="0"/>
          <a:chOff x="0" y="0"/>
          <a:chExt cx="0" cy="0"/>
        </a:xfrm>
      </p:grpSpPr>
      <p:sp>
        <p:nvSpPr>
          <p:cNvPr id="118" name="Google Shape;118;p2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19" name="Google Shape;119;p2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120" name="Google Shape;120;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1" name="Shape 121"/>
        <p:cNvGrpSpPr/>
        <p:nvPr/>
      </p:nvGrpSpPr>
      <p:grpSpPr>
        <a:xfrm>
          <a:off x="0" y="0"/>
          <a:ext cx="0" cy="0"/>
          <a:chOff x="0" y="0"/>
          <a:chExt cx="0" cy="0"/>
        </a:xfrm>
      </p:grpSpPr>
      <p:sp>
        <p:nvSpPr>
          <p:cNvPr id="122" name="Google Shape;122;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Mukautettu asettelu">
  <p:cSld name="7_Mukautettu asettelu">
    <p:spTree>
      <p:nvGrpSpPr>
        <p:cNvPr id="15" name="Shape 15"/>
        <p:cNvGrpSpPr/>
        <p:nvPr/>
      </p:nvGrpSpPr>
      <p:grpSpPr>
        <a:xfrm>
          <a:off x="0" y="0"/>
          <a:ext cx="0" cy="0"/>
          <a:chOff x="0" y="0"/>
          <a:chExt cx="0" cy="0"/>
        </a:xfrm>
      </p:grpSpPr>
      <p:sp>
        <p:nvSpPr>
          <p:cNvPr id="16" name="Google Shape;16;p8"/>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 name="Google Shape;17;p8"/>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2300"/>
              <a:buFont typeface="Calibri"/>
              <a:buNone/>
              <a:defRPr sz="2300"/>
            </a:lvl1pPr>
            <a:lvl2pPr indent="-355600" lvl="1" marL="914400" algn="l">
              <a:lnSpc>
                <a:spcPct val="90000"/>
              </a:lnSpc>
              <a:spcBef>
                <a:spcPts val="400"/>
              </a:spcBef>
              <a:spcAft>
                <a:spcPts val="0"/>
              </a:spcAft>
              <a:buClr>
                <a:schemeClr val="dk1"/>
              </a:buClr>
              <a:buSzPts val="2000"/>
              <a:buChar char="•"/>
              <a:defRPr sz="2000"/>
            </a:lvl2pPr>
            <a:lvl3pPr indent="-342900" lvl="2" marL="1371600" algn="l">
              <a:lnSpc>
                <a:spcPct val="90000"/>
              </a:lnSpc>
              <a:spcBef>
                <a:spcPts val="400"/>
              </a:spcBef>
              <a:spcAft>
                <a:spcPts val="0"/>
              </a:spcAft>
              <a:buClr>
                <a:schemeClr val="dk1"/>
              </a:buClr>
              <a:buSzPts val="1800"/>
              <a:buChar char="•"/>
              <a:defRPr sz="1800"/>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18" name="Google Shape;18;p8"/>
          <p:cNvSpPr txBox="1"/>
          <p:nvPr>
            <p:ph idx="12" type="sldNum"/>
          </p:nvPr>
        </p:nvSpPr>
        <p:spPr>
          <a:xfrm>
            <a:off x="6457950" y="462411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19" name="Google Shape;19;p8"/>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0" name="Google Shape;20;p8"/>
          <p:cNvSpPr txBox="1"/>
          <p:nvPr/>
        </p:nvSpPr>
        <p:spPr>
          <a:xfrm>
            <a:off x="346425" y="4503375"/>
            <a:ext cx="48498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i" sz="1000" u="none" cap="none" strike="noStrike">
                <a:solidFill>
                  <a:srgbClr val="000000"/>
                </a:solidFill>
                <a:latin typeface="Calibri"/>
                <a:ea typeface="Calibri"/>
                <a:cs typeface="Calibri"/>
                <a:sym typeface="Calibri"/>
              </a:rPr>
              <a:t>Forum Historia 6, Luku 17</a:t>
            </a:r>
            <a:endParaRPr b="0" i="0" sz="1000" u="none" cap="none" strike="noStrike">
              <a:solidFill>
                <a:srgbClr val="000000"/>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Image Half Full">
  <p:cSld name="17_Image Half Full">
    <p:spTree>
      <p:nvGrpSpPr>
        <p:cNvPr id="21" name="Shape 21"/>
        <p:cNvGrpSpPr/>
        <p:nvPr/>
      </p:nvGrpSpPr>
      <p:grpSpPr>
        <a:xfrm>
          <a:off x="0" y="0"/>
          <a:ext cx="0" cy="0"/>
          <a:chOff x="0" y="0"/>
          <a:chExt cx="0" cy="0"/>
        </a:xfrm>
      </p:grpSpPr>
      <p:sp>
        <p:nvSpPr>
          <p:cNvPr id="22" name="Google Shape;22;p9"/>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3" name="Google Shape;23;p9"/>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24" name="Google Shape;24;p9"/>
          <p:cNvSpPr txBox="1"/>
          <p:nvPr>
            <p:ph idx="1" type="body"/>
          </p:nvPr>
        </p:nvSpPr>
        <p:spPr>
          <a:xfrm>
            <a:off x="301228" y="2955552"/>
            <a:ext cx="2575200" cy="13362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25" name="Google Shape;25;p9"/>
          <p:cNvSpPr/>
          <p:nvPr>
            <p:ph idx="2" type="pic"/>
          </p:nvPr>
        </p:nvSpPr>
        <p:spPr>
          <a:xfrm>
            <a:off x="301397" y="1005160"/>
            <a:ext cx="2575200" cy="1781100"/>
          </a:xfrm>
          <a:prstGeom prst="rect">
            <a:avLst/>
          </a:prstGeom>
          <a:noFill/>
          <a:ln>
            <a:noFill/>
          </a:ln>
        </p:spPr>
      </p:sp>
      <p:sp>
        <p:nvSpPr>
          <p:cNvPr id="26" name="Google Shape;26;p9"/>
          <p:cNvSpPr txBox="1"/>
          <p:nvPr>
            <p:ph idx="3" type="body"/>
          </p:nvPr>
        </p:nvSpPr>
        <p:spPr>
          <a:xfrm>
            <a:off x="3292078" y="2965077"/>
            <a:ext cx="2575200" cy="13362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27" name="Google Shape;27;p9"/>
          <p:cNvSpPr/>
          <p:nvPr>
            <p:ph idx="4" type="pic"/>
          </p:nvPr>
        </p:nvSpPr>
        <p:spPr>
          <a:xfrm>
            <a:off x="3292247" y="1014685"/>
            <a:ext cx="2575200" cy="1781100"/>
          </a:xfrm>
          <a:prstGeom prst="rect">
            <a:avLst/>
          </a:prstGeom>
          <a:noFill/>
          <a:ln>
            <a:noFill/>
          </a:ln>
        </p:spPr>
      </p:sp>
      <p:sp>
        <p:nvSpPr>
          <p:cNvPr id="28" name="Google Shape;28;p9"/>
          <p:cNvSpPr txBox="1"/>
          <p:nvPr>
            <p:ph idx="5" type="body"/>
          </p:nvPr>
        </p:nvSpPr>
        <p:spPr>
          <a:xfrm>
            <a:off x="6282928" y="2965077"/>
            <a:ext cx="2575200" cy="13362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29" name="Google Shape;29;p9"/>
          <p:cNvSpPr/>
          <p:nvPr>
            <p:ph idx="6" type="pic"/>
          </p:nvPr>
        </p:nvSpPr>
        <p:spPr>
          <a:xfrm>
            <a:off x="6283097" y="1014685"/>
            <a:ext cx="2575200" cy="1781100"/>
          </a:xfrm>
          <a:prstGeom prst="rect">
            <a:avLst/>
          </a:prstGeom>
          <a:noFill/>
          <a:ln>
            <a:noFill/>
          </a:ln>
        </p:spPr>
      </p:sp>
      <p:sp>
        <p:nvSpPr>
          <p:cNvPr id="30" name="Google Shape;30;p9"/>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31" name="Google Shape;31;p9"/>
          <p:cNvSpPr txBox="1"/>
          <p:nvPr>
            <p:ph idx="11" type="ftr"/>
          </p:nvPr>
        </p:nvSpPr>
        <p:spPr>
          <a:xfrm>
            <a:off x="312283" y="4609974"/>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Image Half Full">
  <p:cSld name="18_Image Half Full">
    <p:spTree>
      <p:nvGrpSpPr>
        <p:cNvPr id="32" name="Shape 32"/>
        <p:cNvGrpSpPr/>
        <p:nvPr/>
      </p:nvGrpSpPr>
      <p:grpSpPr>
        <a:xfrm>
          <a:off x="0" y="0"/>
          <a:ext cx="0" cy="0"/>
          <a:chOff x="0" y="0"/>
          <a:chExt cx="0" cy="0"/>
        </a:xfrm>
      </p:grpSpPr>
      <p:sp>
        <p:nvSpPr>
          <p:cNvPr id="33" name="Google Shape;33;p10"/>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34" name="Google Shape;34;p10"/>
          <p:cNvSpPr txBox="1"/>
          <p:nvPr>
            <p:ph idx="1" type="body"/>
          </p:nvPr>
        </p:nvSpPr>
        <p:spPr>
          <a:xfrm>
            <a:off x="608229" y="1185277"/>
            <a:ext cx="4103700" cy="31500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2000"/>
              <a:buFont typeface="Calibri"/>
              <a:buNone/>
              <a:defRPr/>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35" name="Google Shape;35;p10"/>
          <p:cNvSpPr/>
          <p:nvPr>
            <p:ph idx="2" type="pic"/>
          </p:nvPr>
        </p:nvSpPr>
        <p:spPr>
          <a:xfrm>
            <a:off x="5047570" y="0"/>
            <a:ext cx="4096500" cy="5143500"/>
          </a:xfrm>
          <a:prstGeom prst="rect">
            <a:avLst/>
          </a:prstGeom>
          <a:noFill/>
          <a:ln>
            <a:noFill/>
          </a:ln>
        </p:spPr>
      </p:sp>
      <p:sp>
        <p:nvSpPr>
          <p:cNvPr id="36" name="Google Shape;36;p10"/>
          <p:cNvSpPr txBox="1"/>
          <p:nvPr>
            <p:ph idx="12" type="sldNum"/>
          </p:nvPr>
        </p:nvSpPr>
        <p:spPr>
          <a:xfrm>
            <a:off x="6609080" y="462411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F8F8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37" name="Google Shape;37;p10"/>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8" name="Google Shape;38;p10"/>
          <p:cNvSpPr txBox="1"/>
          <p:nvPr>
            <p:ph type="title"/>
          </p:nvPr>
        </p:nvSpPr>
        <p:spPr>
          <a:xfrm>
            <a:off x="608229" y="273844"/>
            <a:ext cx="4124100" cy="7989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7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Image Half Full">
  <p:cSld name="4_Image Half Full">
    <p:spTree>
      <p:nvGrpSpPr>
        <p:cNvPr id="39" name="Shape 39"/>
        <p:cNvGrpSpPr/>
        <p:nvPr/>
      </p:nvGrpSpPr>
      <p:grpSpPr>
        <a:xfrm>
          <a:off x="0" y="0"/>
          <a:ext cx="0" cy="0"/>
          <a:chOff x="0" y="0"/>
          <a:chExt cx="0" cy="0"/>
        </a:xfrm>
      </p:grpSpPr>
      <p:sp>
        <p:nvSpPr>
          <p:cNvPr id="40" name="Google Shape;40;p11"/>
          <p:cNvSpPr txBox="1"/>
          <p:nvPr>
            <p:ph type="title"/>
          </p:nvPr>
        </p:nvSpPr>
        <p:spPr>
          <a:xfrm>
            <a:off x="618445" y="273844"/>
            <a:ext cx="8049000" cy="6081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1" name="Google Shape;41;p11"/>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42" name="Google Shape;42;p11"/>
          <p:cNvSpPr/>
          <p:nvPr/>
        </p:nvSpPr>
        <p:spPr>
          <a:xfrm>
            <a:off x="3151764" y="1530032"/>
            <a:ext cx="1478100" cy="2612400"/>
          </a:xfrm>
          <a:prstGeom prst="rect">
            <a:avLst/>
          </a:prstGeom>
          <a:noFill/>
          <a:ln>
            <a:noFill/>
          </a:ln>
        </p:spPr>
        <p:txBody>
          <a:bodyPr anchorCtr="0" anchor="t" bIns="17150" lIns="34275" spcFirstLastPara="1" rIns="34275" wrap="square" tIns="1715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chemeClr val="dk1"/>
              </a:solidFill>
              <a:latin typeface="Calibri"/>
              <a:ea typeface="Calibri"/>
              <a:cs typeface="Calibri"/>
              <a:sym typeface="Calibri"/>
            </a:endParaRPr>
          </a:p>
        </p:txBody>
      </p:sp>
      <p:sp>
        <p:nvSpPr>
          <p:cNvPr id="43" name="Google Shape;43;p11"/>
          <p:cNvSpPr txBox="1"/>
          <p:nvPr>
            <p:ph idx="1" type="body"/>
          </p:nvPr>
        </p:nvSpPr>
        <p:spPr>
          <a:xfrm>
            <a:off x="628650" y="1147894"/>
            <a:ext cx="3776100" cy="31266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2300"/>
              <a:buFont typeface="Calibri"/>
              <a:buNone/>
              <a:defRPr sz="2300"/>
            </a:lvl1pPr>
            <a:lvl2pPr indent="-355600" lvl="1" marL="914400" algn="l">
              <a:lnSpc>
                <a:spcPct val="90000"/>
              </a:lnSpc>
              <a:spcBef>
                <a:spcPts val="400"/>
              </a:spcBef>
              <a:spcAft>
                <a:spcPts val="0"/>
              </a:spcAft>
              <a:buClr>
                <a:schemeClr val="dk1"/>
              </a:buClr>
              <a:buSzPts val="2000"/>
              <a:buChar char="•"/>
              <a:defRPr sz="2000"/>
            </a:lvl2pPr>
            <a:lvl3pPr indent="-342900" lvl="2" marL="1371600" algn="l">
              <a:lnSpc>
                <a:spcPct val="90000"/>
              </a:lnSpc>
              <a:spcBef>
                <a:spcPts val="400"/>
              </a:spcBef>
              <a:spcAft>
                <a:spcPts val="0"/>
              </a:spcAft>
              <a:buClr>
                <a:schemeClr val="dk1"/>
              </a:buClr>
              <a:buSzPts val="1800"/>
              <a:buChar char="•"/>
              <a:defRPr sz="1800"/>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44" name="Google Shape;44;p11"/>
          <p:cNvSpPr txBox="1"/>
          <p:nvPr>
            <p:ph idx="2" type="body"/>
          </p:nvPr>
        </p:nvSpPr>
        <p:spPr>
          <a:xfrm>
            <a:off x="4890431" y="1147894"/>
            <a:ext cx="3776100" cy="31266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2300"/>
              <a:buFont typeface="Calibri"/>
              <a:buNone/>
              <a:defRPr sz="2300"/>
            </a:lvl1pPr>
            <a:lvl2pPr indent="-355600" lvl="1" marL="914400" algn="l">
              <a:lnSpc>
                <a:spcPct val="90000"/>
              </a:lnSpc>
              <a:spcBef>
                <a:spcPts val="400"/>
              </a:spcBef>
              <a:spcAft>
                <a:spcPts val="0"/>
              </a:spcAft>
              <a:buClr>
                <a:schemeClr val="dk1"/>
              </a:buClr>
              <a:buSzPts val="2000"/>
              <a:buChar char="•"/>
              <a:defRPr sz="2000"/>
            </a:lvl2pPr>
            <a:lvl3pPr indent="-342900" lvl="2" marL="1371600" algn="l">
              <a:lnSpc>
                <a:spcPct val="90000"/>
              </a:lnSpc>
              <a:spcBef>
                <a:spcPts val="400"/>
              </a:spcBef>
              <a:spcAft>
                <a:spcPts val="0"/>
              </a:spcAft>
              <a:buClr>
                <a:schemeClr val="dk1"/>
              </a:buClr>
              <a:buSzPts val="1800"/>
              <a:buChar char="•"/>
              <a:defRPr sz="1800"/>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45" name="Google Shape;45;p11"/>
          <p:cNvSpPr txBox="1"/>
          <p:nvPr>
            <p:ph idx="12" type="sldNum"/>
          </p:nvPr>
        </p:nvSpPr>
        <p:spPr>
          <a:xfrm>
            <a:off x="6609080" y="4595812"/>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46" name="Google Shape;46;p11"/>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Image Half Full">
  <p:cSld name="8_Image Half Full">
    <p:spTree>
      <p:nvGrpSpPr>
        <p:cNvPr id="47" name="Shape 47"/>
        <p:cNvGrpSpPr/>
        <p:nvPr/>
      </p:nvGrpSpPr>
      <p:grpSpPr>
        <a:xfrm>
          <a:off x="0" y="0"/>
          <a:ext cx="0" cy="0"/>
          <a:chOff x="0" y="0"/>
          <a:chExt cx="0" cy="0"/>
        </a:xfrm>
      </p:grpSpPr>
      <p:sp>
        <p:nvSpPr>
          <p:cNvPr id="48" name="Google Shape;48;p12"/>
          <p:cNvSpPr/>
          <p:nvPr>
            <p:ph idx="2" type="pic"/>
          </p:nvPr>
        </p:nvSpPr>
        <p:spPr>
          <a:xfrm>
            <a:off x="0" y="0"/>
            <a:ext cx="4096500" cy="5143500"/>
          </a:xfrm>
          <a:prstGeom prst="rect">
            <a:avLst/>
          </a:prstGeom>
          <a:noFill/>
          <a:ln>
            <a:noFill/>
          </a:ln>
        </p:spPr>
      </p:sp>
      <p:sp>
        <p:nvSpPr>
          <p:cNvPr id="49" name="Google Shape;49;p12"/>
          <p:cNvSpPr txBox="1"/>
          <p:nvPr>
            <p:ph type="title"/>
          </p:nvPr>
        </p:nvSpPr>
        <p:spPr>
          <a:xfrm>
            <a:off x="4267880" y="273844"/>
            <a:ext cx="4399500" cy="8187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0" name="Google Shape;50;p12"/>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51" name="Google Shape;51;p12"/>
          <p:cNvSpPr txBox="1"/>
          <p:nvPr>
            <p:ph idx="1" type="body"/>
          </p:nvPr>
        </p:nvSpPr>
        <p:spPr>
          <a:xfrm>
            <a:off x="4267881" y="1326111"/>
            <a:ext cx="4399500" cy="32592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2000"/>
              <a:buFont typeface="Calibri"/>
              <a:buNone/>
              <a:defRPr/>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52" name="Google Shape;52;p12"/>
          <p:cNvSpPr txBox="1"/>
          <p:nvPr>
            <p:ph idx="12" type="sldNum"/>
          </p:nvPr>
        </p:nvSpPr>
        <p:spPr>
          <a:xfrm>
            <a:off x="6609080" y="462062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53" name="Google Shape;53;p12"/>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Image Half Full">
  <p:cSld name="14_Image Half Full">
    <p:spTree>
      <p:nvGrpSpPr>
        <p:cNvPr id="54" name="Shape 54"/>
        <p:cNvGrpSpPr/>
        <p:nvPr/>
      </p:nvGrpSpPr>
      <p:grpSpPr>
        <a:xfrm>
          <a:off x="0" y="0"/>
          <a:ext cx="0" cy="0"/>
          <a:chOff x="0" y="0"/>
          <a:chExt cx="0" cy="0"/>
        </a:xfrm>
      </p:grpSpPr>
      <p:sp>
        <p:nvSpPr>
          <p:cNvPr id="55" name="Google Shape;55;p13"/>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6" name="Google Shape;56;p13"/>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57" name="Google Shape;57;p13"/>
          <p:cNvSpPr txBox="1"/>
          <p:nvPr>
            <p:ph idx="1" type="body"/>
          </p:nvPr>
        </p:nvSpPr>
        <p:spPr>
          <a:xfrm>
            <a:off x="310075"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58" name="Google Shape;58;p13"/>
          <p:cNvSpPr/>
          <p:nvPr>
            <p:ph idx="2" type="pic"/>
          </p:nvPr>
        </p:nvSpPr>
        <p:spPr>
          <a:xfrm>
            <a:off x="310245" y="1005160"/>
            <a:ext cx="1961700" cy="1781100"/>
          </a:xfrm>
          <a:prstGeom prst="rect">
            <a:avLst/>
          </a:prstGeom>
          <a:noFill/>
          <a:ln>
            <a:noFill/>
          </a:ln>
        </p:spPr>
      </p:sp>
      <p:sp>
        <p:nvSpPr>
          <p:cNvPr id="59" name="Google Shape;59;p13"/>
          <p:cNvSpPr txBox="1"/>
          <p:nvPr>
            <p:ph idx="3" type="body"/>
          </p:nvPr>
        </p:nvSpPr>
        <p:spPr>
          <a:xfrm>
            <a:off x="2494515"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60" name="Google Shape;60;p13"/>
          <p:cNvSpPr/>
          <p:nvPr>
            <p:ph idx="4" type="pic"/>
          </p:nvPr>
        </p:nvSpPr>
        <p:spPr>
          <a:xfrm>
            <a:off x="2494685" y="1005160"/>
            <a:ext cx="1961700" cy="1781100"/>
          </a:xfrm>
          <a:prstGeom prst="rect">
            <a:avLst/>
          </a:prstGeom>
          <a:noFill/>
          <a:ln>
            <a:noFill/>
          </a:ln>
        </p:spPr>
      </p:sp>
      <p:sp>
        <p:nvSpPr>
          <p:cNvPr id="61" name="Google Shape;61;p13"/>
          <p:cNvSpPr txBox="1"/>
          <p:nvPr>
            <p:ph idx="5" type="body"/>
          </p:nvPr>
        </p:nvSpPr>
        <p:spPr>
          <a:xfrm>
            <a:off x="4691898"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62" name="Google Shape;62;p13"/>
          <p:cNvSpPr/>
          <p:nvPr>
            <p:ph idx="6" type="pic"/>
          </p:nvPr>
        </p:nvSpPr>
        <p:spPr>
          <a:xfrm>
            <a:off x="4692067" y="1005160"/>
            <a:ext cx="1961700" cy="1781100"/>
          </a:xfrm>
          <a:prstGeom prst="rect">
            <a:avLst/>
          </a:prstGeom>
          <a:noFill/>
          <a:ln>
            <a:noFill/>
          </a:ln>
        </p:spPr>
      </p:sp>
      <p:sp>
        <p:nvSpPr>
          <p:cNvPr id="63" name="Google Shape;63;p13"/>
          <p:cNvSpPr txBox="1"/>
          <p:nvPr>
            <p:ph idx="7" type="body"/>
          </p:nvPr>
        </p:nvSpPr>
        <p:spPr>
          <a:xfrm>
            <a:off x="6896389" y="2879163"/>
            <a:ext cx="1961700" cy="14124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64" name="Google Shape;64;p13"/>
          <p:cNvSpPr/>
          <p:nvPr>
            <p:ph idx="8" type="pic"/>
          </p:nvPr>
        </p:nvSpPr>
        <p:spPr>
          <a:xfrm>
            <a:off x="6896559" y="1005160"/>
            <a:ext cx="1961700" cy="1781100"/>
          </a:xfrm>
          <a:prstGeom prst="rect">
            <a:avLst/>
          </a:prstGeom>
          <a:noFill/>
          <a:ln>
            <a:noFill/>
          </a:ln>
        </p:spPr>
      </p:sp>
      <p:sp>
        <p:nvSpPr>
          <p:cNvPr id="65" name="Google Shape;65;p13"/>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66" name="Google Shape;66;p13"/>
          <p:cNvSpPr txBox="1"/>
          <p:nvPr>
            <p:ph idx="11" type="ftr"/>
          </p:nvPr>
        </p:nvSpPr>
        <p:spPr>
          <a:xfrm>
            <a:off x="307731"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Image Half Full">
  <p:cSld name="22_Image Half Full">
    <p:spTree>
      <p:nvGrpSpPr>
        <p:cNvPr id="67" name="Shape 67"/>
        <p:cNvGrpSpPr/>
        <p:nvPr/>
      </p:nvGrpSpPr>
      <p:grpSpPr>
        <a:xfrm>
          <a:off x="0" y="0"/>
          <a:ext cx="0" cy="0"/>
          <a:chOff x="0" y="0"/>
          <a:chExt cx="0" cy="0"/>
        </a:xfrm>
      </p:grpSpPr>
      <p:sp>
        <p:nvSpPr>
          <p:cNvPr id="68" name="Google Shape;68;p14"/>
          <p:cNvSpPr txBox="1"/>
          <p:nvPr>
            <p:ph type="title"/>
          </p:nvPr>
        </p:nvSpPr>
        <p:spPr>
          <a:xfrm>
            <a:off x="312283" y="185185"/>
            <a:ext cx="8546100" cy="727200"/>
          </a:xfrm>
          <a:prstGeom prst="rect">
            <a:avLst/>
          </a:prstGeom>
          <a:noFill/>
          <a:ln>
            <a:noFill/>
          </a:ln>
        </p:spPr>
        <p:txBody>
          <a:bodyPr anchorCtr="0" anchor="ctr" bIns="17150" lIns="34275" spcFirstLastPara="1" rIns="34275" wrap="square" tIns="17150">
            <a:normAutofit/>
          </a:bodyPr>
          <a:lstStyle>
            <a:lvl1pPr lvl="0" algn="ctr">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9" name="Google Shape;69;p14"/>
          <p:cNvSpPr txBox="1"/>
          <p:nvPr/>
        </p:nvSpPr>
        <p:spPr>
          <a:xfrm>
            <a:off x="8666480" y="33220"/>
            <a:ext cx="413700" cy="152100"/>
          </a:xfrm>
          <a:prstGeom prst="rect">
            <a:avLst/>
          </a:prstGeom>
          <a:noFill/>
          <a:ln>
            <a:noFill/>
          </a:ln>
        </p:spPr>
        <p:txBody>
          <a:bodyPr anchorCtr="0" anchor="ctr" bIns="17150" lIns="34275" spcFirstLastPara="1" rIns="34275" wrap="square" tIns="17150">
            <a:noAutofit/>
          </a:bodyPr>
          <a:lstStyle/>
          <a:p>
            <a:pPr indent="0" lvl="0" marL="0" marR="0" rtl="0" algn="ctr">
              <a:lnSpc>
                <a:spcPct val="100000"/>
              </a:lnSpc>
              <a:spcBef>
                <a:spcPts val="0"/>
              </a:spcBef>
              <a:spcAft>
                <a:spcPts val="0"/>
              </a:spcAft>
              <a:buClr>
                <a:srgbClr val="000000"/>
              </a:buClr>
              <a:buSzPts val="900"/>
              <a:buFont typeface="Arial"/>
              <a:buNone/>
            </a:pPr>
            <a:r>
              <a:t/>
            </a:r>
            <a:endParaRPr b="1" i="0" sz="900" u="none" cap="none" strike="noStrike">
              <a:solidFill>
                <a:schemeClr val="lt1"/>
              </a:solidFill>
              <a:latin typeface="Calibri"/>
              <a:ea typeface="Calibri"/>
              <a:cs typeface="Calibri"/>
              <a:sym typeface="Calibri"/>
            </a:endParaRPr>
          </a:p>
        </p:txBody>
      </p:sp>
      <p:sp>
        <p:nvSpPr>
          <p:cNvPr id="70" name="Google Shape;70;p14"/>
          <p:cNvSpPr txBox="1"/>
          <p:nvPr>
            <p:ph idx="1" type="body"/>
          </p:nvPr>
        </p:nvSpPr>
        <p:spPr>
          <a:xfrm>
            <a:off x="289864" y="1664208"/>
            <a:ext cx="4110000" cy="24696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71" name="Google Shape;71;p14"/>
          <p:cNvSpPr txBox="1"/>
          <p:nvPr>
            <p:ph idx="2" type="body"/>
          </p:nvPr>
        </p:nvSpPr>
        <p:spPr>
          <a:xfrm>
            <a:off x="4723346" y="1673733"/>
            <a:ext cx="4110000" cy="2469600"/>
          </a:xfrm>
          <a:prstGeom prst="rect">
            <a:avLst/>
          </a:prstGeom>
          <a:noFill/>
          <a:ln>
            <a:noFill/>
          </a:ln>
        </p:spPr>
        <p:txBody>
          <a:bodyPr anchorCtr="0" anchor="t" bIns="17150" lIns="34275" spcFirstLastPara="1" rIns="34275" wrap="square" tIns="17150">
            <a:normAutofit/>
          </a:bodyPr>
          <a:lstStyle>
            <a:lvl1pPr indent="-228600" lvl="0" marL="457200" algn="l">
              <a:lnSpc>
                <a:spcPct val="90000"/>
              </a:lnSpc>
              <a:spcBef>
                <a:spcPts val="800"/>
              </a:spcBef>
              <a:spcAft>
                <a:spcPts val="0"/>
              </a:spcAft>
              <a:buClr>
                <a:schemeClr val="dk1"/>
              </a:buClr>
              <a:buSzPts val="1700"/>
              <a:buFont typeface="Calibri"/>
              <a:buNone/>
              <a:defRPr sz="1700"/>
            </a:lvl1pPr>
            <a:lvl2pPr indent="-273050" lvl="1" marL="914400" algn="l">
              <a:lnSpc>
                <a:spcPct val="90000"/>
              </a:lnSpc>
              <a:spcBef>
                <a:spcPts val="400"/>
              </a:spcBef>
              <a:spcAft>
                <a:spcPts val="0"/>
              </a:spcAft>
              <a:buClr>
                <a:schemeClr val="dk1"/>
              </a:buClr>
              <a:buSzPts val="700"/>
              <a:buChar char="•"/>
              <a:defRPr/>
            </a:lvl2pPr>
            <a:lvl3pPr indent="-228600" lvl="2" marL="1371600" algn="l">
              <a:lnSpc>
                <a:spcPct val="90000"/>
              </a:lnSpc>
              <a:spcBef>
                <a:spcPts val="400"/>
              </a:spcBef>
              <a:spcAft>
                <a:spcPts val="0"/>
              </a:spcAft>
              <a:buClr>
                <a:schemeClr val="dk1"/>
              </a:buClr>
              <a:buSzPts val="1700"/>
              <a:buNone/>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72" name="Google Shape;72;p14"/>
          <p:cNvSpPr txBox="1"/>
          <p:nvPr>
            <p:ph idx="3" type="body"/>
          </p:nvPr>
        </p:nvSpPr>
        <p:spPr>
          <a:xfrm>
            <a:off x="289845" y="1194343"/>
            <a:ext cx="4110300" cy="374100"/>
          </a:xfrm>
          <a:prstGeom prst="rect">
            <a:avLst/>
          </a:prstGeom>
          <a:noFill/>
          <a:ln>
            <a:noFill/>
          </a:ln>
        </p:spPr>
        <p:txBody>
          <a:bodyPr anchorCtr="0" anchor="ctr" bIns="17150" lIns="34275" spcFirstLastPara="1" rIns="34275" wrap="square" tIns="17150">
            <a:normAutofit/>
          </a:bodyPr>
          <a:lstStyle>
            <a:lvl1pPr indent="-228600" lvl="0" marL="457200" algn="l">
              <a:lnSpc>
                <a:spcPct val="90000"/>
              </a:lnSpc>
              <a:spcBef>
                <a:spcPts val="800"/>
              </a:spcBef>
              <a:spcAft>
                <a:spcPts val="0"/>
              </a:spcAft>
              <a:buClr>
                <a:srgbClr val="575757"/>
              </a:buClr>
              <a:buSzPts val="1800"/>
              <a:buFont typeface="Calibri"/>
              <a:buNone/>
              <a:defRPr b="1" sz="1800">
                <a:solidFill>
                  <a:srgbClr val="575757"/>
                </a:solidFill>
              </a:defRPr>
            </a:lvl1pPr>
            <a:lvl2pPr indent="-273050" lvl="1" marL="914400" algn="l">
              <a:lnSpc>
                <a:spcPct val="90000"/>
              </a:lnSpc>
              <a:spcBef>
                <a:spcPts val="400"/>
              </a:spcBef>
              <a:spcAft>
                <a:spcPts val="0"/>
              </a:spcAft>
              <a:buClr>
                <a:schemeClr val="dk1"/>
              </a:buClr>
              <a:buSzPts val="700"/>
              <a:buChar char="•"/>
              <a:defRPr/>
            </a:lvl2pPr>
            <a:lvl3pPr indent="-273050" lvl="2" marL="1371600" algn="l">
              <a:lnSpc>
                <a:spcPct val="90000"/>
              </a:lnSpc>
              <a:spcBef>
                <a:spcPts val="400"/>
              </a:spcBef>
              <a:spcAft>
                <a:spcPts val="0"/>
              </a:spcAft>
              <a:buClr>
                <a:schemeClr val="dk1"/>
              </a:buClr>
              <a:buSzPts val="700"/>
              <a:buChar char="•"/>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sp>
        <p:nvSpPr>
          <p:cNvPr id="73" name="Google Shape;73;p14"/>
          <p:cNvSpPr txBox="1"/>
          <p:nvPr>
            <p:ph idx="4" type="body"/>
          </p:nvPr>
        </p:nvSpPr>
        <p:spPr>
          <a:xfrm>
            <a:off x="4721517" y="1208110"/>
            <a:ext cx="4132500" cy="374100"/>
          </a:xfrm>
          <a:prstGeom prst="rect">
            <a:avLst/>
          </a:prstGeom>
          <a:noFill/>
          <a:ln>
            <a:noFill/>
          </a:ln>
        </p:spPr>
        <p:txBody>
          <a:bodyPr anchorCtr="0" anchor="ctr" bIns="17150" lIns="34275" spcFirstLastPara="1" rIns="34275" wrap="square" tIns="17150">
            <a:normAutofit/>
          </a:bodyPr>
          <a:lstStyle>
            <a:lvl1pPr indent="-228600" lvl="0" marL="457200" algn="l">
              <a:lnSpc>
                <a:spcPct val="90000"/>
              </a:lnSpc>
              <a:spcBef>
                <a:spcPts val="800"/>
              </a:spcBef>
              <a:spcAft>
                <a:spcPts val="0"/>
              </a:spcAft>
              <a:buClr>
                <a:srgbClr val="575757"/>
              </a:buClr>
              <a:buSzPts val="1800"/>
              <a:buFont typeface="Calibri"/>
              <a:buNone/>
              <a:defRPr b="1" sz="1800">
                <a:solidFill>
                  <a:srgbClr val="575757"/>
                </a:solidFill>
              </a:defRPr>
            </a:lvl1pPr>
            <a:lvl2pPr indent="-273050" lvl="1" marL="914400" algn="l">
              <a:lnSpc>
                <a:spcPct val="90000"/>
              </a:lnSpc>
              <a:spcBef>
                <a:spcPts val="400"/>
              </a:spcBef>
              <a:spcAft>
                <a:spcPts val="0"/>
              </a:spcAft>
              <a:buClr>
                <a:schemeClr val="dk1"/>
              </a:buClr>
              <a:buSzPts val="700"/>
              <a:buChar char="•"/>
              <a:defRPr/>
            </a:lvl2pPr>
            <a:lvl3pPr indent="-273050" lvl="2" marL="1371600" algn="l">
              <a:lnSpc>
                <a:spcPct val="90000"/>
              </a:lnSpc>
              <a:spcBef>
                <a:spcPts val="400"/>
              </a:spcBef>
              <a:spcAft>
                <a:spcPts val="0"/>
              </a:spcAft>
              <a:buClr>
                <a:schemeClr val="dk1"/>
              </a:buClr>
              <a:buSzPts val="700"/>
              <a:buChar char="•"/>
              <a:defRPr/>
            </a:lvl3pPr>
            <a:lvl4pPr indent="-273050" lvl="3" marL="1828800" algn="l">
              <a:lnSpc>
                <a:spcPct val="90000"/>
              </a:lnSpc>
              <a:spcBef>
                <a:spcPts val="400"/>
              </a:spcBef>
              <a:spcAft>
                <a:spcPts val="0"/>
              </a:spcAft>
              <a:buClr>
                <a:schemeClr val="dk1"/>
              </a:buClr>
              <a:buSzPts val="700"/>
              <a:buChar char="•"/>
              <a:defRPr/>
            </a:lvl4pPr>
            <a:lvl5pPr indent="-273050" lvl="4" marL="2286000" algn="l">
              <a:lnSpc>
                <a:spcPct val="90000"/>
              </a:lnSpc>
              <a:spcBef>
                <a:spcPts val="400"/>
              </a:spcBef>
              <a:spcAft>
                <a:spcPts val="0"/>
              </a:spcAft>
              <a:buClr>
                <a:schemeClr val="dk1"/>
              </a:buClr>
              <a:buSzPts val="700"/>
              <a:buChar char="•"/>
              <a:defRPr/>
            </a:lvl5pPr>
            <a:lvl6pPr indent="-273050" lvl="5" marL="2743200" algn="l">
              <a:lnSpc>
                <a:spcPct val="90000"/>
              </a:lnSpc>
              <a:spcBef>
                <a:spcPts val="400"/>
              </a:spcBef>
              <a:spcAft>
                <a:spcPts val="0"/>
              </a:spcAft>
              <a:buClr>
                <a:schemeClr val="dk1"/>
              </a:buClr>
              <a:buSzPts val="700"/>
              <a:buChar char="•"/>
              <a:defRPr/>
            </a:lvl6pPr>
            <a:lvl7pPr indent="-273050" lvl="6" marL="3200400" algn="l">
              <a:lnSpc>
                <a:spcPct val="90000"/>
              </a:lnSpc>
              <a:spcBef>
                <a:spcPts val="400"/>
              </a:spcBef>
              <a:spcAft>
                <a:spcPts val="0"/>
              </a:spcAft>
              <a:buClr>
                <a:schemeClr val="dk1"/>
              </a:buClr>
              <a:buSzPts val="700"/>
              <a:buChar char="•"/>
              <a:defRPr/>
            </a:lvl7pPr>
            <a:lvl8pPr indent="-273050" lvl="7" marL="3657600" algn="l">
              <a:lnSpc>
                <a:spcPct val="90000"/>
              </a:lnSpc>
              <a:spcBef>
                <a:spcPts val="400"/>
              </a:spcBef>
              <a:spcAft>
                <a:spcPts val="0"/>
              </a:spcAft>
              <a:buClr>
                <a:schemeClr val="dk1"/>
              </a:buClr>
              <a:buSzPts val="700"/>
              <a:buChar char="•"/>
              <a:defRPr/>
            </a:lvl8pPr>
            <a:lvl9pPr indent="-273050" lvl="8" marL="4114800" algn="l">
              <a:lnSpc>
                <a:spcPct val="90000"/>
              </a:lnSpc>
              <a:spcBef>
                <a:spcPts val="400"/>
              </a:spcBef>
              <a:spcAft>
                <a:spcPts val="0"/>
              </a:spcAft>
              <a:buClr>
                <a:schemeClr val="dk1"/>
              </a:buClr>
              <a:buSzPts val="700"/>
              <a:buChar char="•"/>
              <a:defRPr/>
            </a:lvl9pPr>
          </a:lstStyle>
          <a:p/>
        </p:txBody>
      </p:sp>
      <p:cxnSp>
        <p:nvCxnSpPr>
          <p:cNvPr id="74" name="Google Shape;74;p14"/>
          <p:cNvCxnSpPr/>
          <p:nvPr/>
        </p:nvCxnSpPr>
        <p:spPr>
          <a:xfrm>
            <a:off x="288220" y="1576541"/>
            <a:ext cx="4111800" cy="0"/>
          </a:xfrm>
          <a:prstGeom prst="straightConnector1">
            <a:avLst/>
          </a:prstGeom>
          <a:noFill/>
          <a:ln cap="flat" cmpd="sng" w="88900">
            <a:solidFill>
              <a:srgbClr val="575757"/>
            </a:solidFill>
            <a:prstDash val="solid"/>
            <a:miter lim="800000"/>
            <a:headEnd len="sm" w="sm" type="none"/>
            <a:tailEnd len="sm" w="sm" type="none"/>
          </a:ln>
        </p:spPr>
      </p:cxnSp>
      <p:cxnSp>
        <p:nvCxnSpPr>
          <p:cNvPr id="75" name="Google Shape;75;p14"/>
          <p:cNvCxnSpPr/>
          <p:nvPr/>
        </p:nvCxnSpPr>
        <p:spPr>
          <a:xfrm>
            <a:off x="4721703" y="1576541"/>
            <a:ext cx="4111800" cy="0"/>
          </a:xfrm>
          <a:prstGeom prst="straightConnector1">
            <a:avLst/>
          </a:prstGeom>
          <a:noFill/>
          <a:ln cap="flat" cmpd="sng" w="88900">
            <a:solidFill>
              <a:srgbClr val="575757"/>
            </a:solidFill>
            <a:prstDash val="solid"/>
            <a:miter lim="800000"/>
            <a:headEnd len="sm" w="sm" type="none"/>
            <a:tailEnd len="sm" w="sm" type="none"/>
          </a:ln>
        </p:spPr>
      </p:cxnSp>
      <p:sp>
        <p:nvSpPr>
          <p:cNvPr id="76" name="Google Shape;76;p14"/>
          <p:cNvSpPr txBox="1"/>
          <p:nvPr>
            <p:ph idx="12" type="sldNum"/>
          </p:nvPr>
        </p:nvSpPr>
        <p:spPr>
          <a:xfrm>
            <a:off x="6778869" y="4624113"/>
            <a:ext cx="2057400" cy="273900"/>
          </a:xfrm>
          <a:prstGeom prst="rect">
            <a:avLst/>
          </a:prstGeom>
          <a:noFill/>
          <a:ln>
            <a:noFill/>
          </a:ln>
        </p:spPr>
        <p:txBody>
          <a:bodyPr anchorCtr="0" anchor="b" bIns="17150" lIns="34275" spcFirstLastPara="1" rIns="34275" wrap="square" tIns="1715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77" name="Google Shape;77;p14"/>
          <p:cNvSpPr txBox="1"/>
          <p:nvPr>
            <p:ph idx="11" type="ftr"/>
          </p:nvPr>
        </p:nvSpPr>
        <p:spPr>
          <a:xfrm>
            <a:off x="312283" y="4595812"/>
            <a:ext cx="3086100" cy="273900"/>
          </a:xfrm>
          <a:prstGeom prst="rect">
            <a:avLst/>
          </a:prstGeom>
          <a:noFill/>
          <a:ln>
            <a:noFill/>
          </a:ln>
        </p:spPr>
        <p:txBody>
          <a:bodyPr anchorCtr="0" anchor="b" bIns="17150" lIns="34275" spcFirstLastPara="1" rIns="34275" wrap="square" tIns="17150">
            <a:noAutofit/>
          </a:bodyPr>
          <a:lstStyle>
            <a:lvl1pPr lvl="0" algn="l">
              <a:lnSpc>
                <a:spcPct val="100000"/>
              </a:lnSpc>
              <a:spcBef>
                <a:spcPts val="0"/>
              </a:spcBef>
              <a:spcAft>
                <a:spcPts val="0"/>
              </a:spcAft>
              <a:buSzPts val="500"/>
              <a:buNone/>
              <a:defRPr>
                <a:solidFill>
                  <a:srgbClr val="575757"/>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2" name="Shape 82"/>
        <p:cNvGrpSpPr/>
        <p:nvPr/>
      </p:nvGrpSpPr>
      <p:grpSpPr>
        <a:xfrm>
          <a:off x="0" y="0"/>
          <a:ext cx="0" cy="0"/>
          <a:chOff x="0" y="0"/>
          <a:chExt cx="0" cy="0"/>
        </a:xfrm>
      </p:grpSpPr>
      <p:sp>
        <p:nvSpPr>
          <p:cNvPr id="83" name="Google Shape;83;p1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84" name="Google Shape;84;p1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85" name="Google Shape;85;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3.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slideLayout" Target="../slideLayouts/slideLayout11.xml"/><Relationship Id="rId4" Type="http://schemas.openxmlformats.org/officeDocument/2006/relationships/slideLayout" Target="../slideLayouts/slideLayout12.xml"/><Relationship Id="rId11" Type="http://schemas.openxmlformats.org/officeDocument/2006/relationships/slideLayout" Target="../slideLayouts/slideLayout19.xml"/><Relationship Id="rId10" Type="http://schemas.openxmlformats.org/officeDocument/2006/relationships/slideLayout" Target="../slideLayouts/slideLayout18.xml"/><Relationship Id="rId12" Type="http://schemas.openxmlformats.org/officeDocument/2006/relationships/theme" Target="../theme/theme2.xml"/><Relationship Id="rId9" Type="http://schemas.openxmlformats.org/officeDocument/2006/relationships/slideLayout" Target="../slideLayouts/slideLayout17.xml"/><Relationship Id="rId5" Type="http://schemas.openxmlformats.org/officeDocument/2006/relationships/slideLayout" Target="../slideLayouts/slideLayout13.xml"/><Relationship Id="rId6" Type="http://schemas.openxmlformats.org/officeDocument/2006/relationships/slideLayout" Target="../slideLayouts/slideLayout14.xml"/><Relationship Id="rId7" Type="http://schemas.openxmlformats.org/officeDocument/2006/relationships/slideLayout" Target="../slideLayouts/slideLayout15.xml"/><Relationship Id="rId8"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lvl1pPr lvl="0" marR="0" rtl="0" algn="ctr">
              <a:lnSpc>
                <a:spcPct val="90000"/>
              </a:lnSpc>
              <a:spcBef>
                <a:spcPts val="0"/>
              </a:spcBef>
              <a:spcAft>
                <a:spcPts val="0"/>
              </a:spcAft>
              <a:buClr>
                <a:srgbClr val="575757"/>
              </a:buClr>
              <a:buSzPts val="3300"/>
              <a:buFont typeface="Calibri"/>
              <a:buNone/>
              <a:defRPr b="0" i="0" sz="33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700" u="none" cap="none" strike="noStrike">
                <a:solidFill>
                  <a:srgbClr val="000000"/>
                </a:solidFill>
                <a:latin typeface="Arial"/>
                <a:ea typeface="Arial"/>
                <a:cs typeface="Arial"/>
                <a:sym typeface="Arial"/>
              </a:defRPr>
            </a:lvl9pPr>
          </a:lstStyle>
          <a:p/>
        </p:txBody>
      </p:sp>
      <p:sp>
        <p:nvSpPr>
          <p:cNvPr id="7" name="Google Shape;7;p6"/>
          <p:cNvSpPr txBox="1"/>
          <p:nvPr>
            <p:ph idx="1" type="body"/>
          </p:nvPr>
        </p:nvSpPr>
        <p:spPr>
          <a:xfrm>
            <a:off x="628650" y="1369219"/>
            <a:ext cx="7886700" cy="3052800"/>
          </a:xfrm>
          <a:prstGeom prst="rect">
            <a:avLst/>
          </a:prstGeom>
          <a:noFill/>
          <a:ln>
            <a:noFill/>
          </a:ln>
        </p:spPr>
        <p:txBody>
          <a:bodyPr anchorCtr="0" anchor="t" bIns="17150" lIns="34275" spcFirstLastPara="1" rIns="34275" wrap="square" tIns="17150">
            <a:normAutofit/>
          </a:bodyPr>
          <a:lstStyle>
            <a:lvl1pPr indent="-228600" lvl="0" marL="457200" marR="0" rtl="0" algn="l">
              <a:lnSpc>
                <a:spcPct val="90000"/>
              </a:lnSpc>
              <a:spcBef>
                <a:spcPts val="800"/>
              </a:spcBef>
              <a:spcAft>
                <a:spcPts val="0"/>
              </a:spcAft>
              <a:buClr>
                <a:schemeClr val="dk1"/>
              </a:buClr>
              <a:buSzPts val="2000"/>
              <a:buFont typeface="Calibri"/>
              <a:buNone/>
              <a:defRPr b="0" i="0" sz="20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36550" lvl="2" marL="1371600" marR="0" rtl="0" algn="l">
              <a:lnSpc>
                <a:spcPct val="90000"/>
              </a:lnSpc>
              <a:spcBef>
                <a:spcPts val="400"/>
              </a:spcBef>
              <a:spcAft>
                <a:spcPts val="0"/>
              </a:spcAft>
              <a:buClr>
                <a:schemeClr val="dk1"/>
              </a:buClr>
              <a:buSzPts val="1700"/>
              <a:buFont typeface="Arial"/>
              <a:buChar char="•"/>
              <a:defRPr b="0" i="0" sz="17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8" name="Google Shape;8;p6"/>
          <p:cNvSpPr txBox="1"/>
          <p:nvPr>
            <p:ph idx="12" type="sldNum"/>
          </p:nvPr>
        </p:nvSpPr>
        <p:spPr>
          <a:xfrm>
            <a:off x="6478371" y="4595812"/>
            <a:ext cx="2057400" cy="273900"/>
          </a:xfrm>
          <a:prstGeom prst="rect">
            <a:avLst/>
          </a:prstGeom>
          <a:noFill/>
          <a:ln>
            <a:noFill/>
          </a:ln>
        </p:spPr>
        <p:txBody>
          <a:bodyPr anchorCtr="0" anchor="b" bIns="17150" lIns="34275" spcFirstLastPara="1" rIns="34275" wrap="square" tIns="1715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
        <p:nvSpPr>
          <p:cNvPr id="9" name="Google Shape;9;p6"/>
          <p:cNvSpPr txBox="1"/>
          <p:nvPr>
            <p:ph idx="11" type="ftr"/>
          </p:nvPr>
        </p:nvSpPr>
        <p:spPr>
          <a:xfrm>
            <a:off x="608229" y="4595812"/>
            <a:ext cx="3086100" cy="273900"/>
          </a:xfrm>
          <a:prstGeom prst="rect">
            <a:avLst/>
          </a:prstGeom>
          <a:noFill/>
          <a:ln>
            <a:noFill/>
          </a:ln>
        </p:spPr>
        <p:txBody>
          <a:bodyPr anchorCtr="0" anchor="b" bIns="17150" lIns="34275" spcFirstLastPara="1" rIns="34275" wrap="square" tIns="17150">
            <a:noAutofit/>
          </a:bodyPr>
          <a:lstStyle>
            <a:lvl1pPr lvl="0" marR="0" rtl="0" algn="l">
              <a:lnSpc>
                <a:spcPct val="100000"/>
              </a:lnSpc>
              <a:spcBef>
                <a:spcPts val="0"/>
              </a:spcBef>
              <a:spcAft>
                <a:spcPts val="0"/>
              </a:spcAft>
              <a:buClr>
                <a:srgbClr val="000000"/>
              </a:buClr>
              <a:buSzPts val="500"/>
              <a:buFont typeface="Arial"/>
              <a:buNone/>
              <a:defRPr b="0" i="0" sz="8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11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78" name="Shape 78"/>
        <p:cNvGrpSpPr/>
        <p:nvPr/>
      </p:nvGrpSpPr>
      <p:grpSpPr>
        <a:xfrm>
          <a:off x="0" y="0"/>
          <a:ext cx="0" cy="0"/>
          <a:chOff x="0" y="0"/>
          <a:chExt cx="0" cy="0"/>
        </a:xfrm>
      </p:grpSpPr>
      <p:sp>
        <p:nvSpPr>
          <p:cNvPr id="79" name="Google Shape;79;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80" name="Google Shape;80;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1" name="Google Shape;8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9FAD"/>
        </a:solidFill>
      </p:bgPr>
    </p:bg>
    <p:spTree>
      <p:nvGrpSpPr>
        <p:cNvPr id="126" name="Shape 126"/>
        <p:cNvGrpSpPr/>
        <p:nvPr/>
      </p:nvGrpSpPr>
      <p:grpSpPr>
        <a:xfrm>
          <a:off x="0" y="0"/>
          <a:ext cx="0" cy="0"/>
          <a:chOff x="0" y="0"/>
          <a:chExt cx="0" cy="0"/>
        </a:xfrm>
      </p:grpSpPr>
      <p:sp>
        <p:nvSpPr>
          <p:cNvPr id="127" name="Google Shape;127;p1"/>
          <p:cNvSpPr txBox="1"/>
          <p:nvPr>
            <p:ph type="title"/>
          </p:nvPr>
        </p:nvSpPr>
        <p:spPr>
          <a:xfrm>
            <a:off x="628650" y="2162587"/>
            <a:ext cx="7886700" cy="994200"/>
          </a:xfrm>
          <a:prstGeom prst="rect">
            <a:avLst/>
          </a:prstGeom>
          <a:noFill/>
          <a:ln>
            <a:noFill/>
          </a:ln>
        </p:spPr>
        <p:txBody>
          <a:bodyPr anchorCtr="0" anchor="ctr" bIns="17150" lIns="34275" spcFirstLastPara="1" rIns="34275" wrap="square" tIns="17150">
            <a:normAutofit fontScale="90000"/>
          </a:bodyPr>
          <a:lstStyle/>
          <a:p>
            <a:pPr indent="0" lvl="0" marL="0" rtl="0" algn="ctr">
              <a:lnSpc>
                <a:spcPct val="90000"/>
              </a:lnSpc>
              <a:spcBef>
                <a:spcPts val="0"/>
              </a:spcBef>
              <a:spcAft>
                <a:spcPts val="0"/>
              </a:spcAft>
              <a:buClr>
                <a:schemeClr val="lt1"/>
              </a:buClr>
              <a:buSzPct val="100000"/>
              <a:buFont typeface="Calibri"/>
              <a:buNone/>
            </a:pPr>
            <a:r>
              <a:rPr lang="fi"/>
              <a:t>17. Perinteinen ja muuttuva Intia</a:t>
            </a:r>
            <a:br>
              <a:rPr lang="fi"/>
            </a:br>
            <a:br>
              <a:rPr lang="fi"/>
            </a:br>
            <a:r>
              <a:rPr lang="fi"/>
              <a:t>Tietoisku: Kastilaitos Intiassa</a:t>
            </a:r>
            <a:endParaRPr/>
          </a:p>
        </p:txBody>
      </p:sp>
      <p:sp>
        <p:nvSpPr>
          <p:cNvPr id="128" name="Google Shape;128;p1"/>
          <p:cNvSpPr txBox="1"/>
          <p:nvPr>
            <p:ph idx="2" type="body"/>
          </p:nvPr>
        </p:nvSpPr>
        <p:spPr>
          <a:xfrm>
            <a:off x="628650" y="1071242"/>
            <a:ext cx="7886700" cy="4068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Clr>
                <a:schemeClr val="lt1"/>
              </a:buClr>
              <a:buSzPts val="1800"/>
              <a:buFont typeface="Calibri"/>
              <a:buNone/>
            </a:pPr>
            <a:r>
              <a:rPr lang="fi"/>
              <a:t>6</a:t>
            </a:r>
            <a:endParaRPr/>
          </a:p>
        </p:txBody>
      </p:sp>
      <p:sp>
        <p:nvSpPr>
          <p:cNvPr id="129" name="Google Shape;129;p1"/>
          <p:cNvSpPr txBox="1"/>
          <p:nvPr>
            <p:ph idx="1" type="body"/>
          </p:nvPr>
        </p:nvSpPr>
        <p:spPr>
          <a:xfrm>
            <a:off x="628650" y="664404"/>
            <a:ext cx="7886700" cy="4068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Clr>
                <a:schemeClr val="lt1"/>
              </a:buClr>
              <a:buSzPts val="2500"/>
              <a:buFont typeface="Calibri"/>
              <a:buNone/>
            </a:pPr>
            <a:r>
              <a:rPr lang="fi"/>
              <a:t>Forum Historia</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SzPts val="3300"/>
              <a:buNone/>
            </a:pPr>
            <a:r>
              <a:rPr lang="fi"/>
              <a:t>Uskonnollinen tausta</a:t>
            </a:r>
            <a:endParaRPr/>
          </a:p>
        </p:txBody>
      </p:sp>
      <p:sp>
        <p:nvSpPr>
          <p:cNvPr id="135" name="Google Shape;135;p2"/>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lnSpcReduction="20000"/>
          </a:bodyPr>
          <a:lstStyle/>
          <a:p>
            <a:pPr indent="-374650" lvl="0" marL="457200" rtl="0" algn="l">
              <a:lnSpc>
                <a:spcPct val="90000"/>
              </a:lnSpc>
              <a:spcBef>
                <a:spcPts val="800"/>
              </a:spcBef>
              <a:spcAft>
                <a:spcPts val="0"/>
              </a:spcAft>
              <a:buSzPts val="2300"/>
              <a:buChar char="●"/>
            </a:pPr>
            <a:r>
              <a:rPr lang="fi"/>
              <a:t>Hindujen kastilaitos on yksi vanhimmista sosiaalisen hierarkian järjestyksistä maailmassa.</a:t>
            </a:r>
            <a:endParaRPr/>
          </a:p>
          <a:p>
            <a:pPr indent="-374650" lvl="0" marL="457200" rtl="0" algn="l">
              <a:lnSpc>
                <a:spcPct val="90000"/>
              </a:lnSpc>
              <a:spcBef>
                <a:spcPts val="0"/>
              </a:spcBef>
              <a:spcAft>
                <a:spcPts val="0"/>
              </a:spcAft>
              <a:buSzPts val="2300"/>
              <a:buChar char="●"/>
            </a:pPr>
            <a:r>
              <a:rPr lang="fi"/>
              <a:t>Kastit nimettiin jo klassisessa Veda-kirjoissa.</a:t>
            </a:r>
            <a:endParaRPr/>
          </a:p>
          <a:p>
            <a:pPr indent="-374650" lvl="0" marL="457200" rtl="0" algn="l">
              <a:lnSpc>
                <a:spcPct val="90000"/>
              </a:lnSpc>
              <a:spcBef>
                <a:spcPts val="0"/>
              </a:spcBef>
              <a:spcAft>
                <a:spcPts val="0"/>
              </a:spcAft>
              <a:buSzPts val="2300"/>
              <a:buChar char="●"/>
            </a:pPr>
            <a:r>
              <a:rPr lang="fi"/>
              <a:t>Kastilaitoksen taustalla on ajatus kosmisesta järjestyksestä, </a:t>
            </a:r>
            <a:r>
              <a:rPr i="1" lang="fi"/>
              <a:t>dharmasta</a:t>
            </a:r>
            <a:r>
              <a:rPr lang="fi"/>
              <a:t>, joka määrää jokaisen olennon paikan ja statuksen.</a:t>
            </a:r>
            <a:endParaRPr/>
          </a:p>
          <a:p>
            <a:pPr indent="-355600" lvl="1" marL="914400" rtl="0" algn="l">
              <a:lnSpc>
                <a:spcPct val="90000"/>
              </a:lnSpc>
              <a:spcBef>
                <a:spcPts val="0"/>
              </a:spcBef>
              <a:spcAft>
                <a:spcPts val="0"/>
              </a:spcAft>
              <a:buSzPts val="2000"/>
              <a:buChar char="○"/>
            </a:pPr>
            <a:r>
              <a:rPr i="1" lang="fi"/>
              <a:t>Samsaran </a:t>
            </a:r>
            <a:r>
              <a:rPr lang="fi"/>
              <a:t>eli elämän kiertokulun mukaan oliot syntyvät aina uudelleen.</a:t>
            </a:r>
            <a:endParaRPr/>
          </a:p>
          <a:p>
            <a:pPr indent="-355600" lvl="1" marL="914400" rtl="0" algn="l">
              <a:lnSpc>
                <a:spcPct val="90000"/>
              </a:lnSpc>
              <a:spcBef>
                <a:spcPts val="0"/>
              </a:spcBef>
              <a:spcAft>
                <a:spcPts val="0"/>
              </a:spcAft>
              <a:buSzPts val="2000"/>
              <a:buChar char="○"/>
            </a:pPr>
            <a:r>
              <a:rPr lang="fi"/>
              <a:t>Uudelleensyntymän paikan määrää </a:t>
            </a:r>
            <a:r>
              <a:rPr i="1" lang="fi"/>
              <a:t>karman </a:t>
            </a:r>
            <a:r>
              <a:rPr lang="fi"/>
              <a:t>laki. Hyviä tekoja tehneet syntyvät seuraavassa elämässä hyvään asemaan ja korkeaan kastiin. Pahoja tekoja tehneet alempaan kastiin, kuten kastittomaksi tai eläimeksi.</a:t>
            </a:r>
            <a:endParaRPr/>
          </a:p>
          <a:p>
            <a:pPr indent="-374650" lvl="0" marL="457200" rtl="0" algn="l">
              <a:lnSpc>
                <a:spcPct val="90000"/>
              </a:lnSpc>
              <a:spcBef>
                <a:spcPts val="0"/>
              </a:spcBef>
              <a:spcAft>
                <a:spcPts val="0"/>
              </a:spcAft>
              <a:buSzPts val="2300"/>
              <a:buChar char="●"/>
            </a:pPr>
            <a:r>
              <a:rPr lang="fi"/>
              <a:t>Kastien ajateltiin syntyneen luojajumala Brahman päästä, käsivarsista, reisistä ja jaloista.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3"/>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SzPts val="3300"/>
              <a:buNone/>
            </a:pPr>
            <a:r>
              <a:rPr lang="fi"/>
              <a:t>Kastit ja kastittomat</a:t>
            </a:r>
            <a:endParaRPr/>
          </a:p>
        </p:txBody>
      </p:sp>
      <p:sp>
        <p:nvSpPr>
          <p:cNvPr id="141" name="Google Shape;141;p3"/>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fontScale="92500" lnSpcReduction="10000"/>
          </a:bodyPr>
          <a:lstStyle/>
          <a:p>
            <a:pPr indent="-363727" lvl="0" marL="457200" rtl="0" algn="l">
              <a:lnSpc>
                <a:spcPct val="90000"/>
              </a:lnSpc>
              <a:spcBef>
                <a:spcPts val="800"/>
              </a:spcBef>
              <a:spcAft>
                <a:spcPts val="0"/>
              </a:spcAft>
              <a:buSzPct val="100000"/>
              <a:buChar char="●"/>
            </a:pPr>
            <a:r>
              <a:rPr lang="fi"/>
              <a:t>Neljä pääkastia eli </a:t>
            </a:r>
            <a:r>
              <a:rPr i="1" lang="fi"/>
              <a:t>varnaa:</a:t>
            </a:r>
            <a:endParaRPr i="1"/>
          </a:p>
          <a:p>
            <a:pPr indent="-369569" lvl="1" marL="914400" rtl="0" algn="l">
              <a:lnSpc>
                <a:spcPct val="90000"/>
              </a:lnSpc>
              <a:spcBef>
                <a:spcPts val="0"/>
              </a:spcBef>
              <a:spcAft>
                <a:spcPts val="0"/>
              </a:spcAft>
              <a:buSzPct val="100000"/>
              <a:buChar char="○"/>
            </a:pPr>
            <a:r>
              <a:rPr i="1" lang="fi" sz="2400"/>
              <a:t>bramiinit </a:t>
            </a:r>
            <a:r>
              <a:rPr lang="fi" sz="2400"/>
              <a:t> eli papit ja opettajat (Brahman pää)</a:t>
            </a:r>
            <a:endParaRPr sz="2400"/>
          </a:p>
          <a:p>
            <a:pPr indent="-369569" lvl="1" marL="914400" rtl="0" algn="l">
              <a:lnSpc>
                <a:spcPct val="90000"/>
              </a:lnSpc>
              <a:spcBef>
                <a:spcPts val="0"/>
              </a:spcBef>
              <a:spcAft>
                <a:spcPts val="0"/>
              </a:spcAft>
              <a:buSzPct val="100000"/>
              <a:buChar char="○"/>
            </a:pPr>
            <a:r>
              <a:rPr i="1" lang="fi" sz="2400"/>
              <a:t>kshatriyoihit </a:t>
            </a:r>
            <a:r>
              <a:rPr lang="fi" sz="2400"/>
              <a:t>eli hallitsijat ja soturit (Brahman käsivarret)</a:t>
            </a:r>
            <a:endParaRPr sz="2400"/>
          </a:p>
          <a:p>
            <a:pPr indent="-369569" lvl="1" marL="914400" rtl="0" algn="l">
              <a:lnSpc>
                <a:spcPct val="90000"/>
              </a:lnSpc>
              <a:spcBef>
                <a:spcPts val="0"/>
              </a:spcBef>
              <a:spcAft>
                <a:spcPts val="0"/>
              </a:spcAft>
              <a:buSzPct val="100000"/>
              <a:buChar char="○"/>
            </a:pPr>
            <a:r>
              <a:rPr i="1" lang="fi" sz="2400"/>
              <a:t>vai</a:t>
            </a:r>
            <a:r>
              <a:rPr i="1" lang="fi" sz="2400">
                <a:highlight>
                  <a:srgbClr val="FFFFFF"/>
                </a:highlight>
              </a:rPr>
              <a:t>š</a:t>
            </a:r>
            <a:r>
              <a:rPr i="1" lang="fi" sz="2400">
                <a:highlight>
                  <a:srgbClr val="FFFFFF"/>
                </a:highlight>
              </a:rPr>
              <a:t>yo</a:t>
            </a:r>
            <a:r>
              <a:rPr i="1" lang="fi" sz="2400"/>
              <a:t>it</a:t>
            </a:r>
            <a:r>
              <a:rPr lang="fi" sz="2400"/>
              <a:t> eli kauppiaat ja maanviljelijät (Brahman reidet)</a:t>
            </a:r>
            <a:endParaRPr sz="2400"/>
          </a:p>
          <a:p>
            <a:pPr indent="-369569" lvl="1" marL="914400" rtl="0" algn="l">
              <a:lnSpc>
                <a:spcPct val="90000"/>
              </a:lnSpc>
              <a:spcBef>
                <a:spcPts val="0"/>
              </a:spcBef>
              <a:spcAft>
                <a:spcPts val="0"/>
              </a:spcAft>
              <a:buSzPct val="100000"/>
              <a:buChar char="○"/>
            </a:pPr>
            <a:r>
              <a:rPr i="1" lang="fi" sz="2400">
                <a:highlight>
                  <a:srgbClr val="FFFFFF"/>
                </a:highlight>
              </a:rPr>
              <a:t>šudrit</a:t>
            </a:r>
            <a:r>
              <a:rPr lang="fi" sz="2400">
                <a:highlight>
                  <a:srgbClr val="FFFFFF"/>
                </a:highlight>
              </a:rPr>
              <a:t> eli työläiset ja palvelusväki </a:t>
            </a:r>
            <a:r>
              <a:rPr lang="fi" sz="2400"/>
              <a:t>(Brahman jalat)</a:t>
            </a:r>
            <a:endParaRPr sz="2400">
              <a:highlight>
                <a:srgbClr val="FFFFFF"/>
              </a:highlight>
            </a:endParaRPr>
          </a:p>
          <a:p>
            <a:pPr indent="-369569" lvl="1" marL="914400" rtl="0" algn="l">
              <a:lnSpc>
                <a:spcPct val="90000"/>
              </a:lnSpc>
              <a:spcBef>
                <a:spcPts val="0"/>
              </a:spcBef>
              <a:spcAft>
                <a:spcPts val="0"/>
              </a:spcAft>
              <a:buSzPct val="100000"/>
              <a:buChar char="○"/>
            </a:pPr>
            <a:r>
              <a:rPr lang="fi" sz="2400">
                <a:highlight>
                  <a:srgbClr val="FFFFFF"/>
                </a:highlight>
              </a:rPr>
              <a:t>näiden alapuolella olivat likaisia töitä tekevät kastittomat, jotka itse käyttävät nimitystä </a:t>
            </a:r>
            <a:r>
              <a:rPr i="1" lang="fi" sz="2400">
                <a:highlight>
                  <a:srgbClr val="FFFFFF"/>
                </a:highlight>
              </a:rPr>
              <a:t>dalitit</a:t>
            </a:r>
            <a:r>
              <a:rPr lang="fi" sz="2400">
                <a:highlight>
                  <a:srgbClr val="FFFFFF"/>
                </a:highlight>
              </a:rPr>
              <a:t>, mutta joista ylemmät kastit käyttivät halventavaa nimitystä </a:t>
            </a:r>
            <a:r>
              <a:rPr i="1" lang="fi" sz="2400">
                <a:highlight>
                  <a:srgbClr val="FFFFFF"/>
                </a:highlight>
              </a:rPr>
              <a:t>koskemattomat</a:t>
            </a:r>
            <a:endParaRPr sz="2400">
              <a:highlight>
                <a:srgbClr val="FFFFFF"/>
              </a:highlight>
            </a:endParaRPr>
          </a:p>
          <a:p>
            <a:pPr indent="-369570" lvl="0" marL="457200" rtl="0" algn="l">
              <a:lnSpc>
                <a:spcPct val="90000"/>
              </a:lnSpc>
              <a:spcBef>
                <a:spcPts val="0"/>
              </a:spcBef>
              <a:spcAft>
                <a:spcPts val="0"/>
              </a:spcAft>
              <a:buSzPct val="100000"/>
              <a:buChar char="●"/>
            </a:pPr>
            <a:r>
              <a:rPr i="1" lang="fi" sz="2400">
                <a:highlight>
                  <a:srgbClr val="FFFFFF"/>
                </a:highlight>
              </a:rPr>
              <a:t>Varnan</a:t>
            </a:r>
            <a:r>
              <a:rPr lang="fi" sz="2400">
                <a:highlight>
                  <a:srgbClr val="FFFFFF"/>
                </a:highlight>
              </a:rPr>
              <a:t> lisäksi ihmisen statusta määrittää </a:t>
            </a:r>
            <a:r>
              <a:rPr i="1" lang="fi" sz="2400">
                <a:highlight>
                  <a:srgbClr val="FFFFFF"/>
                </a:highlight>
              </a:rPr>
              <a:t>jati, </a:t>
            </a:r>
            <a:r>
              <a:rPr lang="fi" sz="2400">
                <a:highlight>
                  <a:srgbClr val="FFFFFF"/>
                </a:highlight>
              </a:rPr>
              <a:t>joka on ammattiin, asuinalueeseen tai heimoon liittyvä yhteisö. </a:t>
            </a:r>
            <a:r>
              <a:rPr i="1" lang="fi" sz="2400">
                <a:highlight>
                  <a:srgbClr val="FFFFFF"/>
                </a:highlight>
              </a:rPr>
              <a:t>Jateja</a:t>
            </a:r>
            <a:r>
              <a:rPr lang="fi" sz="2400">
                <a:highlight>
                  <a:srgbClr val="FFFFFF"/>
                </a:highlight>
              </a:rPr>
              <a:t> on tuhansia.</a:t>
            </a:r>
            <a:endParaRPr i="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4"/>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SzPts val="3300"/>
              <a:buNone/>
            </a:pPr>
            <a:r>
              <a:rPr lang="fi"/>
              <a:t>Kastien erilliset elämät</a:t>
            </a:r>
            <a:endParaRPr/>
          </a:p>
        </p:txBody>
      </p:sp>
      <p:sp>
        <p:nvSpPr>
          <p:cNvPr id="147" name="Google Shape;147;p4"/>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lnSpcReduction="20000"/>
          </a:bodyPr>
          <a:lstStyle/>
          <a:p>
            <a:pPr indent="-374650" lvl="0" marL="457200" rtl="0" algn="l">
              <a:lnSpc>
                <a:spcPct val="90000"/>
              </a:lnSpc>
              <a:spcBef>
                <a:spcPts val="800"/>
              </a:spcBef>
              <a:spcAft>
                <a:spcPts val="0"/>
              </a:spcAft>
              <a:buSzPts val="2300"/>
              <a:buChar char="●"/>
            </a:pPr>
            <a:r>
              <a:rPr lang="fi"/>
              <a:t>Perinteisesti (ja maaseudulla osin nykyisinkin) kastit elivät toisistaan erillään. Kasteilla oli esimerkiksi omat kaivot ja omat elinalueensa. Kastittomat eivät saaneet kävellä samaa polkua ylempiarvoisen kanssa tai istua ylempiarvoisen viereen. Ylemmän kastin ihmiset pitivät kastittomia saastaisina. </a:t>
            </a:r>
            <a:endParaRPr/>
          </a:p>
          <a:p>
            <a:pPr indent="-374650" lvl="0" marL="457200" rtl="0" algn="l">
              <a:lnSpc>
                <a:spcPct val="90000"/>
              </a:lnSpc>
              <a:spcBef>
                <a:spcPts val="0"/>
              </a:spcBef>
              <a:spcAft>
                <a:spcPts val="0"/>
              </a:spcAft>
              <a:buSzPts val="2300"/>
              <a:buChar char="●"/>
            </a:pPr>
            <a:r>
              <a:rPr lang="fi"/>
              <a:t>Kasti määräytyy isän mukaan ja pysyy samana koko elämän, riippumatta ammatista tai koulutuksesta. </a:t>
            </a:r>
            <a:endParaRPr/>
          </a:p>
          <a:p>
            <a:pPr indent="-374650" lvl="0" marL="457200" rtl="0" algn="l">
              <a:lnSpc>
                <a:spcPct val="90000"/>
              </a:lnSpc>
              <a:spcBef>
                <a:spcPts val="0"/>
              </a:spcBef>
              <a:spcAft>
                <a:spcPts val="0"/>
              </a:spcAft>
              <a:buSzPts val="2300"/>
              <a:buChar char="●"/>
            </a:pPr>
            <a:r>
              <a:rPr lang="fi"/>
              <a:t>Uusimman tutkimuksen mukaan muinainen kastijärjestelmä oli alun perin osittain joustava ja salli sosiaalisen nousunkin. Britit vakiinnuttivat tiukan kastierottelun siirtomaa-aikana 1800-luvulla, sillä se palveli hallinnon tarpeita.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5"/>
          <p:cNvSpPr txBox="1"/>
          <p:nvPr>
            <p:ph type="title"/>
          </p:nvPr>
        </p:nvSpPr>
        <p:spPr>
          <a:xfrm>
            <a:off x="628650" y="273844"/>
            <a:ext cx="7886700" cy="994200"/>
          </a:xfrm>
          <a:prstGeom prst="rect">
            <a:avLst/>
          </a:prstGeom>
          <a:noFill/>
          <a:ln>
            <a:noFill/>
          </a:ln>
        </p:spPr>
        <p:txBody>
          <a:bodyPr anchorCtr="0" anchor="ctr" bIns="17150" lIns="34275" spcFirstLastPara="1" rIns="34275" wrap="square" tIns="17150">
            <a:normAutofit/>
          </a:bodyPr>
          <a:lstStyle/>
          <a:p>
            <a:pPr indent="0" lvl="0" marL="0" rtl="0" algn="ctr">
              <a:lnSpc>
                <a:spcPct val="90000"/>
              </a:lnSpc>
              <a:spcBef>
                <a:spcPts val="0"/>
              </a:spcBef>
              <a:spcAft>
                <a:spcPts val="0"/>
              </a:spcAft>
              <a:buSzPts val="3300"/>
              <a:buNone/>
            </a:pPr>
            <a:r>
              <a:rPr lang="fi"/>
              <a:t>Kastilaitos vaikuttaa edelleen</a:t>
            </a:r>
            <a:endParaRPr/>
          </a:p>
        </p:txBody>
      </p:sp>
      <p:sp>
        <p:nvSpPr>
          <p:cNvPr id="153" name="Google Shape;153;p5"/>
          <p:cNvSpPr txBox="1"/>
          <p:nvPr>
            <p:ph idx="1" type="body"/>
          </p:nvPr>
        </p:nvSpPr>
        <p:spPr>
          <a:xfrm>
            <a:off x="628650" y="1398942"/>
            <a:ext cx="7886700" cy="3054600"/>
          </a:xfrm>
          <a:prstGeom prst="rect">
            <a:avLst/>
          </a:prstGeom>
          <a:noFill/>
          <a:ln>
            <a:noFill/>
          </a:ln>
        </p:spPr>
        <p:txBody>
          <a:bodyPr anchorCtr="0" anchor="t" bIns="17150" lIns="34275" spcFirstLastPara="1" rIns="34275" wrap="square" tIns="17150">
            <a:normAutofit fontScale="77500" lnSpcReduction="20000"/>
          </a:bodyPr>
          <a:lstStyle/>
          <a:p>
            <a:pPr indent="-341819" lvl="0" marL="457200" rtl="0" algn="l">
              <a:lnSpc>
                <a:spcPct val="90000"/>
              </a:lnSpc>
              <a:spcBef>
                <a:spcPts val="800"/>
              </a:spcBef>
              <a:spcAft>
                <a:spcPts val="0"/>
              </a:spcAft>
              <a:buSzPct val="100000"/>
              <a:buChar char="●"/>
            </a:pPr>
            <a:r>
              <a:rPr lang="fi"/>
              <a:t>Mahatma Gandhi puolusti kastittomien </a:t>
            </a:r>
            <a:r>
              <a:rPr i="1" lang="fi"/>
              <a:t>dalien </a:t>
            </a:r>
            <a:r>
              <a:rPr lang="fi"/>
              <a:t>asemaa ja kutsui heitä jumala Hari Vishnun lapsiksi.</a:t>
            </a:r>
            <a:endParaRPr/>
          </a:p>
          <a:p>
            <a:pPr indent="-341819" lvl="0" marL="457200" rtl="0" algn="l">
              <a:lnSpc>
                <a:spcPct val="90000"/>
              </a:lnSpc>
              <a:spcBef>
                <a:spcPts val="0"/>
              </a:spcBef>
              <a:spcAft>
                <a:spcPts val="0"/>
              </a:spcAft>
              <a:buSzPct val="100000"/>
              <a:buChar char="●"/>
            </a:pPr>
            <a:r>
              <a:rPr lang="fi"/>
              <a:t>Intia itsenäistyi 1947, ja syrjintä kastin perusteella kiellettiin perustuslaissa 1950.</a:t>
            </a:r>
            <a:endParaRPr/>
          </a:p>
          <a:p>
            <a:pPr indent="-341819" lvl="0" marL="457200" rtl="0" algn="l">
              <a:lnSpc>
                <a:spcPct val="90000"/>
              </a:lnSpc>
              <a:spcBef>
                <a:spcPts val="0"/>
              </a:spcBef>
              <a:spcAft>
                <a:spcPts val="0"/>
              </a:spcAft>
              <a:buSzPct val="100000"/>
              <a:buChar char="●"/>
            </a:pPr>
            <a:r>
              <a:rPr lang="fi"/>
              <a:t>Kiellosta huolimatta kastilaitos vaikuttaa edelleen erityisesti maaseudulla.</a:t>
            </a:r>
            <a:endParaRPr/>
          </a:p>
          <a:p>
            <a:pPr indent="-327025" lvl="1" marL="914400" rtl="0" algn="l">
              <a:lnSpc>
                <a:spcPct val="90000"/>
              </a:lnSpc>
              <a:spcBef>
                <a:spcPts val="0"/>
              </a:spcBef>
              <a:spcAft>
                <a:spcPts val="0"/>
              </a:spcAft>
              <a:buSzPct val="100000"/>
              <a:buChar char="○"/>
            </a:pPr>
            <a:r>
              <a:rPr lang="fi"/>
              <a:t>Kastittomia syrjitään, uhkaillaan ja jopa pahoinpidellään. Kastittomat naiset joutuvat usein seksuaalisen väkivallan uhreiksi eivätkä saa apua poliisilta.</a:t>
            </a:r>
            <a:endParaRPr/>
          </a:p>
          <a:p>
            <a:pPr indent="-327025" lvl="1" marL="914400" rtl="0" algn="l">
              <a:lnSpc>
                <a:spcPct val="90000"/>
              </a:lnSpc>
              <a:spcBef>
                <a:spcPts val="0"/>
              </a:spcBef>
              <a:spcAft>
                <a:spcPts val="0"/>
              </a:spcAft>
              <a:buSzPct val="100000"/>
              <a:buChar char="○"/>
            </a:pPr>
            <a:r>
              <a:rPr lang="fi"/>
              <a:t>Suuri osa intialaisista ei enää työskentele kastinsa mukaisessa ammatissa, mutta silti esimerkiksi kastittomien liiketoimia paheksutaan tai sabotoidaan.</a:t>
            </a:r>
            <a:endParaRPr/>
          </a:p>
          <a:p>
            <a:pPr indent="-327025" lvl="1" marL="914400" rtl="0" algn="l">
              <a:lnSpc>
                <a:spcPct val="90000"/>
              </a:lnSpc>
              <a:spcBef>
                <a:spcPts val="0"/>
              </a:spcBef>
              <a:spcAft>
                <a:spcPts val="0"/>
              </a:spcAft>
              <a:buSzPct val="100000"/>
              <a:buChar char="○"/>
            </a:pPr>
            <a:r>
              <a:rPr lang="fi"/>
              <a:t>Avioliitot solmitaan useimmiten kastin sisällä.</a:t>
            </a:r>
            <a:endParaRPr/>
          </a:p>
          <a:p>
            <a:pPr indent="-327025" lvl="1" marL="914400" rtl="0" algn="l">
              <a:lnSpc>
                <a:spcPct val="90000"/>
              </a:lnSpc>
              <a:spcBef>
                <a:spcPts val="0"/>
              </a:spcBef>
              <a:spcAft>
                <a:spcPts val="0"/>
              </a:spcAft>
              <a:buSzPct val="100000"/>
              <a:buChar char="○"/>
            </a:pPr>
            <a:r>
              <a:rPr lang="fi"/>
              <a:t>Kastittomat tekevät likaisia töitä, esimerkiksi ulosteiden siivousta ilman suojavarusteita.</a:t>
            </a:r>
            <a:endParaRPr/>
          </a:p>
          <a:p>
            <a:pPr indent="-341819" lvl="0" marL="457200" rtl="0" algn="l">
              <a:lnSpc>
                <a:spcPct val="90000"/>
              </a:lnSpc>
              <a:spcBef>
                <a:spcPts val="0"/>
              </a:spcBef>
              <a:spcAft>
                <a:spcPts val="0"/>
              </a:spcAft>
              <a:buSzPct val="100000"/>
              <a:buChar char="●"/>
            </a:pPr>
            <a:r>
              <a:rPr lang="fi"/>
              <a:t>Viime vuosina kastittomien asemaa ja ihmisoikeusloukkauksia on pidetty yhä enemmän esillä myös sosiaalisessa mediassa. Esimerkiksi aihetunnisteet</a:t>
            </a:r>
            <a:r>
              <a:rPr lang="fi">
                <a:solidFill>
                  <a:srgbClr val="000000"/>
                </a:solidFill>
              </a:rPr>
              <a:t> </a:t>
            </a:r>
            <a:r>
              <a:rPr lang="fi">
                <a:solidFill>
                  <a:srgbClr val="000000"/>
                </a:solidFill>
                <a:highlight>
                  <a:srgbClr val="FFFFFF"/>
                </a:highlight>
              </a:rPr>
              <a:t>#dalitwomenfight ja #dalitlivesmatter kertovat kastittomien asemasta.</a:t>
            </a:r>
            <a:endParaRPr>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