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F62573-E7E6-4FAE-AB2B-2A972DED1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329F198-EA38-41BB-9B0B-C33213E77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1C913E-E8DC-4814-AC01-B66B08C5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C97E-6EEA-44C0-8143-E7044F48344F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6D9840-921A-4187-BF26-109586CA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3FA9CC-0DF2-4762-BA76-792BF107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AED-E8AF-402C-A41C-E10B816F1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308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E300AF-AA89-43CF-8D67-4F6BD85C4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3B3472C-C81A-4BC7-B8CB-4B694C773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B758E4-5C45-443B-B897-6803B055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C97E-6EEA-44C0-8143-E7044F48344F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D8FDB7-56D6-4F85-B6AB-72D605F7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ED39F1-D5CE-4622-ABC4-C8B6D8D5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AED-E8AF-402C-A41C-E10B816F1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00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FF66B05-5632-4CCC-B592-63A2E795A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44E4872-B2E2-4654-8920-88E891CBE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D41374-4756-45F9-9A1D-3FB8512D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C97E-6EEA-44C0-8143-E7044F48344F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201949-6DD6-4342-AA10-C94BC64C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3B78C4-9672-4DDF-84B3-60E19B3F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AED-E8AF-402C-A41C-E10B816F1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62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24812C-2EDF-40E1-AFC4-DEFEA930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B351B1-AA07-4902-93BE-D000A0BBE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F0B896-5FD1-495A-9358-3EA593AD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C97E-6EEA-44C0-8143-E7044F48344F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550D995-31A7-40A2-9A51-667963C9A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457656-7FDC-4415-ADDC-54D12BA2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AED-E8AF-402C-A41C-E10B816F1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872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7ABF1E-4809-44A4-9B76-D36BA6A8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4FA6DB-87AB-4FA8-A882-50B2B132D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8812D9-E4E6-4FC9-BE81-5EFF3FDD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C97E-6EEA-44C0-8143-E7044F48344F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588895-F9A2-4524-A670-2351DB39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B2269A-DADE-4D13-8240-85EECFBA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AED-E8AF-402C-A41C-E10B816F1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693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87C936-D782-4A44-9743-2379CDFD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C7FE54-CDD9-4306-9931-4B5746E67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BB2522B-B88B-400A-B5A9-EA8CB84A1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F06B4B1-8119-4359-A5E7-7CA4A50E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C97E-6EEA-44C0-8143-E7044F48344F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0C07D50-C4DE-4B56-8076-0A844B585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3A1591-9E06-4FBF-BEA4-60FADEBF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AED-E8AF-402C-A41C-E10B816F1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032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38478D-E887-4989-A5CC-5972C6AA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0AEAB8-40D2-4CCD-9F3B-A3DAADE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6735AF2-3AB5-42EE-9B93-F90B391B9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725838A-0513-4A0A-8E78-4C8AAF8DA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13C04D1-A89E-4A9F-87B8-86DF8218B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883F8AD-A788-4C02-B167-62122726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C97E-6EEA-44C0-8143-E7044F48344F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0898E79-3750-4636-9AEF-745452E6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F2B574B-4C5F-4A88-8C4B-6566538D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AED-E8AF-402C-A41C-E10B816F1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026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016DB7-FF74-4A58-9601-B9ED3FA1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4DED6FA-6E61-4709-B34A-AEFB26753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C97E-6EEA-44C0-8143-E7044F48344F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3971DDE-659C-468F-BBBB-F32888A0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CEE8631-7E5D-4CC6-89DA-649F76EC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AED-E8AF-402C-A41C-E10B816F1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799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C3EC0D4-6CB7-472C-A5D2-D903D521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C97E-6EEA-44C0-8143-E7044F48344F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F49ADE3-E661-4D0B-9411-9EBFD29E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FAA4CE8-B588-458E-A414-981A0837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AED-E8AF-402C-A41C-E10B816F1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248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DB6267-1CBB-4D52-8A86-894C1FBB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43E88E-63AF-4AFD-B241-17C8221FE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C9BB6C8-34BA-4F37-8655-BEB97B338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026F83C-3C20-45F3-A38C-658DD0D76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C97E-6EEA-44C0-8143-E7044F48344F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F026D61-2525-4F55-8DF3-F24B580F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9B2CE6F-CFF1-46A1-9664-25BA3FC9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AED-E8AF-402C-A41C-E10B816F1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31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1C5D0D-D910-464C-95F7-1F567C30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6109204-2CD7-480A-853E-F134A838D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0BB6B5B-2DD3-4513-A64B-642047265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3320D45-8931-4D94-963D-4D2DD57E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C97E-6EEA-44C0-8143-E7044F48344F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F1DD16B-087F-41E0-8574-88B6D50E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9627889-18DC-4B8A-A9DE-4E64B7AF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EAED-E8AF-402C-A41C-E10B816F1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34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43224F4-5830-469F-AE3F-D2C87520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45DFA89-638D-457B-B31B-B65F65FC6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97902D-D02F-4B81-BB3A-7FFFA4C5E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C97E-6EEA-44C0-8143-E7044F48344F}" type="datetimeFigureOut">
              <a:rPr lang="fi-FI" smtClean="0"/>
              <a:t>17.2.2021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97BA6E-404F-44A4-BC0C-2091EEA71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4A04F9-9E02-4E99-969F-6F34FA1DE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9EAED-E8AF-402C-A41C-E10B816F1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332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B42E6F-5430-4F7C-8C9E-2DCCBD72E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9703"/>
            <a:ext cx="9144000" cy="3212983"/>
          </a:xfrm>
        </p:spPr>
        <p:txBody>
          <a:bodyPr>
            <a:noAutofit/>
          </a:bodyPr>
          <a:lstStyle/>
          <a:p>
            <a:r>
              <a:rPr lang="fi-FI" sz="4400" dirty="0"/>
              <a:t>Lauluhetkellä tutustuttiin saamelaiseen kulttuuriin. Upeasti toteutettua kulttuuriin ja sen ominaispiirteisiin tutustumista musiikin, valojen, värien ja muun rekvisiitan avulla.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340EC71-5526-4559-A7F3-C4585C4F8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694" y="914821"/>
            <a:ext cx="9144000" cy="2054882"/>
          </a:xfrm>
        </p:spPr>
        <p:txBody>
          <a:bodyPr>
            <a:noAutofit/>
          </a:bodyPr>
          <a:lstStyle/>
          <a:p>
            <a:r>
              <a:rPr lang="fi-FI" sz="4400" b="1" dirty="0">
                <a:solidFill>
                  <a:schemeClr val="accent6">
                    <a:lumMod val="75000"/>
                  </a:schemeClr>
                </a:solidFill>
              </a:rPr>
              <a:t>SAAMELAISTEN KANSALLISPÄIVÄN JUHLINTAA </a:t>
            </a:r>
          </a:p>
          <a:p>
            <a:r>
              <a:rPr lang="fi-FI" sz="4400" b="1" dirty="0">
                <a:solidFill>
                  <a:schemeClr val="accent6">
                    <a:lumMod val="75000"/>
                  </a:schemeClr>
                </a:solidFill>
              </a:rPr>
              <a:t>PUISTOLAN PÄIVÄKODILLA</a:t>
            </a:r>
          </a:p>
        </p:txBody>
      </p:sp>
    </p:spTree>
    <p:extLst>
      <p:ext uri="{BB962C8B-B14F-4D97-AF65-F5344CB8AC3E}">
        <p14:creationId xmlns:p14="http://schemas.microsoft.com/office/powerpoint/2010/main" val="423477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266AF9C-D0E9-4168-89AE-EEAE19B30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r="1" b="27377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9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12191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64F9D1D8-51E5-490E-BB6D-B7E42EA10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" r="2" b="19399"/>
          <a:stretch/>
        </p:blipFill>
        <p:spPr bwMode="auto">
          <a:xfrm>
            <a:off x="1155547" y="637762"/>
            <a:ext cx="9889808" cy="557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90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DDC7BCC3-D528-497D-9968-696BFBF61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7" b="47554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8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C121311E-DAC5-4F85-9C1C-F37F26A69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5" r="1" b="36375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2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0732C9E1-133D-44AD-B8D3-A840537D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3236" y="65314"/>
            <a:ext cx="5076242" cy="676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8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CAC97AC4-52B9-4C0A-B40A-D70C350D0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02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</Words>
  <Application>Microsoft Office PowerPoint</Application>
  <PresentationFormat>Laajakuva</PresentationFormat>
  <Paragraphs>3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Lauluhetkellä tutustuttiin saamelaiseen kulttuuriin. Upeasti toteutettua kulttuuriin ja sen ominaispiirteisiin tutustumista musiikin, valojen, värien ja muun rekvisiitan avulla.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Lauluhetkellä tutustuttiin saamelaiseen kulttuuriin. Upeasti toteutettua kulttuuriin ja sen ominaispiirteisiin tutustumista musiikin, valojen, värien ja muun rekvisiitan avulla.</dc:title>
  <dc:creator>Leena</dc:creator>
  <cp:lastModifiedBy>Leena</cp:lastModifiedBy>
  <cp:revision>2</cp:revision>
  <dcterms:created xsi:type="dcterms:W3CDTF">2021-02-17T08:03:14Z</dcterms:created>
  <dcterms:modified xsi:type="dcterms:W3CDTF">2021-02-17T08:07:02Z</dcterms:modified>
</cp:coreProperties>
</file>