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9" r:id="rId17"/>
    <p:sldId id="272" r:id="rId18"/>
    <p:sldId id="273" r:id="rId19"/>
    <p:sldId id="280" r:id="rId20"/>
    <p:sldId id="275" r:id="rId21"/>
    <p:sldId id="274" r:id="rId22"/>
    <p:sldId id="281" r:id="rId23"/>
    <p:sldId id="276" r:id="rId24"/>
    <p:sldId id="277" r:id="rId25"/>
    <p:sldId id="278" r:id="rId26"/>
    <p:sldId id="283" r:id="rId27"/>
    <p:sldId id="282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3" r:id="rId36"/>
    <p:sldId id="287" r:id="rId37"/>
    <p:sldId id="292" r:id="rId38"/>
    <p:sldId id="294" r:id="rId39"/>
    <p:sldId id="295" r:id="rId40"/>
    <p:sldId id="297" r:id="rId41"/>
    <p:sldId id="296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45CB1-6DB0-4BE9-B53A-A1B159548402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86CBD-5FC0-4BBB-AC5A-E7FFD3C2D4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25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pu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6CBD-5FC0-4BBB-AC5A-E7FFD3C2D45B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8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pu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6CBD-5FC0-4BBB-AC5A-E7FFD3C2D45B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70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pu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6CBD-5FC0-4BBB-AC5A-E7FFD3C2D45B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82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90E0-CF4A-46F8-8E9B-6504BB503800}" type="datetimeFigureOut">
              <a:rPr lang="fi-FI" smtClean="0"/>
              <a:t>6.11.2019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1097-2031-474B-A96D-D1129919B5B7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5/11/12/mita-kodin-aurinkopaneelit-maksavat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5/11/12/mita-kodin-aurinkopaneelit-maksavat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5/11/12/mita-kodin-aurinkopaneelit-maksavat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5/11/12/mita-kodin-aurinkopaneelit-maksavat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10000" dirty="0" smtClean="0">
                <a:solidFill>
                  <a:schemeClr val="bg1"/>
                </a:solidFill>
              </a:rPr>
              <a:t>Energia</a:t>
            </a:r>
            <a:endParaRPr lang="fi-FI" sz="100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uvahaun tulos haulle herkku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7003" cy="6858000"/>
          </a:xfrm>
          <a:prstGeom prst="rect">
            <a:avLst/>
          </a:prstGeom>
          <a:noFill/>
        </p:spPr>
      </p:pic>
      <p:sp>
        <p:nvSpPr>
          <p:cNvPr id="1026" name="AutoShape 2" descr="Kuvahaun tulos haulle nuotio"/>
          <p:cNvSpPr>
            <a:spLocks noChangeAspect="1" noChangeArrowheads="1"/>
          </p:cNvSpPr>
          <p:nvPr/>
        </p:nvSpPr>
        <p:spPr bwMode="auto">
          <a:xfrm>
            <a:off x="155575" y="-1646238"/>
            <a:ext cx="5162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251520" y="620688"/>
            <a:ext cx="62808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kemiallinen energia</a:t>
            </a:r>
            <a:endParaRPr lang="fi-FI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Kuvahaun tulos haulle jousipys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9126584"/>
          </a:xfrm>
          <a:prstGeom prst="rect">
            <a:avLst/>
          </a:prstGeom>
          <a:noFill/>
        </p:spPr>
      </p:pic>
      <p:sp>
        <p:nvSpPr>
          <p:cNvPr id="1026" name="AutoShape 2" descr="Kuvahaun tulos haulle nuotio"/>
          <p:cNvSpPr>
            <a:spLocks noChangeAspect="1" noChangeArrowheads="1"/>
          </p:cNvSpPr>
          <p:nvPr/>
        </p:nvSpPr>
        <p:spPr bwMode="auto">
          <a:xfrm>
            <a:off x="155575" y="-1646238"/>
            <a:ext cx="5162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611560" y="4797152"/>
            <a:ext cx="588308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potentiaalienergia</a:t>
            </a:r>
          </a:p>
          <a:p>
            <a:endParaRPr lang="fi-FI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Kuvahaun tulos haulle hehkulamp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1615734" cy="6858000"/>
          </a:xfrm>
          <a:prstGeom prst="rect">
            <a:avLst/>
          </a:prstGeom>
          <a:noFill/>
        </p:spPr>
      </p:pic>
      <p:sp>
        <p:nvSpPr>
          <p:cNvPr id="1026" name="AutoShape 2" descr="Kuvahaun tulos haulle nuotio"/>
          <p:cNvSpPr>
            <a:spLocks noChangeAspect="1" noChangeArrowheads="1"/>
          </p:cNvSpPr>
          <p:nvPr/>
        </p:nvSpPr>
        <p:spPr bwMode="auto">
          <a:xfrm>
            <a:off x="155575" y="-1646238"/>
            <a:ext cx="5162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611560" y="4797152"/>
            <a:ext cx="4506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säteilyenergia</a:t>
            </a:r>
            <a:endParaRPr lang="fi-FI" sz="6000" dirty="0"/>
          </a:p>
        </p:txBody>
      </p:sp>
      <p:sp>
        <p:nvSpPr>
          <p:cNvPr id="23554" name="AutoShape 2" descr="Kuvahaun tulos haulle hehkulampp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556" name="AutoShape 4" descr="Kuvahaun tulos haulle hehkulampp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558" name="AutoShape 6" descr="Kuvahaun tulos haulle hehkulamppu"/>
          <p:cNvSpPr>
            <a:spLocks noChangeAspect="1" noChangeArrowheads="1"/>
          </p:cNvSpPr>
          <p:nvPr/>
        </p:nvSpPr>
        <p:spPr bwMode="auto">
          <a:xfrm>
            <a:off x="155575" y="-1439863"/>
            <a:ext cx="3000375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560" name="AutoShape 8" descr="Kuvahaun tulos haulle hehkulamppu"/>
          <p:cNvSpPr>
            <a:spLocks noChangeAspect="1" noChangeArrowheads="1"/>
          </p:cNvSpPr>
          <p:nvPr/>
        </p:nvSpPr>
        <p:spPr bwMode="auto">
          <a:xfrm>
            <a:off x="155575" y="-1439863"/>
            <a:ext cx="3000375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27584" y="335699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Energia</a:t>
            </a:r>
            <a:r>
              <a:rPr kumimoji="0" lang="fi-FI" sz="4000" b="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voi muuttua: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u="sng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potentiaalienergia </a:t>
            </a: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liike-energia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strike="noStrike" kern="1200" cap="none" spc="0" normalizeH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kemiallinen energia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potentiaalienergia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000" dirty="0">
              <a:solidFill>
                <a:schemeClr val="bg1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säteilyenergia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kemiallinen energia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000" dirty="0">
              <a:solidFill>
                <a:schemeClr val="bg1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Jne.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strike="noStrike" kern="1200" cap="none" spc="0" normalizeH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uvahaun tulos haulle rek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785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27584" y="335699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Kuvahaun tulos haulle energian muuttumi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 rot="20662535">
            <a:off x="683568" y="256490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Isompi auto, nopeampi vauhti </a:t>
            </a:r>
            <a:endParaRPr lang="fi-FI" sz="4000" dirty="0">
              <a:solidFill>
                <a:schemeClr val="bg1"/>
              </a:solidFill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tarvitaan enemmän energiaa</a:t>
            </a: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33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Kuvahaun tulos haulle pojat konsolipeli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676" name="AutoShape 4" descr="Kuvahaun tulos haulle pojat konsolipeli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678" name="AutoShape 6" descr="Kuvahaun tulos haulle pojat konsolipeli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8680" name="Picture 8" descr="Kuvahaun tulos haulle pojat konsolipe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1640"/>
            <a:ext cx="9144000" cy="1122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27584" y="335699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Aiheeseen liittyvä ku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1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 rot="1404041">
            <a:off x="683568" y="256490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Enemmän ääntä, isompi kuva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tarvitaan enemmän energiaa</a:t>
            </a: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82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>
                <a:solidFill>
                  <a:schemeClr val="bg1"/>
                </a:solidFill>
              </a:rPr>
              <a:t>Mitä sinulla tulee mieleen sanasta</a:t>
            </a:r>
            <a:br>
              <a:rPr lang="fi-FI" sz="6000" dirty="0">
                <a:solidFill>
                  <a:schemeClr val="bg1"/>
                </a:solidFill>
              </a:rPr>
            </a:br>
            <a:r>
              <a:rPr lang="fi-FI" sz="6000" dirty="0">
                <a:solidFill>
                  <a:schemeClr val="bg1"/>
                </a:solidFill>
              </a:rPr>
              <a:t>ENERGIA?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uvahaun tulos haulle juoks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28850" cy="6858000"/>
          </a:xfrm>
          <a:prstGeom prst="rect">
            <a:avLst/>
          </a:prstGeom>
          <a:noFill/>
        </p:spPr>
      </p:pic>
      <p:sp>
        <p:nvSpPr>
          <p:cNvPr id="1026" name="AutoShape 2" descr="Kuvahaun tulos haulle nuotio"/>
          <p:cNvSpPr>
            <a:spLocks noChangeAspect="1" noChangeArrowheads="1"/>
          </p:cNvSpPr>
          <p:nvPr/>
        </p:nvSpPr>
        <p:spPr bwMode="auto">
          <a:xfrm>
            <a:off x="155575" y="-1646238"/>
            <a:ext cx="5162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27584" y="335699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Aiheeseen liittyvä ku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 rot="1404041">
            <a:off x="683568" y="256490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Pitempi lenkki, isompi juoksija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tarvitaan enemmän energiaa</a:t>
            </a: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98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619672" y="980728"/>
            <a:ext cx="5904656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000" dirty="0" smtClean="0">
                <a:solidFill>
                  <a:schemeClr val="tx1"/>
                </a:solidFill>
              </a:rPr>
              <a:t>Täällä on aina </a:t>
            </a:r>
          </a:p>
          <a:p>
            <a:pPr algn="ctr"/>
            <a:r>
              <a:rPr lang="fi-FI" sz="3000" dirty="0" smtClean="0">
                <a:solidFill>
                  <a:schemeClr val="tx1"/>
                </a:solidFill>
              </a:rPr>
              <a:t>saman verran energiaa!</a:t>
            </a:r>
            <a:endParaRPr lang="fi-FI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99392"/>
            <a:ext cx="8515350" cy="5467350"/>
          </a:xfrm>
          <a:prstGeom prst="rect">
            <a:avLst/>
          </a:prstGeom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838200" y="508518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Täällä ei ole aina saman verran energiaa. Miksi?</a:t>
            </a: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14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99392"/>
            <a:ext cx="8515350" cy="546735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9758717">
            <a:off x="237503" y="4143822"/>
            <a:ext cx="2952328" cy="2448272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AURINGON SÄTEILYENERGIA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 rot="2427282">
            <a:off x="6014463" y="4242786"/>
            <a:ext cx="2952328" cy="24482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LÄMPÖENERGIA</a:t>
            </a:r>
            <a:endParaRPr lang="fi-F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uvahaun tulos haulle kaupun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38" cy="68580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Mistä yhteiskunta</a:t>
            </a:r>
            <a:br>
              <a:rPr lang="fi-FI" sz="6000" dirty="0" smtClean="0">
                <a:solidFill>
                  <a:schemeClr val="bg1"/>
                </a:solidFill>
              </a:rPr>
            </a:br>
            <a:r>
              <a:rPr lang="fi-FI" sz="6000" dirty="0" smtClean="0">
                <a:solidFill>
                  <a:schemeClr val="bg1"/>
                </a:solidFill>
              </a:rPr>
              <a:t>saa energian?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683568" y="256490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Energiaa tuotetaan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monissa tehtaissa!</a:t>
            </a: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11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" y="260648"/>
            <a:ext cx="905248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" y="332656"/>
            <a:ext cx="908434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uvahaun tulos haulle kaupun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38" cy="68580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Energiaa on kaikessa!</a:t>
            </a:r>
            <a:br>
              <a:rPr lang="fi-FI" sz="6000" dirty="0" smtClean="0">
                <a:solidFill>
                  <a:schemeClr val="bg1"/>
                </a:solidFill>
              </a:rPr>
            </a:br>
            <a:r>
              <a:rPr lang="fi-FI" sz="6000" dirty="0" smtClean="0">
                <a:solidFill>
                  <a:schemeClr val="bg1"/>
                </a:solidFill>
              </a:rPr>
              <a:t>Ilman energiaa ei tapahdu mitään!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683568" y="256490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Fossiiliset polttoaineet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= ei tule uutta,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tulee paljon hiilipäästöjä: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000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öljy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kivihiili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maakaasu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turve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45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28"/>
            <a:ext cx="10316289" cy="687322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43888" y="5157192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maaöljy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" y="0"/>
            <a:ext cx="10293433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1548680" y="332656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kivihiili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-744"/>
            <a:ext cx="12193323" cy="685874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43888" y="5157192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maaöljy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63" y="-34280"/>
            <a:ext cx="11492987" cy="68922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87624" y="3411860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turve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Fossiiliset polttoaineet palavat </a:t>
            </a:r>
            <a:r>
              <a:rPr lang="fi-FI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ihmiset voivat käyttää.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683568" y="256490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Uusiutuva energia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= tulee uutta: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000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tuulivoima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vesivoima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aurinkovoima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maalämpö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88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6"/>
            <a:ext cx="10304250" cy="685488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828600" y="404664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tuulivoima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330"/>
            <a:ext cx="10928959" cy="687033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vesivoima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874564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47664" y="4581128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aurinkovoima</a:t>
            </a:r>
            <a:endParaRPr lang="fi-FI" sz="6000" dirty="0">
              <a:solidFill>
                <a:schemeClr val="bg1"/>
              </a:solidFill>
            </a:endParaRPr>
          </a:p>
        </p:txBody>
      </p:sp>
      <p:sp>
        <p:nvSpPr>
          <p:cNvPr id="3" name="AutoShape 2" descr="Kuvahaun tulos haulle aurinkopaneeli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30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Millaista energia on?</a:t>
            </a:r>
            <a:endParaRPr kumimoji="0" lang="fi-FI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2" y="-31424"/>
            <a:ext cx="9568374" cy="689221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99792" y="4725144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maalämpö</a:t>
            </a:r>
            <a:endParaRPr lang="fi-FI" sz="6000" dirty="0">
              <a:solidFill>
                <a:schemeClr val="bg1"/>
              </a:solidFill>
            </a:endParaRPr>
          </a:p>
        </p:txBody>
      </p:sp>
      <p:sp>
        <p:nvSpPr>
          <p:cNvPr id="3" name="AutoShape 2" descr="Kuvahaun tulos haulle aurinkopaneeli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6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73101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1600" y="2143125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puun polttaminen (=palaminen)</a:t>
            </a:r>
            <a:endParaRPr lang="fi-FI" sz="6000" dirty="0">
              <a:solidFill>
                <a:schemeClr val="bg1"/>
              </a:solidFill>
            </a:endParaRPr>
          </a:p>
        </p:txBody>
      </p:sp>
      <p:sp>
        <p:nvSpPr>
          <p:cNvPr id="3" name="AutoShape 2" descr="Kuvahaun tulos haulle aurinkopaneeli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4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683568" y="256490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Ydinvoima: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ei uusiutuva,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ei fossiilinen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11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904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94046" y="-316578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ydinvoimala</a:t>
            </a:r>
            <a:endParaRPr lang="fi-FI" sz="6000" dirty="0">
              <a:solidFill>
                <a:schemeClr val="bg1"/>
              </a:solidFill>
            </a:endParaRPr>
          </a:p>
        </p:txBody>
      </p:sp>
      <p:sp>
        <p:nvSpPr>
          <p:cNvPr id="3" name="AutoShape 2" descr="Kuvahaun tulos haulle aurinkopaneeli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0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683568" y="256490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Energiaa käytetään liikaa! </a:t>
            </a:r>
            <a:endParaRPr lang="fi-FI" sz="6000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0" b="0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38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Energia säilyy</a:t>
            </a:r>
            <a:r>
              <a:rPr kumimoji="0" lang="fi-FI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suljetussa</a:t>
            </a:r>
            <a:r>
              <a:rPr kumimoji="0" lang="fi-FI" sz="6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tilassa sitä on aina saman verran. Energiaa ei häviä, eikä sitä tule lisää.</a:t>
            </a:r>
            <a:endParaRPr kumimoji="0" lang="fi-FI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619672" y="980728"/>
            <a:ext cx="5904656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000" dirty="0" smtClean="0">
                <a:solidFill>
                  <a:schemeClr val="tx1"/>
                </a:solidFill>
              </a:rPr>
              <a:t>Täällä on aina </a:t>
            </a:r>
          </a:p>
          <a:p>
            <a:pPr algn="ctr"/>
            <a:r>
              <a:rPr lang="fi-FI" sz="3000" dirty="0" smtClean="0">
                <a:solidFill>
                  <a:schemeClr val="tx1"/>
                </a:solidFill>
              </a:rPr>
              <a:t>saman verran energiaa!</a:t>
            </a:r>
            <a:endParaRPr lang="fi-FI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827584" y="285293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Energialla on eri lajeja</a:t>
            </a:r>
            <a:r>
              <a:rPr kumimoji="0" lang="fi-FI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lämpöenergia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liike-energia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kemiallinen energia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potentiaalienergia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säteilyenergia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uvahaun tulos haulle nuotio"/>
          <p:cNvSpPr>
            <a:spLocks noChangeAspect="1" noChangeArrowheads="1"/>
          </p:cNvSpPr>
          <p:nvPr/>
        </p:nvSpPr>
        <p:spPr bwMode="auto">
          <a:xfrm>
            <a:off x="155575" y="-1646238"/>
            <a:ext cx="5162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8" name="Picture 4" descr="Kuvahaun tulos haulle nuot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6495" cy="6858000"/>
          </a:xfrm>
          <a:prstGeom prst="rect">
            <a:avLst/>
          </a:prstGeom>
          <a:noFill/>
        </p:spPr>
      </p:pic>
      <p:sp>
        <p:nvSpPr>
          <p:cNvPr id="6" name="Suorakulmio 5"/>
          <p:cNvSpPr/>
          <p:nvPr/>
        </p:nvSpPr>
        <p:spPr>
          <a:xfrm>
            <a:off x="3851920" y="5589240"/>
            <a:ext cx="44878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lämpöenergia</a:t>
            </a:r>
            <a:endParaRPr lang="fi-FI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984" y="0"/>
            <a:ext cx="12241968" cy="6858000"/>
          </a:xfrm>
          <a:prstGeom prst="rect">
            <a:avLst/>
          </a:prstGeom>
        </p:spPr>
      </p:pic>
      <p:sp>
        <p:nvSpPr>
          <p:cNvPr id="1026" name="AutoShape 2" descr="Kuvahaun tulos haulle nuotio"/>
          <p:cNvSpPr>
            <a:spLocks noChangeAspect="1" noChangeArrowheads="1"/>
          </p:cNvSpPr>
          <p:nvPr/>
        </p:nvSpPr>
        <p:spPr bwMode="auto">
          <a:xfrm>
            <a:off x="155575" y="-1646238"/>
            <a:ext cx="5162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4860032" y="404664"/>
            <a:ext cx="39917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liike-energia</a:t>
            </a:r>
            <a:endParaRPr lang="fi-FI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194</Words>
  <Application>Microsoft Office PowerPoint</Application>
  <PresentationFormat>Näytössä katseltava diaesitys (4:3)</PresentationFormat>
  <Paragraphs>79</Paragraphs>
  <Slides>44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Office-teema</vt:lpstr>
      <vt:lpstr>Energia</vt:lpstr>
      <vt:lpstr>Mitä sinulla tulee mieleen sanasta ENERGIA?</vt:lpstr>
      <vt:lpstr>Energiaa on kaikessa! Ilman energiaa ei tapahdu mitään!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Mistä yhteiskunta saa energian?</vt:lpstr>
      <vt:lpstr>PowerPoint-esitys</vt:lpstr>
      <vt:lpstr>PowerPoint-esitys</vt:lpstr>
      <vt:lpstr>PowerPoint-esitys</vt:lpstr>
      <vt:lpstr>PowerPoint-esitys</vt:lpstr>
      <vt:lpstr>maaöljy</vt:lpstr>
      <vt:lpstr>kivihiili</vt:lpstr>
      <vt:lpstr>maaöljy</vt:lpstr>
      <vt:lpstr>turve</vt:lpstr>
      <vt:lpstr>Fossiiliset polttoaineet palavat  ihmiset voivat käyttää.</vt:lpstr>
      <vt:lpstr>PowerPoint-esitys</vt:lpstr>
      <vt:lpstr>tuulivoima</vt:lpstr>
      <vt:lpstr>vesivoima</vt:lpstr>
      <vt:lpstr>aurinkovoima</vt:lpstr>
      <vt:lpstr>maalämpö</vt:lpstr>
      <vt:lpstr>puun polttaminen (=palaminen)</vt:lpstr>
      <vt:lpstr>PowerPoint-esitys</vt:lpstr>
      <vt:lpstr>ydinvoimala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</dc:title>
  <dc:creator>OMISTAJA</dc:creator>
  <cp:lastModifiedBy>Louhela Jaakko</cp:lastModifiedBy>
  <cp:revision>12</cp:revision>
  <dcterms:created xsi:type="dcterms:W3CDTF">2019-11-05T15:11:16Z</dcterms:created>
  <dcterms:modified xsi:type="dcterms:W3CDTF">2019-11-06T05:04:05Z</dcterms:modified>
</cp:coreProperties>
</file>