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2" r:id="rId3"/>
    <p:sldId id="263" r:id="rId4"/>
    <p:sldId id="257" r:id="rId5"/>
    <p:sldId id="258" r:id="rId6"/>
    <p:sldId id="261" r:id="rId7"/>
    <p:sldId id="259" r:id="rId8"/>
    <p:sldId id="260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160EA64-D806-43AC-9DF2-F8C432F32B4C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seus.fi/bitstream/handle/10024/143534/Vinkkivihko%20vanhempien%20osallisuus%20varhaiskasvatuksessa.pdf?sequence=1&amp;isAllowed=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zTPmLA9Jn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reena.yle.fi/audio/1-50800984" TargetMode="External"/><Relationship Id="rId2" Type="http://schemas.openxmlformats.org/officeDocument/2006/relationships/hyperlink" Target="https://www.youtube.com/watch?v=zm1_9Tr15i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 Myönteinen kohtaaminen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/>
              <a:t>Perto</a:t>
            </a:r>
            <a:r>
              <a:rPr lang="fi-FI" dirty="0" smtClean="0"/>
              <a:t> Syksy 2021</a:t>
            </a:r>
          </a:p>
          <a:p>
            <a:r>
              <a:rPr lang="fi-FI" dirty="0" smtClean="0"/>
              <a:t>Jenni Paukkuri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9564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Oma sankarihetki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Mieti oma sankarihetkesi kuluneen kesän ajalta</a:t>
            </a:r>
          </a:p>
          <a:p>
            <a:r>
              <a:rPr lang="fi-FI" dirty="0" smtClean="0"/>
              <a:t>Kerro se vierustoverillesi</a:t>
            </a:r>
          </a:p>
          <a:p>
            <a:r>
              <a:rPr lang="fi-FI" dirty="0" smtClean="0"/>
              <a:t>Kuuntele vierustoverin sankarihetki ja kohtaa hänet myönteisesti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9643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Opiskelija toimii yhteistyössä lapsen ja perheen kanssa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K</a:t>
            </a:r>
            <a:r>
              <a:rPr lang="fi-FI" sz="2800" dirty="0" smtClean="0"/>
              <a:t>eskustelee </a:t>
            </a:r>
            <a:r>
              <a:rPr lang="fi-FI" sz="2800" b="1" i="1" dirty="0"/>
              <a:t>myönteisesti, luontevasti ja säännöllisesti </a:t>
            </a:r>
            <a:r>
              <a:rPr lang="fi-FI" sz="2800" dirty="0"/>
              <a:t>huoltajan kanssa lapsen päivittäisistä tapahtumista ja kokemuksista sekä lapsen oppimisesta, kehityksestä ja hyvinvoinnista </a:t>
            </a:r>
            <a:r>
              <a:rPr lang="fi-FI" sz="2800" b="1" i="1" dirty="0"/>
              <a:t>tukien huoltajan ja lapsen välistä </a:t>
            </a:r>
            <a:r>
              <a:rPr lang="fi-FI" sz="2800" b="1" i="1" dirty="0" smtClean="0"/>
              <a:t>vuorovaikutusta</a:t>
            </a:r>
          </a:p>
          <a:p>
            <a:pPr marL="0" indent="0">
              <a:buNone/>
            </a:pPr>
            <a:r>
              <a:rPr lang="fi-FI" sz="2800" dirty="0" smtClean="0"/>
              <a:t>(Kriteerit Kiitettävä K5)</a:t>
            </a:r>
            <a:r>
              <a:rPr lang="fi-FI" sz="2800" dirty="0"/>
              <a:t> 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300834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vuorovaikutus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Ei pelkkää puhetta, myös äänensävyt, eleet, ilmeet ja kehonkieli</a:t>
            </a:r>
          </a:p>
          <a:p>
            <a:r>
              <a:rPr lang="fi-FI" dirty="0" smtClean="0"/>
              <a:t>Voi olla myös sanatonta</a:t>
            </a:r>
          </a:p>
          <a:p>
            <a:r>
              <a:rPr lang="fi-FI" dirty="0" smtClean="0"/>
              <a:t>Kahdenkeskistä tai ryhmässä tapahtuvaa</a:t>
            </a:r>
          </a:p>
          <a:p>
            <a:r>
              <a:rPr lang="fi-FI" dirty="0" smtClean="0"/>
              <a:t>Vaatii sosiaalisia taitoja eli kykyä tulla toimeen toisten kanssa</a:t>
            </a:r>
          </a:p>
          <a:p>
            <a:r>
              <a:rPr lang="fi-FI" dirty="0" smtClean="0"/>
              <a:t>Vastavuoroisuus on keskeistä; molemmat/kaikki osapuolet antavat panoksensa keskusteluun</a:t>
            </a:r>
          </a:p>
          <a:p>
            <a:r>
              <a:rPr lang="fi-FI" dirty="0" smtClean="0"/>
              <a:t>Myönteiseen vuorovaikutukseen liittyy rohkaisu ja kannustaminen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9865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Kohtaaminen-läsnäolon aakkoset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KUUNTELE – kuuntele, kiinnostu ja kysy lisää</a:t>
            </a:r>
          </a:p>
          <a:p>
            <a:r>
              <a:rPr lang="fi-FI" dirty="0" smtClean="0"/>
              <a:t>PUHU – kohtaamiseen kuuntelun lisäksi liittyy puhuminen. Huomioi myös miten puhut</a:t>
            </a:r>
          </a:p>
          <a:p>
            <a:r>
              <a:rPr lang="fi-FI" dirty="0" smtClean="0"/>
              <a:t>HUOMIOI – tässä ja nyt. Hetkessä olemisen merkitys</a:t>
            </a:r>
          </a:p>
          <a:p>
            <a:r>
              <a:rPr lang="fi-FI" dirty="0" smtClean="0"/>
              <a:t>ÄLÄ TULKITSE – kuuntele, mitä toinen sanoo. Älä lue rivien välistä. </a:t>
            </a:r>
          </a:p>
          <a:p>
            <a:r>
              <a:rPr lang="fi-FI" dirty="0" smtClean="0"/>
              <a:t>OLE REHELLINEN – on tärkeää sanoa, jos ei pysty kuuntelemaan.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Lähde: yle.fi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8826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Myönteinen kohtaaminen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dirty="0" smtClean="0"/>
              <a:t>Muista avoin, luottamuksellinen ja positiivinen vuorovaikutus</a:t>
            </a:r>
          </a:p>
          <a:p>
            <a:pPr>
              <a:buFontTx/>
              <a:buChar char="-"/>
            </a:pPr>
            <a:r>
              <a:rPr lang="fi-FI" dirty="0" smtClean="0"/>
              <a:t>Hyväksy ja kunnioita vanhempia</a:t>
            </a:r>
          </a:p>
          <a:p>
            <a:pPr>
              <a:buFontTx/>
              <a:buChar char="-"/>
            </a:pPr>
            <a:r>
              <a:rPr lang="fi-FI" dirty="0" smtClean="0"/>
              <a:t>Kuuntele vanhempia</a:t>
            </a:r>
          </a:p>
          <a:p>
            <a:pPr>
              <a:buFontTx/>
              <a:buChar char="-"/>
            </a:pPr>
            <a:r>
              <a:rPr lang="fi-FI" dirty="0" smtClean="0"/>
              <a:t>Anna aikaa keskusteluille</a:t>
            </a:r>
          </a:p>
          <a:p>
            <a:pPr>
              <a:buFontTx/>
              <a:buChar char="-"/>
            </a:pPr>
            <a:r>
              <a:rPr lang="fi-FI" dirty="0" smtClean="0"/>
              <a:t>Huomioi vanhemmat yksilöinä</a:t>
            </a:r>
          </a:p>
          <a:p>
            <a:pPr>
              <a:buFontTx/>
              <a:buChar char="-"/>
            </a:pPr>
            <a:r>
              <a:rPr lang="fi-FI" dirty="0" smtClean="0"/>
              <a:t>Kannusta vanhempia osallisuuteen</a:t>
            </a:r>
          </a:p>
        </p:txBody>
      </p:sp>
    </p:spTree>
    <p:extLst>
      <p:ext uri="{BB962C8B-B14F-4D97-AF65-F5344CB8AC3E}">
        <p14:creationId xmlns:p14="http://schemas.microsoft.com/office/powerpoint/2010/main" val="1533344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Myönteinen kohtaaminen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Ota vanhemmat rohkeasti mukaan</a:t>
            </a:r>
          </a:p>
          <a:p>
            <a:r>
              <a:rPr lang="fi-FI" dirty="0" smtClean="0"/>
              <a:t>Arvosta yhdessä tekemistä</a:t>
            </a:r>
          </a:p>
          <a:p>
            <a:r>
              <a:rPr lang="fi-FI" dirty="0" smtClean="0"/>
              <a:t>Tarjoa riittävästi tietoa ja tukea</a:t>
            </a:r>
          </a:p>
          <a:p>
            <a:r>
              <a:rPr lang="fi-FI" dirty="0" smtClean="0"/>
              <a:t>Kokeile ja tarjoa erilaisia tapoja vanhemmille olla osallinen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Lähde: </a:t>
            </a:r>
            <a:r>
              <a:rPr lang="fi-FI" dirty="0">
                <a:hlinkClick r:id="rId2"/>
              </a:rPr>
              <a:t>Vinkkivihko vanhempien osallisuus varhaiskasvatuksessa.pdf (theseus.fi)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7786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Vanhempien osallisuus varhaiskasvatuksessa-vinkkivihko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Tutki vinkkivihkoa ja siellä mainittuja esimerkkejä yhteistyöstä vanhempien kanssa. </a:t>
            </a:r>
          </a:p>
          <a:p>
            <a:r>
              <a:rPr lang="fi-FI" dirty="0" smtClean="0"/>
              <a:t>Mieti, mikä </a:t>
            </a:r>
            <a:r>
              <a:rPr lang="fi-FI" dirty="0" err="1" smtClean="0"/>
              <a:t>vihkossa</a:t>
            </a:r>
            <a:r>
              <a:rPr lang="fi-FI" dirty="0" smtClean="0"/>
              <a:t> mainituista esimerkeistä on näkynyt työpaikoilla, joissa olet ollut? Minkä mainituista esimerkeistä haluaisit itse kokeilla? Millä tavoin valitsemissasi esimerkeissä näkyi tai voisi näkyä myönteinen kohtaaminen?</a:t>
            </a:r>
          </a:p>
          <a:p>
            <a:r>
              <a:rPr lang="fi-FI" dirty="0" smtClean="0"/>
              <a:t>Keskustele parisi kanssa ajatuksistanne.</a:t>
            </a:r>
          </a:p>
          <a:p>
            <a:r>
              <a:rPr lang="fi-FI" dirty="0" smtClean="0"/>
              <a:t>Kootaan ajatukset lopuksi yhdessä.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8080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Myönteinen kohtaaminen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Päiväkodilla - Siskonpeti - Kasvatuspuntari – YouTube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Miten työntekijä kohtasi vanhemman?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9205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Myönteinen kohtaaminen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Välittävän kasvattajan huoneentaulu</a:t>
            </a:r>
          </a:p>
          <a:p>
            <a:pPr marL="0" indent="0">
              <a:buNone/>
            </a:pPr>
            <a:r>
              <a:rPr lang="fi-FI" dirty="0">
                <a:hlinkClick r:id="rId2"/>
              </a:rPr>
              <a:t>Eliisa Leskisenoja Lapsen välittävä kohtaaminen - YouTube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Huomaa Hyvä! – materiaalit mm. Vahvuus-varis</a:t>
            </a:r>
          </a:p>
          <a:p>
            <a:pPr marL="0" indent="0">
              <a:buNone/>
            </a:pPr>
            <a:r>
              <a:rPr lang="fi-FI" dirty="0">
                <a:hlinkClick r:id="rId3"/>
              </a:rPr>
              <a:t>Vahvuusvariksen tarinat | Audio Areena (yle.fi</a:t>
            </a:r>
            <a:r>
              <a:rPr lang="fi-FI" dirty="0" smtClean="0">
                <a:hlinkClick r:id="rId3"/>
              </a:rPr>
              <a:t>)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5104930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1091</TotalTime>
  <Words>322</Words>
  <Application>Microsoft Office PowerPoint</Application>
  <PresentationFormat>Laajakuva</PresentationFormat>
  <Paragraphs>54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Parcel</vt:lpstr>
      <vt:lpstr> Myönteinen kohtaaminen</vt:lpstr>
      <vt:lpstr>Opiskelija toimii yhteistyössä lapsen ja perheen kanssa</vt:lpstr>
      <vt:lpstr>vuorovaikutus</vt:lpstr>
      <vt:lpstr>Kohtaaminen-läsnäolon aakkoset</vt:lpstr>
      <vt:lpstr>Myönteinen kohtaaminen</vt:lpstr>
      <vt:lpstr>Myönteinen kohtaaminen</vt:lpstr>
      <vt:lpstr>Vanhempien osallisuus varhaiskasvatuksessa-vinkkivihko</vt:lpstr>
      <vt:lpstr>Myönteinen kohtaaminen</vt:lpstr>
      <vt:lpstr>Myönteinen kohtaaminen</vt:lpstr>
      <vt:lpstr>Oma sankarihetki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 ja perheiden Myönteinen kohtaaminen</dc:title>
  <dc:creator>Paukkuri Jenni</dc:creator>
  <cp:lastModifiedBy>Paukkuri Jenni</cp:lastModifiedBy>
  <cp:revision>9</cp:revision>
  <dcterms:created xsi:type="dcterms:W3CDTF">2021-08-03T10:55:39Z</dcterms:created>
  <dcterms:modified xsi:type="dcterms:W3CDTF">2021-08-04T05:07:03Z</dcterms:modified>
</cp:coreProperties>
</file>