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>
      <p:cViewPr varScale="1">
        <p:scale>
          <a:sx n="88" d="100"/>
          <a:sy n="88" d="100"/>
        </p:scale>
        <p:origin x="403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9F09A-D88C-4AEF-AE77-3A8359B318C2}" type="datetimeFigureOut">
              <a:rPr lang="fi-FI" smtClean="0"/>
              <a:t>13.2.2023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CF48DC-0CB5-4678-BEE8-B0092E887CD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62290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9F09A-D88C-4AEF-AE77-3A8359B318C2}" type="datetimeFigureOut">
              <a:rPr lang="fi-FI" smtClean="0"/>
              <a:t>13.2.2023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CF48DC-0CB5-4678-BEE8-B0092E887CD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282833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9F09A-D88C-4AEF-AE77-3A8359B318C2}" type="datetimeFigureOut">
              <a:rPr lang="fi-FI" smtClean="0"/>
              <a:t>13.2.2023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CF48DC-0CB5-4678-BEE8-B0092E887CD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348564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9F09A-D88C-4AEF-AE77-3A8359B318C2}" type="datetimeFigureOut">
              <a:rPr lang="fi-FI" smtClean="0"/>
              <a:t>13.2.2023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CF48DC-0CB5-4678-BEE8-B0092E887CD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414290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9F09A-D88C-4AEF-AE77-3A8359B318C2}" type="datetimeFigureOut">
              <a:rPr lang="fi-FI" smtClean="0"/>
              <a:t>13.2.2023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CF48DC-0CB5-4678-BEE8-B0092E887CD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911213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9F09A-D88C-4AEF-AE77-3A8359B318C2}" type="datetimeFigureOut">
              <a:rPr lang="fi-FI" smtClean="0"/>
              <a:t>13.2.2023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CF48DC-0CB5-4678-BEE8-B0092E887CD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57031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9F09A-D88C-4AEF-AE77-3A8359B318C2}" type="datetimeFigureOut">
              <a:rPr lang="fi-FI" smtClean="0"/>
              <a:t>13.2.2023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CF48DC-0CB5-4678-BEE8-B0092E887CD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849530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9F09A-D88C-4AEF-AE77-3A8359B318C2}" type="datetimeFigureOut">
              <a:rPr lang="fi-FI" smtClean="0"/>
              <a:t>13.2.2023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CF48DC-0CB5-4678-BEE8-B0092E887CD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725977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9F09A-D88C-4AEF-AE77-3A8359B318C2}" type="datetimeFigureOut">
              <a:rPr lang="fi-FI" smtClean="0"/>
              <a:t>13.2.2023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CF48DC-0CB5-4678-BEE8-B0092E887CD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812571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9F09A-D88C-4AEF-AE77-3A8359B318C2}" type="datetimeFigureOut">
              <a:rPr lang="fi-FI" smtClean="0"/>
              <a:t>13.2.2023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CF48DC-0CB5-4678-BEE8-B0092E887CD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172954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9F09A-D88C-4AEF-AE77-3A8359B318C2}" type="datetimeFigureOut">
              <a:rPr lang="fi-FI" smtClean="0"/>
              <a:t>13.2.2023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CF48DC-0CB5-4678-BEE8-B0092E887CD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600140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A9F09A-D88C-4AEF-AE77-3A8359B318C2}" type="datetimeFigureOut">
              <a:rPr lang="fi-FI" smtClean="0"/>
              <a:t>13.2.2023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CF48DC-0CB5-4678-BEE8-B0092E887CD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672115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396779" y="64840"/>
            <a:ext cx="9144000" cy="881365"/>
          </a:xfrm>
        </p:spPr>
        <p:txBody>
          <a:bodyPr>
            <a:normAutofit fontScale="90000"/>
          </a:bodyPr>
          <a:lstStyle/>
          <a:p>
            <a:r>
              <a:rPr lang="fi-FI" b="1" dirty="0" smtClean="0"/>
              <a:t>Jäykän kappaleen tasapaino</a:t>
            </a:r>
            <a:endParaRPr lang="fi-FI" b="1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5171" y="1033669"/>
            <a:ext cx="11903103" cy="5701085"/>
          </a:xfrm>
        </p:spPr>
        <p:txBody>
          <a:bodyPr>
            <a:normAutofit/>
          </a:bodyPr>
          <a:lstStyle/>
          <a:p>
            <a:pPr algn="l"/>
            <a:r>
              <a:rPr lang="fi-FI" sz="3600" dirty="0" smtClean="0"/>
              <a:t>Kappaleeseen kohdistuva painovoima vaikuttaa kappaleen jokaiseen pisteeseen.</a:t>
            </a:r>
          </a:p>
          <a:p>
            <a:pPr algn="l"/>
            <a:r>
              <a:rPr lang="fi-FI" sz="3600" dirty="0" smtClean="0"/>
              <a:t>Painon voidaan kuitenkin ajatella vaikuttavan ns. </a:t>
            </a:r>
            <a:r>
              <a:rPr lang="fi-FI" sz="3600" b="1" dirty="0" smtClean="0"/>
              <a:t>painopisteeseen</a:t>
            </a:r>
            <a:r>
              <a:rPr lang="fi-FI" sz="3600" dirty="0" smtClean="0"/>
              <a:t>, koska painon vaikutukset voidaan kumota kyseiseen pisteeseen kohdistuvalla tukivoimalla.</a:t>
            </a:r>
          </a:p>
          <a:p>
            <a:pPr algn="l"/>
            <a:r>
              <a:rPr lang="fi-FI" sz="3600" dirty="0" smtClean="0"/>
              <a:t>Painopisteestä tuettu kappale </a:t>
            </a:r>
          </a:p>
          <a:p>
            <a:pPr algn="l"/>
            <a:r>
              <a:rPr lang="fi-FI" sz="3600" dirty="0"/>
              <a:t>p</a:t>
            </a:r>
            <a:r>
              <a:rPr lang="fi-FI" sz="3600" dirty="0" smtClean="0"/>
              <a:t>ysyy tasapainossa kaikissa </a:t>
            </a:r>
          </a:p>
          <a:p>
            <a:pPr algn="l"/>
            <a:r>
              <a:rPr lang="fi-FI" sz="3600" dirty="0" smtClean="0"/>
              <a:t>asennoissa.</a:t>
            </a:r>
            <a:endParaRPr lang="fi-FI" sz="3600" dirty="0"/>
          </a:p>
        </p:txBody>
      </p:sp>
      <p:pic>
        <p:nvPicPr>
          <p:cNvPr id="4" name="Kuva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71144" y="3762369"/>
            <a:ext cx="4182717" cy="24346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45490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396779" y="64840"/>
            <a:ext cx="9144000" cy="881365"/>
          </a:xfrm>
        </p:spPr>
        <p:txBody>
          <a:bodyPr>
            <a:normAutofit fontScale="90000"/>
          </a:bodyPr>
          <a:lstStyle/>
          <a:p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5171" y="1033669"/>
            <a:ext cx="11903103" cy="5701085"/>
          </a:xfrm>
        </p:spPr>
        <p:txBody>
          <a:bodyPr>
            <a:normAutofit/>
          </a:bodyPr>
          <a:lstStyle/>
          <a:p>
            <a:pPr algn="l"/>
            <a:r>
              <a:rPr lang="fi-FI" sz="3600" dirty="0" smtClean="0"/>
              <a:t>Kappaleen tukipinta on kappaleen ulommaisten tukipisteiden rajaama alue.</a:t>
            </a:r>
          </a:p>
          <a:p>
            <a:pPr algn="l"/>
            <a:endParaRPr lang="fi-FI" sz="3600" dirty="0" smtClean="0"/>
          </a:p>
          <a:p>
            <a:pPr algn="l"/>
            <a:endParaRPr lang="fi-FI" sz="3600" dirty="0"/>
          </a:p>
          <a:p>
            <a:pPr algn="l"/>
            <a:endParaRPr lang="fi-FI" sz="3600" dirty="0" smtClean="0"/>
          </a:p>
          <a:p>
            <a:pPr algn="l"/>
            <a:r>
              <a:rPr lang="fi-FI" sz="3600" dirty="0" smtClean="0"/>
              <a:t>Kappale kaatuu, jos sen painopiste siirtyy tukipinnan ulkopuolelle.</a:t>
            </a:r>
            <a:endParaRPr lang="fi-FI" sz="3600" dirty="0"/>
          </a:p>
        </p:txBody>
      </p:sp>
      <p:pic>
        <p:nvPicPr>
          <p:cNvPr id="4" name="Kuva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28054" y="1793965"/>
            <a:ext cx="6756744" cy="20729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29526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396779" y="64840"/>
            <a:ext cx="9144000" cy="881365"/>
          </a:xfrm>
        </p:spPr>
        <p:txBody>
          <a:bodyPr>
            <a:normAutofit fontScale="90000"/>
          </a:bodyPr>
          <a:lstStyle/>
          <a:p>
            <a:r>
              <a:rPr lang="fi-FI" dirty="0" smtClean="0"/>
              <a:t>Tasapainoehdot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5171" y="1033669"/>
            <a:ext cx="11903103" cy="5701085"/>
          </a:xfrm>
        </p:spPr>
        <p:txBody>
          <a:bodyPr>
            <a:normAutofit/>
          </a:bodyPr>
          <a:lstStyle/>
          <a:p>
            <a:pPr algn="l"/>
            <a:r>
              <a:rPr lang="fi-FI" sz="3600" dirty="0" smtClean="0"/>
              <a:t>Kappale on tasapainossa, kun sillä </a:t>
            </a:r>
            <a:r>
              <a:rPr lang="fi-FI" sz="3600" b="1" dirty="0" smtClean="0"/>
              <a:t>ei ole </a:t>
            </a:r>
            <a:r>
              <a:rPr lang="fi-FI" sz="3600" dirty="0" smtClean="0"/>
              <a:t>etenemisliikkeen eikä pyörimisliikkeen </a:t>
            </a:r>
            <a:r>
              <a:rPr lang="fi-FI" sz="3600" b="1" dirty="0" smtClean="0"/>
              <a:t>kiihtyvyyttä</a:t>
            </a:r>
            <a:r>
              <a:rPr lang="fi-FI" sz="3600" dirty="0" smtClean="0"/>
              <a:t>.</a:t>
            </a:r>
          </a:p>
          <a:p>
            <a:pPr algn="l"/>
            <a:r>
              <a:rPr lang="fi-FI" sz="3600" dirty="0" smtClean="0"/>
              <a:t>Kappale on tasapainossa, jos…</a:t>
            </a:r>
          </a:p>
          <a:p>
            <a:pPr marL="742950" indent="-742950" algn="l">
              <a:buAutoNum type="arabicParenR"/>
            </a:pPr>
            <a:r>
              <a:rPr lang="fi-FI" sz="3600" b="1" dirty="0" smtClean="0"/>
              <a:t>∑F = 0  </a:t>
            </a:r>
            <a:r>
              <a:rPr lang="fi-FI" sz="3600" dirty="0" smtClean="0"/>
              <a:t> (tasapaino etenemisen suhteen)</a:t>
            </a:r>
          </a:p>
          <a:p>
            <a:pPr marL="742950" indent="-742950" algn="l">
              <a:buAutoNum type="arabicParenR"/>
            </a:pPr>
            <a:r>
              <a:rPr lang="fi-FI" sz="3600" b="1" dirty="0" smtClean="0"/>
              <a:t>∑M = 0   </a:t>
            </a:r>
            <a:r>
              <a:rPr lang="fi-FI" sz="3600" dirty="0" smtClean="0"/>
              <a:t>(momenttiehto)</a:t>
            </a:r>
          </a:p>
          <a:p>
            <a:pPr algn="l"/>
            <a:endParaRPr lang="fi-FI" sz="3600" b="1" dirty="0"/>
          </a:p>
        </p:txBody>
      </p:sp>
      <p:pic>
        <p:nvPicPr>
          <p:cNvPr id="4" name="Kuva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68779" y="3331303"/>
            <a:ext cx="5604373" cy="30500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19101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396779" y="64840"/>
            <a:ext cx="9144000" cy="881365"/>
          </a:xfrm>
        </p:spPr>
        <p:txBody>
          <a:bodyPr>
            <a:normAutofit fontScale="90000"/>
          </a:bodyPr>
          <a:lstStyle/>
          <a:p>
            <a:endParaRPr lang="fi-FI" dirty="0"/>
          </a:p>
        </p:txBody>
      </p:sp>
      <p:pic>
        <p:nvPicPr>
          <p:cNvPr id="4" name="Kuva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5171" y="1033668"/>
            <a:ext cx="11440732" cy="5306171"/>
          </a:xfrm>
          <a:prstGeom prst="rect">
            <a:avLst/>
          </a:prstGeom>
        </p:spPr>
      </p:pic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5171" y="862149"/>
            <a:ext cx="11903103" cy="5550387"/>
          </a:xfrm>
        </p:spPr>
        <p:txBody>
          <a:bodyPr>
            <a:normAutofit/>
          </a:bodyPr>
          <a:lstStyle/>
          <a:p>
            <a:pPr algn="l"/>
            <a:endParaRPr lang="fi-FI" sz="3600" dirty="0"/>
          </a:p>
        </p:txBody>
      </p:sp>
    </p:spTree>
    <p:extLst>
      <p:ext uri="{BB962C8B-B14F-4D97-AF65-F5344CB8AC3E}">
        <p14:creationId xmlns:p14="http://schemas.microsoft.com/office/powerpoint/2010/main" val="41651024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396779" y="64840"/>
            <a:ext cx="9144000" cy="881365"/>
          </a:xfrm>
        </p:spPr>
        <p:txBody>
          <a:bodyPr>
            <a:normAutofit fontScale="90000"/>
          </a:bodyPr>
          <a:lstStyle/>
          <a:p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5171" y="1033669"/>
            <a:ext cx="11903103" cy="5701085"/>
          </a:xfrm>
        </p:spPr>
        <p:txBody>
          <a:bodyPr>
            <a:normAutofit/>
          </a:bodyPr>
          <a:lstStyle/>
          <a:p>
            <a:pPr algn="l"/>
            <a:endParaRPr lang="fi-FI" sz="3600" dirty="0"/>
          </a:p>
        </p:txBody>
      </p:sp>
    </p:spTree>
    <p:extLst>
      <p:ext uri="{BB962C8B-B14F-4D97-AF65-F5344CB8AC3E}">
        <p14:creationId xmlns:p14="http://schemas.microsoft.com/office/powerpoint/2010/main" val="35048975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58</TotalTime>
  <Words>93</Words>
  <Application>Microsoft Office PowerPoint</Application>
  <PresentationFormat>Laajakuva</PresentationFormat>
  <Paragraphs>16</Paragraphs>
  <Slides>5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Office-teema</vt:lpstr>
      <vt:lpstr>Jäykän kappaleen tasapaino</vt:lpstr>
      <vt:lpstr>PowerPoint-esitys</vt:lpstr>
      <vt:lpstr>Tasapainoehdot</vt:lpstr>
      <vt:lpstr>PowerPoint-esitys</vt:lpstr>
      <vt:lpstr>PowerPoint-esitys</vt:lpstr>
    </vt:vector>
  </TitlesOfParts>
  <Company>Keuruun kaupunki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Jäykän kappaleen tasapaino</dc:title>
  <dc:creator>Mäkeläinen,Markku</dc:creator>
  <cp:lastModifiedBy>Mäkeläinen,Markku</cp:lastModifiedBy>
  <cp:revision>5</cp:revision>
  <dcterms:created xsi:type="dcterms:W3CDTF">2023-02-13T08:45:15Z</dcterms:created>
  <dcterms:modified xsi:type="dcterms:W3CDTF">2023-02-13T09:43:35Z</dcterms:modified>
</cp:coreProperties>
</file>