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 id="2147483715" r:id="rId2"/>
  </p:sldMasterIdLst>
  <p:notesMasterIdLst>
    <p:notesMasterId r:id="rId83"/>
  </p:notesMasterIdLst>
  <p:sldIdLst>
    <p:sldId id="256" r:id="rId3"/>
    <p:sldId id="257" r:id="rId4"/>
    <p:sldId id="339" r:id="rId5"/>
    <p:sldId id="258" r:id="rId6"/>
    <p:sldId id="340" r:id="rId7"/>
    <p:sldId id="259" r:id="rId8"/>
    <p:sldId id="260" r:id="rId9"/>
    <p:sldId id="261" r:id="rId10"/>
    <p:sldId id="262" r:id="rId11"/>
    <p:sldId id="344" r:id="rId12"/>
    <p:sldId id="341" r:id="rId13"/>
    <p:sldId id="345" r:id="rId14"/>
    <p:sldId id="347" r:id="rId15"/>
    <p:sldId id="346" r:id="rId16"/>
    <p:sldId id="349" r:id="rId17"/>
    <p:sldId id="350" r:id="rId18"/>
    <p:sldId id="355" r:id="rId19"/>
    <p:sldId id="351" r:id="rId20"/>
    <p:sldId id="265" r:id="rId21"/>
    <p:sldId id="266" r:id="rId22"/>
    <p:sldId id="343" r:id="rId23"/>
    <p:sldId id="356" r:id="rId24"/>
    <p:sldId id="342" r:id="rId25"/>
    <p:sldId id="264" r:id="rId26"/>
    <p:sldId id="268" r:id="rId27"/>
    <p:sldId id="269" r:id="rId28"/>
    <p:sldId id="270" r:id="rId29"/>
    <p:sldId id="273" r:id="rId30"/>
    <p:sldId id="274" r:id="rId31"/>
    <p:sldId id="275" r:id="rId32"/>
    <p:sldId id="276" r:id="rId33"/>
    <p:sldId id="354" r:id="rId34"/>
    <p:sldId id="277" r:id="rId35"/>
    <p:sldId id="278" r:id="rId36"/>
    <p:sldId id="279" r:id="rId37"/>
    <p:sldId id="280" r:id="rId38"/>
    <p:sldId id="281" r:id="rId39"/>
    <p:sldId id="282" r:id="rId40"/>
    <p:sldId id="283" r:id="rId41"/>
    <p:sldId id="284" r:id="rId42"/>
    <p:sldId id="285" r:id="rId43"/>
    <p:sldId id="286" r:id="rId44"/>
    <p:sldId id="289" r:id="rId45"/>
    <p:sldId id="290" r:id="rId46"/>
    <p:sldId id="291" r:id="rId47"/>
    <p:sldId id="292" r:id="rId48"/>
    <p:sldId id="293" r:id="rId49"/>
    <p:sldId id="357" r:id="rId50"/>
    <p:sldId id="294" r:id="rId51"/>
    <p:sldId id="295" r:id="rId52"/>
    <p:sldId id="296" r:id="rId53"/>
    <p:sldId id="297" r:id="rId54"/>
    <p:sldId id="298" r:id="rId55"/>
    <p:sldId id="320" r:id="rId56"/>
    <p:sldId id="321" r:id="rId57"/>
    <p:sldId id="322" r:id="rId58"/>
    <p:sldId id="323" r:id="rId59"/>
    <p:sldId id="324" r:id="rId60"/>
    <p:sldId id="325" r:id="rId61"/>
    <p:sldId id="326" r:id="rId62"/>
    <p:sldId id="310" r:id="rId63"/>
    <p:sldId id="311" r:id="rId64"/>
    <p:sldId id="312" r:id="rId65"/>
    <p:sldId id="313" r:id="rId66"/>
    <p:sldId id="314" r:id="rId67"/>
    <p:sldId id="315" r:id="rId68"/>
    <p:sldId id="316" r:id="rId69"/>
    <p:sldId id="299" r:id="rId70"/>
    <p:sldId id="302" r:id="rId71"/>
    <p:sldId id="303" r:id="rId72"/>
    <p:sldId id="327" r:id="rId73"/>
    <p:sldId id="332" r:id="rId74"/>
    <p:sldId id="308" r:id="rId75"/>
    <p:sldId id="331" r:id="rId76"/>
    <p:sldId id="330" r:id="rId77"/>
    <p:sldId id="334" r:id="rId78"/>
    <p:sldId id="335" r:id="rId79"/>
    <p:sldId id="337" r:id="rId80"/>
    <p:sldId id="338" r:id="rId81"/>
    <p:sldId id="358" r:id="rId82"/>
  </p:sldIdLst>
  <p:sldSz cx="9144000" cy="6858000" type="screen4x3"/>
  <p:notesSz cx="6858000" cy="9144000"/>
  <p:defaultTextStyle>
    <a:defPPr>
      <a:defRPr lang="fi-FI"/>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8" autoAdjust="0"/>
    <p:restoredTop sz="94581" autoAdjust="0"/>
  </p:normalViewPr>
  <p:slideViewPr>
    <p:cSldViewPr>
      <p:cViewPr varScale="1">
        <p:scale>
          <a:sx n="106" d="100"/>
          <a:sy n="106" d="100"/>
        </p:scale>
        <p:origin x="176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presProps" Target="presProp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tableStyles" Target="tableStyle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fi-FI"/>
          </a:p>
        </p:txBody>
      </p:sp>
      <p:sp>
        <p:nvSpPr>
          <p:cNvPr id="727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fi-FI"/>
          </a:p>
        </p:txBody>
      </p:sp>
      <p:sp>
        <p:nvSpPr>
          <p:cNvPr id="962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27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727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fi-FI"/>
          </a:p>
        </p:txBody>
      </p:sp>
      <p:sp>
        <p:nvSpPr>
          <p:cNvPr id="727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7F5CDCD-0878-4631-BEC0-7A65FFFA5836}" type="slidenum">
              <a:rPr lang="fi-FI"/>
              <a:pPr>
                <a:defRPr/>
              </a:pPr>
              <a:t>‹#›</a:t>
            </a:fld>
            <a:endParaRPr lang="fi-FI"/>
          </a:p>
        </p:txBody>
      </p:sp>
    </p:spTree>
    <p:extLst>
      <p:ext uri="{BB962C8B-B14F-4D97-AF65-F5344CB8AC3E}">
        <p14:creationId xmlns:p14="http://schemas.microsoft.com/office/powerpoint/2010/main" val="21479738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3" Type="http://schemas.openxmlformats.org/officeDocument/2006/relationships/hyperlink" Target="http://www.tohtori.fi/?page=5164741" TargetMode="External"/><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Dian kuvan paikkamerkki 1"/>
          <p:cNvSpPr>
            <a:spLocks noGrp="1" noRot="1" noChangeAspect="1" noTextEdit="1"/>
          </p:cNvSpPr>
          <p:nvPr>
            <p:ph type="sldImg"/>
          </p:nvPr>
        </p:nvSpPr>
        <p:spPr>
          <a:ln/>
        </p:spPr>
      </p:sp>
      <p:sp>
        <p:nvSpPr>
          <p:cNvPr id="97283" name="Huomautusten paikkamerkki 2"/>
          <p:cNvSpPr>
            <a:spLocks noGrp="1"/>
          </p:cNvSpPr>
          <p:nvPr>
            <p:ph type="body" idx="1"/>
          </p:nvPr>
        </p:nvSpPr>
        <p:spPr>
          <a:noFill/>
          <a:ln/>
        </p:spPr>
        <p:txBody>
          <a:bodyPr/>
          <a:lstStyle/>
          <a:p>
            <a:pPr eaLnBrk="1" hangingPunct="1"/>
            <a:endParaRPr lang="fi-FI" smtClean="0"/>
          </a:p>
        </p:txBody>
      </p:sp>
      <p:sp>
        <p:nvSpPr>
          <p:cNvPr id="97284" name="Dian numeron paikkamerkki 3"/>
          <p:cNvSpPr>
            <a:spLocks noGrp="1"/>
          </p:cNvSpPr>
          <p:nvPr>
            <p:ph type="sldNum" sz="quarter" idx="5"/>
          </p:nvPr>
        </p:nvSpPr>
        <p:spPr>
          <a:noFill/>
        </p:spPr>
        <p:txBody>
          <a:bodyPr/>
          <a:lstStyle/>
          <a:p>
            <a:fld id="{7B2EE8C2-0F97-4DFE-9762-A50D9910F7EA}" type="slidenum">
              <a:rPr lang="fi-FI"/>
              <a:pPr/>
              <a:t>1</a:t>
            </a:fld>
            <a:endParaRPr lang="fi-FI"/>
          </a:p>
        </p:txBody>
      </p:sp>
    </p:spTree>
    <p:extLst>
      <p:ext uri="{BB962C8B-B14F-4D97-AF65-F5344CB8AC3E}">
        <p14:creationId xmlns:p14="http://schemas.microsoft.com/office/powerpoint/2010/main" val="2558046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Dian kuvan paikkamerkki 1"/>
          <p:cNvSpPr>
            <a:spLocks noGrp="1" noRot="1" noChangeAspect="1" noTextEdit="1"/>
          </p:cNvSpPr>
          <p:nvPr>
            <p:ph type="sldImg"/>
          </p:nvPr>
        </p:nvSpPr>
        <p:spPr>
          <a:ln/>
        </p:spPr>
      </p:sp>
      <p:sp>
        <p:nvSpPr>
          <p:cNvPr id="106499" name="Huomautusten paikkamerkki 2"/>
          <p:cNvSpPr>
            <a:spLocks noGrp="1"/>
          </p:cNvSpPr>
          <p:nvPr>
            <p:ph type="body" idx="1"/>
          </p:nvPr>
        </p:nvSpPr>
        <p:spPr>
          <a:noFill/>
          <a:ln/>
        </p:spPr>
        <p:txBody>
          <a:bodyPr/>
          <a:lstStyle/>
          <a:p>
            <a:pPr eaLnBrk="1" hangingPunct="1"/>
            <a:endParaRPr lang="fi-FI" smtClean="0"/>
          </a:p>
        </p:txBody>
      </p:sp>
      <p:sp>
        <p:nvSpPr>
          <p:cNvPr id="106500" name="Dian numeron paikkamerkki 3"/>
          <p:cNvSpPr>
            <a:spLocks noGrp="1"/>
          </p:cNvSpPr>
          <p:nvPr>
            <p:ph type="sldNum" sz="quarter" idx="5"/>
          </p:nvPr>
        </p:nvSpPr>
        <p:spPr>
          <a:noFill/>
        </p:spPr>
        <p:txBody>
          <a:bodyPr/>
          <a:lstStyle/>
          <a:p>
            <a:fld id="{30537773-9A2B-445B-B450-F6C024FBC7E2}" type="slidenum">
              <a:rPr lang="fi-FI"/>
              <a:pPr/>
              <a:t>10</a:t>
            </a:fld>
            <a:endParaRPr lang="fi-FI"/>
          </a:p>
        </p:txBody>
      </p:sp>
    </p:spTree>
    <p:extLst>
      <p:ext uri="{BB962C8B-B14F-4D97-AF65-F5344CB8AC3E}">
        <p14:creationId xmlns:p14="http://schemas.microsoft.com/office/powerpoint/2010/main" val="28830863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Dian kuvan paikkamerkki 1"/>
          <p:cNvSpPr>
            <a:spLocks noGrp="1" noRot="1" noChangeAspect="1" noTextEdit="1"/>
          </p:cNvSpPr>
          <p:nvPr>
            <p:ph type="sldImg"/>
          </p:nvPr>
        </p:nvSpPr>
        <p:spPr>
          <a:ln/>
        </p:spPr>
      </p:sp>
      <p:sp>
        <p:nvSpPr>
          <p:cNvPr id="107523" name="Huomautusten paikkamerkki 2"/>
          <p:cNvSpPr>
            <a:spLocks noGrp="1"/>
          </p:cNvSpPr>
          <p:nvPr>
            <p:ph type="body" idx="1"/>
          </p:nvPr>
        </p:nvSpPr>
        <p:spPr>
          <a:noFill/>
          <a:ln/>
        </p:spPr>
        <p:txBody>
          <a:bodyPr/>
          <a:lstStyle/>
          <a:p>
            <a:pPr eaLnBrk="1" hangingPunct="1"/>
            <a:endParaRPr lang="fi-FI" smtClean="0"/>
          </a:p>
        </p:txBody>
      </p:sp>
      <p:sp>
        <p:nvSpPr>
          <p:cNvPr id="107524" name="Dian numeron paikkamerkki 3"/>
          <p:cNvSpPr>
            <a:spLocks noGrp="1"/>
          </p:cNvSpPr>
          <p:nvPr>
            <p:ph type="sldNum" sz="quarter" idx="5"/>
          </p:nvPr>
        </p:nvSpPr>
        <p:spPr>
          <a:noFill/>
        </p:spPr>
        <p:txBody>
          <a:bodyPr/>
          <a:lstStyle/>
          <a:p>
            <a:fld id="{E39A0054-94DE-4E89-8FB9-7AB34696D38A}" type="slidenum">
              <a:rPr lang="fi-FI"/>
              <a:pPr/>
              <a:t>11</a:t>
            </a:fld>
            <a:endParaRPr lang="fi-FI"/>
          </a:p>
        </p:txBody>
      </p:sp>
    </p:spTree>
    <p:extLst>
      <p:ext uri="{BB962C8B-B14F-4D97-AF65-F5344CB8AC3E}">
        <p14:creationId xmlns:p14="http://schemas.microsoft.com/office/powerpoint/2010/main" val="27175338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Dian kuvan paikkamerkki 1"/>
          <p:cNvSpPr>
            <a:spLocks noGrp="1" noRot="1" noChangeAspect="1" noTextEdit="1"/>
          </p:cNvSpPr>
          <p:nvPr>
            <p:ph type="sldImg"/>
          </p:nvPr>
        </p:nvSpPr>
        <p:spPr>
          <a:ln/>
        </p:spPr>
      </p:sp>
      <p:sp>
        <p:nvSpPr>
          <p:cNvPr id="108547" name="Huomautusten paikkamerkki 2"/>
          <p:cNvSpPr>
            <a:spLocks noGrp="1"/>
          </p:cNvSpPr>
          <p:nvPr>
            <p:ph type="body" idx="1"/>
          </p:nvPr>
        </p:nvSpPr>
        <p:spPr>
          <a:noFill/>
          <a:ln/>
        </p:spPr>
        <p:txBody>
          <a:bodyPr/>
          <a:lstStyle/>
          <a:p>
            <a:pPr eaLnBrk="1" hangingPunct="1"/>
            <a:endParaRPr lang="fi-FI" smtClean="0"/>
          </a:p>
        </p:txBody>
      </p:sp>
      <p:sp>
        <p:nvSpPr>
          <p:cNvPr id="108548" name="Dian numeron paikkamerkki 3"/>
          <p:cNvSpPr>
            <a:spLocks noGrp="1"/>
          </p:cNvSpPr>
          <p:nvPr>
            <p:ph type="sldNum" sz="quarter" idx="5"/>
          </p:nvPr>
        </p:nvSpPr>
        <p:spPr>
          <a:noFill/>
        </p:spPr>
        <p:txBody>
          <a:bodyPr/>
          <a:lstStyle/>
          <a:p>
            <a:fld id="{A288F7A6-6F09-4DC2-BBBA-E0239705039A}" type="slidenum">
              <a:rPr lang="fi-FI"/>
              <a:pPr/>
              <a:t>12</a:t>
            </a:fld>
            <a:endParaRPr lang="fi-FI"/>
          </a:p>
        </p:txBody>
      </p:sp>
    </p:spTree>
    <p:extLst>
      <p:ext uri="{BB962C8B-B14F-4D97-AF65-F5344CB8AC3E}">
        <p14:creationId xmlns:p14="http://schemas.microsoft.com/office/powerpoint/2010/main" val="12290761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Dian kuvan paikkamerkki 1"/>
          <p:cNvSpPr>
            <a:spLocks noGrp="1" noRot="1" noChangeAspect="1" noTextEdit="1"/>
          </p:cNvSpPr>
          <p:nvPr>
            <p:ph type="sldImg"/>
          </p:nvPr>
        </p:nvSpPr>
        <p:spPr>
          <a:ln/>
        </p:spPr>
      </p:sp>
      <p:sp>
        <p:nvSpPr>
          <p:cNvPr id="109571" name="Huomautusten paikkamerkki 2"/>
          <p:cNvSpPr>
            <a:spLocks noGrp="1"/>
          </p:cNvSpPr>
          <p:nvPr>
            <p:ph type="body" idx="1"/>
          </p:nvPr>
        </p:nvSpPr>
        <p:spPr>
          <a:noFill/>
          <a:ln/>
        </p:spPr>
        <p:txBody>
          <a:bodyPr/>
          <a:lstStyle/>
          <a:p>
            <a:pPr eaLnBrk="1" hangingPunct="1"/>
            <a:endParaRPr lang="fi-FI" smtClean="0"/>
          </a:p>
        </p:txBody>
      </p:sp>
      <p:sp>
        <p:nvSpPr>
          <p:cNvPr id="109572" name="Dian numeron paikkamerkki 3"/>
          <p:cNvSpPr>
            <a:spLocks noGrp="1"/>
          </p:cNvSpPr>
          <p:nvPr>
            <p:ph type="sldNum" sz="quarter" idx="5"/>
          </p:nvPr>
        </p:nvSpPr>
        <p:spPr>
          <a:noFill/>
        </p:spPr>
        <p:txBody>
          <a:bodyPr/>
          <a:lstStyle/>
          <a:p>
            <a:fld id="{20822CDA-DB07-46B3-BC19-F7EC4B6DEA96}" type="slidenum">
              <a:rPr lang="fi-FI"/>
              <a:pPr/>
              <a:t>13</a:t>
            </a:fld>
            <a:endParaRPr lang="fi-FI"/>
          </a:p>
        </p:txBody>
      </p:sp>
    </p:spTree>
    <p:extLst>
      <p:ext uri="{BB962C8B-B14F-4D97-AF65-F5344CB8AC3E}">
        <p14:creationId xmlns:p14="http://schemas.microsoft.com/office/powerpoint/2010/main" val="21396685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Dian kuvan paikkamerkki 1"/>
          <p:cNvSpPr>
            <a:spLocks noGrp="1" noRot="1" noChangeAspect="1" noTextEdit="1"/>
          </p:cNvSpPr>
          <p:nvPr>
            <p:ph type="sldImg"/>
          </p:nvPr>
        </p:nvSpPr>
        <p:spPr>
          <a:ln/>
        </p:spPr>
      </p:sp>
      <p:sp>
        <p:nvSpPr>
          <p:cNvPr id="110595" name="Huomautusten paikkamerkki 2"/>
          <p:cNvSpPr>
            <a:spLocks noGrp="1"/>
          </p:cNvSpPr>
          <p:nvPr>
            <p:ph type="body" idx="1"/>
          </p:nvPr>
        </p:nvSpPr>
        <p:spPr>
          <a:noFill/>
          <a:ln/>
        </p:spPr>
        <p:txBody>
          <a:bodyPr/>
          <a:lstStyle/>
          <a:p>
            <a:pPr eaLnBrk="1" hangingPunct="1"/>
            <a:endParaRPr lang="fi-FI" smtClean="0"/>
          </a:p>
        </p:txBody>
      </p:sp>
      <p:sp>
        <p:nvSpPr>
          <p:cNvPr id="110596" name="Dian numeron paikkamerkki 3"/>
          <p:cNvSpPr>
            <a:spLocks noGrp="1"/>
          </p:cNvSpPr>
          <p:nvPr>
            <p:ph type="sldNum" sz="quarter" idx="5"/>
          </p:nvPr>
        </p:nvSpPr>
        <p:spPr>
          <a:noFill/>
        </p:spPr>
        <p:txBody>
          <a:bodyPr/>
          <a:lstStyle/>
          <a:p>
            <a:fld id="{6C114EAC-ADB2-4DC9-AE1B-37F9EE1C0856}" type="slidenum">
              <a:rPr lang="fi-FI"/>
              <a:pPr/>
              <a:t>14</a:t>
            </a:fld>
            <a:endParaRPr lang="fi-FI"/>
          </a:p>
        </p:txBody>
      </p:sp>
    </p:spTree>
    <p:extLst>
      <p:ext uri="{BB962C8B-B14F-4D97-AF65-F5344CB8AC3E}">
        <p14:creationId xmlns:p14="http://schemas.microsoft.com/office/powerpoint/2010/main" val="26237401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Dian kuvan paikkamerkki 1"/>
          <p:cNvSpPr>
            <a:spLocks noGrp="1" noRot="1" noChangeAspect="1" noTextEdit="1"/>
          </p:cNvSpPr>
          <p:nvPr>
            <p:ph type="sldImg"/>
          </p:nvPr>
        </p:nvSpPr>
        <p:spPr>
          <a:ln/>
        </p:spPr>
      </p:sp>
      <p:sp>
        <p:nvSpPr>
          <p:cNvPr id="112643" name="Huomautusten paikkamerkki 2"/>
          <p:cNvSpPr>
            <a:spLocks noGrp="1"/>
          </p:cNvSpPr>
          <p:nvPr>
            <p:ph type="body" idx="1"/>
          </p:nvPr>
        </p:nvSpPr>
        <p:spPr>
          <a:noFill/>
          <a:ln/>
        </p:spPr>
        <p:txBody>
          <a:bodyPr/>
          <a:lstStyle/>
          <a:p>
            <a:pPr eaLnBrk="1" hangingPunct="1"/>
            <a:endParaRPr lang="fi-FI" smtClean="0"/>
          </a:p>
        </p:txBody>
      </p:sp>
      <p:sp>
        <p:nvSpPr>
          <p:cNvPr id="112644" name="Dian numeron paikkamerkki 3"/>
          <p:cNvSpPr>
            <a:spLocks noGrp="1"/>
          </p:cNvSpPr>
          <p:nvPr>
            <p:ph type="sldNum" sz="quarter" idx="5"/>
          </p:nvPr>
        </p:nvSpPr>
        <p:spPr>
          <a:noFill/>
        </p:spPr>
        <p:txBody>
          <a:bodyPr/>
          <a:lstStyle/>
          <a:p>
            <a:fld id="{82D0E3A7-7960-41B9-BBB9-4D95FA030EAD}" type="slidenum">
              <a:rPr lang="fi-FI"/>
              <a:pPr/>
              <a:t>15</a:t>
            </a:fld>
            <a:endParaRPr lang="fi-FI"/>
          </a:p>
        </p:txBody>
      </p:sp>
    </p:spTree>
    <p:extLst>
      <p:ext uri="{BB962C8B-B14F-4D97-AF65-F5344CB8AC3E}">
        <p14:creationId xmlns:p14="http://schemas.microsoft.com/office/powerpoint/2010/main" val="16029054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Dian kuvan paikkamerkki 1"/>
          <p:cNvSpPr>
            <a:spLocks noGrp="1" noRot="1" noChangeAspect="1" noTextEdit="1"/>
          </p:cNvSpPr>
          <p:nvPr>
            <p:ph type="sldImg"/>
          </p:nvPr>
        </p:nvSpPr>
        <p:spPr>
          <a:ln/>
        </p:spPr>
      </p:sp>
      <p:sp>
        <p:nvSpPr>
          <p:cNvPr id="113667" name="Huomautusten paikkamerkki 2"/>
          <p:cNvSpPr>
            <a:spLocks noGrp="1"/>
          </p:cNvSpPr>
          <p:nvPr>
            <p:ph type="body" idx="1"/>
          </p:nvPr>
        </p:nvSpPr>
        <p:spPr>
          <a:noFill/>
          <a:ln/>
        </p:spPr>
        <p:txBody>
          <a:bodyPr/>
          <a:lstStyle/>
          <a:p>
            <a:pPr eaLnBrk="1" hangingPunct="1"/>
            <a:endParaRPr lang="fi-FI" smtClean="0"/>
          </a:p>
        </p:txBody>
      </p:sp>
      <p:sp>
        <p:nvSpPr>
          <p:cNvPr id="113668" name="Dian numeron paikkamerkki 3"/>
          <p:cNvSpPr>
            <a:spLocks noGrp="1"/>
          </p:cNvSpPr>
          <p:nvPr>
            <p:ph type="sldNum" sz="quarter" idx="5"/>
          </p:nvPr>
        </p:nvSpPr>
        <p:spPr>
          <a:noFill/>
        </p:spPr>
        <p:txBody>
          <a:bodyPr/>
          <a:lstStyle/>
          <a:p>
            <a:fld id="{6E29C1E3-A8B6-4763-8BDF-7E639BF8BA4F}" type="slidenum">
              <a:rPr lang="fi-FI"/>
              <a:pPr/>
              <a:t>16</a:t>
            </a:fld>
            <a:endParaRPr lang="fi-FI"/>
          </a:p>
        </p:txBody>
      </p:sp>
    </p:spTree>
    <p:extLst>
      <p:ext uri="{BB962C8B-B14F-4D97-AF65-F5344CB8AC3E}">
        <p14:creationId xmlns:p14="http://schemas.microsoft.com/office/powerpoint/2010/main" val="29178845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endParaRPr lang="fi-FI"/>
          </a:p>
        </p:txBody>
      </p:sp>
      <p:sp>
        <p:nvSpPr>
          <p:cNvPr id="4" name="Dian numeron paikkamerkki 3"/>
          <p:cNvSpPr>
            <a:spLocks noGrp="1"/>
          </p:cNvSpPr>
          <p:nvPr>
            <p:ph type="sldNum" sz="quarter" idx="10"/>
          </p:nvPr>
        </p:nvSpPr>
        <p:spPr/>
        <p:txBody>
          <a:bodyPr/>
          <a:lstStyle/>
          <a:p>
            <a:pPr>
              <a:defRPr/>
            </a:pPr>
            <a:fld id="{C7F5CDCD-0878-4631-BEC0-7A65FFFA5836}" type="slidenum">
              <a:rPr lang="fi-FI" smtClean="0"/>
              <a:pPr>
                <a:defRPr/>
              </a:pPr>
              <a:t>17</a:t>
            </a:fld>
            <a:endParaRPr lang="fi-FI"/>
          </a:p>
        </p:txBody>
      </p:sp>
    </p:spTree>
    <p:extLst>
      <p:ext uri="{BB962C8B-B14F-4D97-AF65-F5344CB8AC3E}">
        <p14:creationId xmlns:p14="http://schemas.microsoft.com/office/powerpoint/2010/main" val="20907184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Dian kuvan paikkamerkki 1"/>
          <p:cNvSpPr>
            <a:spLocks noGrp="1" noRot="1" noChangeAspect="1" noTextEdit="1"/>
          </p:cNvSpPr>
          <p:nvPr>
            <p:ph type="sldImg"/>
          </p:nvPr>
        </p:nvSpPr>
        <p:spPr>
          <a:ln/>
        </p:spPr>
      </p:sp>
      <p:sp>
        <p:nvSpPr>
          <p:cNvPr id="114691" name="Huomautusten paikkamerkki 2"/>
          <p:cNvSpPr>
            <a:spLocks noGrp="1"/>
          </p:cNvSpPr>
          <p:nvPr>
            <p:ph type="body" idx="1"/>
          </p:nvPr>
        </p:nvSpPr>
        <p:spPr>
          <a:noFill/>
          <a:ln/>
        </p:spPr>
        <p:txBody>
          <a:bodyPr/>
          <a:lstStyle/>
          <a:p>
            <a:pPr eaLnBrk="1" hangingPunct="1"/>
            <a:endParaRPr lang="fi-FI" smtClean="0"/>
          </a:p>
        </p:txBody>
      </p:sp>
      <p:sp>
        <p:nvSpPr>
          <p:cNvPr id="114692" name="Dian numeron paikkamerkki 3"/>
          <p:cNvSpPr>
            <a:spLocks noGrp="1"/>
          </p:cNvSpPr>
          <p:nvPr>
            <p:ph type="sldNum" sz="quarter" idx="5"/>
          </p:nvPr>
        </p:nvSpPr>
        <p:spPr>
          <a:noFill/>
        </p:spPr>
        <p:txBody>
          <a:bodyPr/>
          <a:lstStyle/>
          <a:p>
            <a:fld id="{FEC6CC01-52D7-4293-9FCB-DC87F2352A84}" type="slidenum">
              <a:rPr lang="fi-FI"/>
              <a:pPr/>
              <a:t>18</a:t>
            </a:fld>
            <a:endParaRPr lang="fi-FI"/>
          </a:p>
        </p:txBody>
      </p:sp>
    </p:spTree>
    <p:extLst>
      <p:ext uri="{BB962C8B-B14F-4D97-AF65-F5344CB8AC3E}">
        <p14:creationId xmlns:p14="http://schemas.microsoft.com/office/powerpoint/2010/main" val="40162953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Dian kuvan paikkamerkki 1"/>
          <p:cNvSpPr>
            <a:spLocks noGrp="1" noRot="1" noChangeAspect="1" noTextEdit="1"/>
          </p:cNvSpPr>
          <p:nvPr>
            <p:ph type="sldImg"/>
          </p:nvPr>
        </p:nvSpPr>
        <p:spPr>
          <a:ln/>
        </p:spPr>
      </p:sp>
      <p:sp>
        <p:nvSpPr>
          <p:cNvPr id="117763" name="Huomautusten paikkamerkki 2"/>
          <p:cNvSpPr>
            <a:spLocks noGrp="1"/>
          </p:cNvSpPr>
          <p:nvPr>
            <p:ph type="body" idx="1"/>
          </p:nvPr>
        </p:nvSpPr>
        <p:spPr>
          <a:noFill/>
          <a:ln/>
        </p:spPr>
        <p:txBody>
          <a:bodyPr/>
          <a:lstStyle/>
          <a:p>
            <a:pPr eaLnBrk="1" hangingPunct="1"/>
            <a:endParaRPr lang="fi-FI" smtClean="0"/>
          </a:p>
        </p:txBody>
      </p:sp>
      <p:sp>
        <p:nvSpPr>
          <p:cNvPr id="117764" name="Dian numeron paikkamerkki 3"/>
          <p:cNvSpPr>
            <a:spLocks noGrp="1"/>
          </p:cNvSpPr>
          <p:nvPr>
            <p:ph type="sldNum" sz="quarter" idx="5"/>
          </p:nvPr>
        </p:nvSpPr>
        <p:spPr>
          <a:noFill/>
        </p:spPr>
        <p:txBody>
          <a:bodyPr/>
          <a:lstStyle/>
          <a:p>
            <a:fld id="{7767B299-3AAD-42E3-BCB1-089F8C81666A}" type="slidenum">
              <a:rPr lang="fi-FI"/>
              <a:pPr/>
              <a:t>19</a:t>
            </a:fld>
            <a:endParaRPr lang="fi-FI"/>
          </a:p>
        </p:txBody>
      </p:sp>
    </p:spTree>
    <p:extLst>
      <p:ext uri="{BB962C8B-B14F-4D97-AF65-F5344CB8AC3E}">
        <p14:creationId xmlns:p14="http://schemas.microsoft.com/office/powerpoint/2010/main" val="2635244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Dian kuvan paikkamerkki 1"/>
          <p:cNvSpPr>
            <a:spLocks noGrp="1" noRot="1" noChangeAspect="1" noTextEdit="1"/>
          </p:cNvSpPr>
          <p:nvPr>
            <p:ph type="sldImg"/>
          </p:nvPr>
        </p:nvSpPr>
        <p:spPr>
          <a:ln/>
        </p:spPr>
      </p:sp>
      <p:sp>
        <p:nvSpPr>
          <p:cNvPr id="98307" name="Huomautusten paikkamerkki 2"/>
          <p:cNvSpPr>
            <a:spLocks noGrp="1"/>
          </p:cNvSpPr>
          <p:nvPr>
            <p:ph type="body" idx="1"/>
          </p:nvPr>
        </p:nvSpPr>
        <p:spPr>
          <a:noFill/>
          <a:ln/>
        </p:spPr>
        <p:txBody>
          <a:bodyPr/>
          <a:lstStyle/>
          <a:p>
            <a:pPr eaLnBrk="1" hangingPunct="1"/>
            <a:endParaRPr lang="fi-FI" smtClean="0"/>
          </a:p>
        </p:txBody>
      </p:sp>
      <p:sp>
        <p:nvSpPr>
          <p:cNvPr id="98308" name="Dian numeron paikkamerkki 3"/>
          <p:cNvSpPr>
            <a:spLocks noGrp="1"/>
          </p:cNvSpPr>
          <p:nvPr>
            <p:ph type="sldNum" sz="quarter" idx="5"/>
          </p:nvPr>
        </p:nvSpPr>
        <p:spPr>
          <a:noFill/>
        </p:spPr>
        <p:txBody>
          <a:bodyPr/>
          <a:lstStyle/>
          <a:p>
            <a:fld id="{04B76575-5ADE-475B-8D03-2A7907FCC0C3}" type="slidenum">
              <a:rPr lang="fi-FI"/>
              <a:pPr/>
              <a:t>2</a:t>
            </a:fld>
            <a:endParaRPr lang="fi-FI"/>
          </a:p>
        </p:txBody>
      </p:sp>
    </p:spTree>
    <p:extLst>
      <p:ext uri="{BB962C8B-B14F-4D97-AF65-F5344CB8AC3E}">
        <p14:creationId xmlns:p14="http://schemas.microsoft.com/office/powerpoint/2010/main" val="28910616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Dian kuvan paikkamerkki 1"/>
          <p:cNvSpPr>
            <a:spLocks noGrp="1" noRot="1" noChangeAspect="1" noTextEdit="1"/>
          </p:cNvSpPr>
          <p:nvPr>
            <p:ph type="sldImg"/>
          </p:nvPr>
        </p:nvSpPr>
        <p:spPr>
          <a:ln/>
        </p:spPr>
      </p:sp>
      <p:sp>
        <p:nvSpPr>
          <p:cNvPr id="118787" name="Huomautusten paikkamerkki 2"/>
          <p:cNvSpPr>
            <a:spLocks noGrp="1"/>
          </p:cNvSpPr>
          <p:nvPr>
            <p:ph type="body" idx="1"/>
          </p:nvPr>
        </p:nvSpPr>
        <p:spPr>
          <a:noFill/>
          <a:ln/>
        </p:spPr>
        <p:txBody>
          <a:bodyPr/>
          <a:lstStyle/>
          <a:p>
            <a:pPr eaLnBrk="1" hangingPunct="1"/>
            <a:endParaRPr lang="fi-FI" smtClean="0"/>
          </a:p>
        </p:txBody>
      </p:sp>
      <p:sp>
        <p:nvSpPr>
          <p:cNvPr id="118788" name="Dian numeron paikkamerkki 3"/>
          <p:cNvSpPr>
            <a:spLocks noGrp="1"/>
          </p:cNvSpPr>
          <p:nvPr>
            <p:ph type="sldNum" sz="quarter" idx="5"/>
          </p:nvPr>
        </p:nvSpPr>
        <p:spPr>
          <a:noFill/>
        </p:spPr>
        <p:txBody>
          <a:bodyPr/>
          <a:lstStyle/>
          <a:p>
            <a:fld id="{F379DA93-63EA-42C9-B92F-F1E1E27A2EC3}" type="slidenum">
              <a:rPr lang="fi-FI"/>
              <a:pPr/>
              <a:t>20</a:t>
            </a:fld>
            <a:endParaRPr lang="fi-FI"/>
          </a:p>
        </p:txBody>
      </p:sp>
    </p:spTree>
    <p:extLst>
      <p:ext uri="{BB962C8B-B14F-4D97-AF65-F5344CB8AC3E}">
        <p14:creationId xmlns:p14="http://schemas.microsoft.com/office/powerpoint/2010/main" val="40641740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Dian kuvan paikkamerkki 1"/>
          <p:cNvSpPr>
            <a:spLocks noGrp="1" noRot="1" noChangeAspect="1" noTextEdit="1"/>
          </p:cNvSpPr>
          <p:nvPr>
            <p:ph type="sldImg"/>
          </p:nvPr>
        </p:nvSpPr>
        <p:spPr>
          <a:ln/>
        </p:spPr>
      </p:sp>
      <p:sp>
        <p:nvSpPr>
          <p:cNvPr id="119811" name="Huomautusten paikkamerkki 2"/>
          <p:cNvSpPr>
            <a:spLocks noGrp="1"/>
          </p:cNvSpPr>
          <p:nvPr>
            <p:ph type="body" idx="1"/>
          </p:nvPr>
        </p:nvSpPr>
        <p:spPr>
          <a:noFill/>
          <a:ln/>
        </p:spPr>
        <p:txBody>
          <a:bodyPr/>
          <a:lstStyle/>
          <a:p>
            <a:pPr eaLnBrk="1" hangingPunct="1"/>
            <a:endParaRPr lang="fi-FI" smtClean="0"/>
          </a:p>
        </p:txBody>
      </p:sp>
      <p:sp>
        <p:nvSpPr>
          <p:cNvPr id="119812" name="Dian numeron paikkamerkki 3"/>
          <p:cNvSpPr>
            <a:spLocks noGrp="1"/>
          </p:cNvSpPr>
          <p:nvPr>
            <p:ph type="sldNum" sz="quarter" idx="5"/>
          </p:nvPr>
        </p:nvSpPr>
        <p:spPr>
          <a:noFill/>
        </p:spPr>
        <p:txBody>
          <a:bodyPr/>
          <a:lstStyle/>
          <a:p>
            <a:fld id="{31CAA089-ED88-4054-9B1A-93B4AF41D511}" type="slidenum">
              <a:rPr lang="fi-FI"/>
              <a:pPr/>
              <a:t>21</a:t>
            </a:fld>
            <a:endParaRPr lang="fi-FI"/>
          </a:p>
        </p:txBody>
      </p:sp>
    </p:spTree>
    <p:extLst>
      <p:ext uri="{BB962C8B-B14F-4D97-AF65-F5344CB8AC3E}">
        <p14:creationId xmlns:p14="http://schemas.microsoft.com/office/powerpoint/2010/main" val="13141548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endParaRPr lang="fi-FI"/>
          </a:p>
        </p:txBody>
      </p:sp>
      <p:sp>
        <p:nvSpPr>
          <p:cNvPr id="4" name="Dian numeron paikkamerkki 3"/>
          <p:cNvSpPr>
            <a:spLocks noGrp="1"/>
          </p:cNvSpPr>
          <p:nvPr>
            <p:ph type="sldNum" sz="quarter" idx="10"/>
          </p:nvPr>
        </p:nvSpPr>
        <p:spPr/>
        <p:txBody>
          <a:bodyPr/>
          <a:lstStyle/>
          <a:p>
            <a:pPr>
              <a:defRPr/>
            </a:pPr>
            <a:fld id="{C7F5CDCD-0878-4631-BEC0-7A65FFFA5836}" type="slidenum">
              <a:rPr lang="fi-FI" smtClean="0"/>
              <a:pPr>
                <a:defRPr/>
              </a:pPr>
              <a:t>22</a:t>
            </a:fld>
            <a:endParaRPr lang="fi-FI"/>
          </a:p>
        </p:txBody>
      </p:sp>
    </p:spTree>
    <p:extLst>
      <p:ext uri="{BB962C8B-B14F-4D97-AF65-F5344CB8AC3E}">
        <p14:creationId xmlns:p14="http://schemas.microsoft.com/office/powerpoint/2010/main" val="7777984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Dian kuvan paikkamerkki 1"/>
          <p:cNvSpPr>
            <a:spLocks noGrp="1" noRot="1" noChangeAspect="1" noTextEdit="1"/>
          </p:cNvSpPr>
          <p:nvPr>
            <p:ph type="sldImg"/>
          </p:nvPr>
        </p:nvSpPr>
        <p:spPr>
          <a:ln/>
        </p:spPr>
      </p:sp>
      <p:sp>
        <p:nvSpPr>
          <p:cNvPr id="120835" name="Huomautusten paikkamerkki 2"/>
          <p:cNvSpPr>
            <a:spLocks noGrp="1"/>
          </p:cNvSpPr>
          <p:nvPr>
            <p:ph type="body" idx="1"/>
          </p:nvPr>
        </p:nvSpPr>
        <p:spPr>
          <a:noFill/>
          <a:ln/>
        </p:spPr>
        <p:txBody>
          <a:bodyPr/>
          <a:lstStyle/>
          <a:p>
            <a:pPr eaLnBrk="1" hangingPunct="1"/>
            <a:endParaRPr lang="fi-FI" smtClean="0"/>
          </a:p>
        </p:txBody>
      </p:sp>
      <p:sp>
        <p:nvSpPr>
          <p:cNvPr id="120836" name="Dian numeron paikkamerkki 3"/>
          <p:cNvSpPr>
            <a:spLocks noGrp="1"/>
          </p:cNvSpPr>
          <p:nvPr>
            <p:ph type="sldNum" sz="quarter" idx="5"/>
          </p:nvPr>
        </p:nvSpPr>
        <p:spPr>
          <a:noFill/>
        </p:spPr>
        <p:txBody>
          <a:bodyPr/>
          <a:lstStyle/>
          <a:p>
            <a:fld id="{CEDB0D9C-C5E9-490B-8E55-59660AED9BEA}" type="slidenum">
              <a:rPr lang="fi-FI"/>
              <a:pPr/>
              <a:t>23</a:t>
            </a:fld>
            <a:endParaRPr lang="fi-FI"/>
          </a:p>
        </p:txBody>
      </p:sp>
    </p:spTree>
    <p:extLst>
      <p:ext uri="{BB962C8B-B14F-4D97-AF65-F5344CB8AC3E}">
        <p14:creationId xmlns:p14="http://schemas.microsoft.com/office/powerpoint/2010/main" val="9739283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Dian kuvan paikkamerkki 1"/>
          <p:cNvSpPr>
            <a:spLocks noGrp="1" noRot="1" noChangeAspect="1" noTextEdit="1"/>
          </p:cNvSpPr>
          <p:nvPr>
            <p:ph type="sldImg"/>
          </p:nvPr>
        </p:nvSpPr>
        <p:spPr>
          <a:ln/>
        </p:spPr>
      </p:sp>
      <p:sp>
        <p:nvSpPr>
          <p:cNvPr id="121859" name="Huomautusten paikkamerkki 2"/>
          <p:cNvSpPr>
            <a:spLocks noGrp="1"/>
          </p:cNvSpPr>
          <p:nvPr>
            <p:ph type="body" idx="1"/>
          </p:nvPr>
        </p:nvSpPr>
        <p:spPr>
          <a:noFill/>
          <a:ln/>
        </p:spPr>
        <p:txBody>
          <a:bodyPr/>
          <a:lstStyle/>
          <a:p>
            <a:pPr eaLnBrk="1" hangingPunct="1"/>
            <a:endParaRPr lang="fi-FI" smtClean="0"/>
          </a:p>
        </p:txBody>
      </p:sp>
      <p:sp>
        <p:nvSpPr>
          <p:cNvPr id="121860" name="Dian numeron paikkamerkki 3"/>
          <p:cNvSpPr>
            <a:spLocks noGrp="1"/>
          </p:cNvSpPr>
          <p:nvPr>
            <p:ph type="sldNum" sz="quarter" idx="5"/>
          </p:nvPr>
        </p:nvSpPr>
        <p:spPr>
          <a:noFill/>
        </p:spPr>
        <p:txBody>
          <a:bodyPr/>
          <a:lstStyle/>
          <a:p>
            <a:fld id="{C43001B6-CEAD-4AFC-B9FE-2FC57552C596}" type="slidenum">
              <a:rPr lang="fi-FI"/>
              <a:pPr/>
              <a:t>24</a:t>
            </a:fld>
            <a:endParaRPr lang="fi-FI"/>
          </a:p>
        </p:txBody>
      </p:sp>
    </p:spTree>
    <p:extLst>
      <p:ext uri="{BB962C8B-B14F-4D97-AF65-F5344CB8AC3E}">
        <p14:creationId xmlns:p14="http://schemas.microsoft.com/office/powerpoint/2010/main" val="23525919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Dian kuvan paikkamerkki 1"/>
          <p:cNvSpPr>
            <a:spLocks noGrp="1" noRot="1" noChangeAspect="1" noTextEdit="1"/>
          </p:cNvSpPr>
          <p:nvPr>
            <p:ph type="sldImg"/>
          </p:nvPr>
        </p:nvSpPr>
        <p:spPr>
          <a:ln/>
        </p:spPr>
      </p:sp>
      <p:sp>
        <p:nvSpPr>
          <p:cNvPr id="122883" name="Huomautusten paikkamerkki 2"/>
          <p:cNvSpPr>
            <a:spLocks noGrp="1"/>
          </p:cNvSpPr>
          <p:nvPr>
            <p:ph type="body" idx="1"/>
          </p:nvPr>
        </p:nvSpPr>
        <p:spPr>
          <a:noFill/>
          <a:ln/>
        </p:spPr>
        <p:txBody>
          <a:bodyPr/>
          <a:lstStyle/>
          <a:p>
            <a:pPr eaLnBrk="1" hangingPunct="1"/>
            <a:endParaRPr lang="fi-FI" smtClean="0"/>
          </a:p>
        </p:txBody>
      </p:sp>
      <p:sp>
        <p:nvSpPr>
          <p:cNvPr id="122884" name="Dian numeron paikkamerkki 3"/>
          <p:cNvSpPr>
            <a:spLocks noGrp="1"/>
          </p:cNvSpPr>
          <p:nvPr>
            <p:ph type="sldNum" sz="quarter" idx="5"/>
          </p:nvPr>
        </p:nvSpPr>
        <p:spPr>
          <a:noFill/>
        </p:spPr>
        <p:txBody>
          <a:bodyPr/>
          <a:lstStyle/>
          <a:p>
            <a:fld id="{DD07FC97-4587-426A-B1ED-D3D4FD06421C}" type="slidenum">
              <a:rPr lang="fi-FI"/>
              <a:pPr/>
              <a:t>25</a:t>
            </a:fld>
            <a:endParaRPr lang="fi-FI"/>
          </a:p>
        </p:txBody>
      </p:sp>
    </p:spTree>
    <p:extLst>
      <p:ext uri="{BB962C8B-B14F-4D97-AF65-F5344CB8AC3E}">
        <p14:creationId xmlns:p14="http://schemas.microsoft.com/office/powerpoint/2010/main" val="23276190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Dian kuvan paikkamerkki 1"/>
          <p:cNvSpPr>
            <a:spLocks noGrp="1" noRot="1" noChangeAspect="1" noTextEdit="1"/>
          </p:cNvSpPr>
          <p:nvPr>
            <p:ph type="sldImg"/>
          </p:nvPr>
        </p:nvSpPr>
        <p:spPr>
          <a:ln/>
        </p:spPr>
      </p:sp>
      <p:sp>
        <p:nvSpPr>
          <p:cNvPr id="123907" name="Huomautusten paikkamerkki 2"/>
          <p:cNvSpPr>
            <a:spLocks noGrp="1"/>
          </p:cNvSpPr>
          <p:nvPr>
            <p:ph type="body" idx="1"/>
          </p:nvPr>
        </p:nvSpPr>
        <p:spPr>
          <a:noFill/>
          <a:ln/>
        </p:spPr>
        <p:txBody>
          <a:bodyPr/>
          <a:lstStyle/>
          <a:p>
            <a:pPr eaLnBrk="1" hangingPunct="1"/>
            <a:endParaRPr lang="fi-FI" smtClean="0"/>
          </a:p>
        </p:txBody>
      </p:sp>
      <p:sp>
        <p:nvSpPr>
          <p:cNvPr id="123908" name="Dian numeron paikkamerkki 3"/>
          <p:cNvSpPr>
            <a:spLocks noGrp="1"/>
          </p:cNvSpPr>
          <p:nvPr>
            <p:ph type="sldNum" sz="quarter" idx="5"/>
          </p:nvPr>
        </p:nvSpPr>
        <p:spPr>
          <a:noFill/>
        </p:spPr>
        <p:txBody>
          <a:bodyPr/>
          <a:lstStyle/>
          <a:p>
            <a:fld id="{E8DF6103-96FC-41BB-B178-8883B14BAEEB}" type="slidenum">
              <a:rPr lang="fi-FI"/>
              <a:pPr/>
              <a:t>26</a:t>
            </a:fld>
            <a:endParaRPr lang="fi-FI"/>
          </a:p>
        </p:txBody>
      </p:sp>
    </p:spTree>
    <p:extLst>
      <p:ext uri="{BB962C8B-B14F-4D97-AF65-F5344CB8AC3E}">
        <p14:creationId xmlns:p14="http://schemas.microsoft.com/office/powerpoint/2010/main" val="7409624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Dian kuvan paikkamerkki 1"/>
          <p:cNvSpPr>
            <a:spLocks noGrp="1" noRot="1" noChangeAspect="1" noTextEdit="1"/>
          </p:cNvSpPr>
          <p:nvPr>
            <p:ph type="sldImg"/>
          </p:nvPr>
        </p:nvSpPr>
        <p:spPr>
          <a:ln/>
        </p:spPr>
      </p:sp>
      <p:sp>
        <p:nvSpPr>
          <p:cNvPr id="124931" name="Huomautusten paikkamerkki 2"/>
          <p:cNvSpPr>
            <a:spLocks noGrp="1"/>
          </p:cNvSpPr>
          <p:nvPr>
            <p:ph type="body" idx="1"/>
          </p:nvPr>
        </p:nvSpPr>
        <p:spPr>
          <a:noFill/>
          <a:ln/>
        </p:spPr>
        <p:txBody>
          <a:bodyPr/>
          <a:lstStyle/>
          <a:p>
            <a:pPr eaLnBrk="1" hangingPunct="1"/>
            <a:endParaRPr lang="fi-FI" smtClean="0"/>
          </a:p>
        </p:txBody>
      </p:sp>
      <p:sp>
        <p:nvSpPr>
          <p:cNvPr id="124932" name="Dian numeron paikkamerkki 3"/>
          <p:cNvSpPr>
            <a:spLocks noGrp="1"/>
          </p:cNvSpPr>
          <p:nvPr>
            <p:ph type="sldNum" sz="quarter" idx="5"/>
          </p:nvPr>
        </p:nvSpPr>
        <p:spPr>
          <a:noFill/>
        </p:spPr>
        <p:txBody>
          <a:bodyPr/>
          <a:lstStyle/>
          <a:p>
            <a:fld id="{75993120-9854-41AA-A640-793A662FCCC1}" type="slidenum">
              <a:rPr lang="fi-FI"/>
              <a:pPr/>
              <a:t>27</a:t>
            </a:fld>
            <a:endParaRPr lang="fi-FI"/>
          </a:p>
        </p:txBody>
      </p:sp>
    </p:spTree>
    <p:extLst>
      <p:ext uri="{BB962C8B-B14F-4D97-AF65-F5344CB8AC3E}">
        <p14:creationId xmlns:p14="http://schemas.microsoft.com/office/powerpoint/2010/main" val="11102755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Dian kuvan paikkamerkki 1"/>
          <p:cNvSpPr>
            <a:spLocks noGrp="1" noRot="1" noChangeAspect="1" noTextEdit="1"/>
          </p:cNvSpPr>
          <p:nvPr>
            <p:ph type="sldImg"/>
          </p:nvPr>
        </p:nvSpPr>
        <p:spPr>
          <a:ln/>
        </p:spPr>
      </p:sp>
      <p:sp>
        <p:nvSpPr>
          <p:cNvPr id="126979" name="Huomautusten paikkamerkki 2"/>
          <p:cNvSpPr>
            <a:spLocks noGrp="1"/>
          </p:cNvSpPr>
          <p:nvPr>
            <p:ph type="body" idx="1"/>
          </p:nvPr>
        </p:nvSpPr>
        <p:spPr>
          <a:noFill/>
          <a:ln/>
        </p:spPr>
        <p:txBody>
          <a:bodyPr/>
          <a:lstStyle/>
          <a:p>
            <a:pPr eaLnBrk="1" hangingPunct="1"/>
            <a:endParaRPr lang="fi-FI" smtClean="0"/>
          </a:p>
        </p:txBody>
      </p:sp>
      <p:sp>
        <p:nvSpPr>
          <p:cNvPr id="126980" name="Dian numeron paikkamerkki 3"/>
          <p:cNvSpPr>
            <a:spLocks noGrp="1"/>
          </p:cNvSpPr>
          <p:nvPr>
            <p:ph type="sldNum" sz="quarter" idx="5"/>
          </p:nvPr>
        </p:nvSpPr>
        <p:spPr>
          <a:noFill/>
        </p:spPr>
        <p:txBody>
          <a:bodyPr/>
          <a:lstStyle/>
          <a:p>
            <a:fld id="{40BDFB28-5359-486C-B164-98EC763D1CCD}" type="slidenum">
              <a:rPr lang="fi-FI"/>
              <a:pPr/>
              <a:t>28</a:t>
            </a:fld>
            <a:endParaRPr lang="fi-FI"/>
          </a:p>
        </p:txBody>
      </p:sp>
    </p:spTree>
    <p:extLst>
      <p:ext uri="{BB962C8B-B14F-4D97-AF65-F5344CB8AC3E}">
        <p14:creationId xmlns:p14="http://schemas.microsoft.com/office/powerpoint/2010/main" val="34237869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Dian kuvan paikkamerkki 1"/>
          <p:cNvSpPr>
            <a:spLocks noGrp="1" noRot="1" noChangeAspect="1" noTextEdit="1"/>
          </p:cNvSpPr>
          <p:nvPr>
            <p:ph type="sldImg"/>
          </p:nvPr>
        </p:nvSpPr>
        <p:spPr>
          <a:ln/>
        </p:spPr>
      </p:sp>
      <p:sp>
        <p:nvSpPr>
          <p:cNvPr id="128003" name="Huomautusten paikkamerkki 2"/>
          <p:cNvSpPr>
            <a:spLocks noGrp="1"/>
          </p:cNvSpPr>
          <p:nvPr>
            <p:ph type="body" idx="1"/>
          </p:nvPr>
        </p:nvSpPr>
        <p:spPr>
          <a:noFill/>
          <a:ln/>
        </p:spPr>
        <p:txBody>
          <a:bodyPr/>
          <a:lstStyle/>
          <a:p>
            <a:pPr eaLnBrk="1" hangingPunct="1"/>
            <a:endParaRPr lang="fi-FI" smtClean="0"/>
          </a:p>
        </p:txBody>
      </p:sp>
      <p:sp>
        <p:nvSpPr>
          <p:cNvPr id="128004" name="Dian numeron paikkamerkki 3"/>
          <p:cNvSpPr>
            <a:spLocks noGrp="1"/>
          </p:cNvSpPr>
          <p:nvPr>
            <p:ph type="sldNum" sz="quarter" idx="5"/>
          </p:nvPr>
        </p:nvSpPr>
        <p:spPr>
          <a:noFill/>
        </p:spPr>
        <p:txBody>
          <a:bodyPr/>
          <a:lstStyle/>
          <a:p>
            <a:fld id="{D915969F-6625-49F9-A464-AF63807B904F}" type="slidenum">
              <a:rPr lang="fi-FI"/>
              <a:pPr/>
              <a:t>29</a:t>
            </a:fld>
            <a:endParaRPr lang="fi-FI"/>
          </a:p>
        </p:txBody>
      </p:sp>
    </p:spTree>
    <p:extLst>
      <p:ext uri="{BB962C8B-B14F-4D97-AF65-F5344CB8AC3E}">
        <p14:creationId xmlns:p14="http://schemas.microsoft.com/office/powerpoint/2010/main" val="1504012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Dian kuvan paikkamerkki 1"/>
          <p:cNvSpPr>
            <a:spLocks noGrp="1" noRot="1" noChangeAspect="1" noTextEdit="1"/>
          </p:cNvSpPr>
          <p:nvPr>
            <p:ph type="sldImg"/>
          </p:nvPr>
        </p:nvSpPr>
        <p:spPr>
          <a:ln/>
        </p:spPr>
      </p:sp>
      <p:sp>
        <p:nvSpPr>
          <p:cNvPr id="99331" name="Huomautusten paikkamerkki 2"/>
          <p:cNvSpPr>
            <a:spLocks noGrp="1"/>
          </p:cNvSpPr>
          <p:nvPr>
            <p:ph type="body" idx="1"/>
          </p:nvPr>
        </p:nvSpPr>
        <p:spPr>
          <a:noFill/>
          <a:ln/>
        </p:spPr>
        <p:txBody>
          <a:bodyPr/>
          <a:lstStyle/>
          <a:p>
            <a:pPr eaLnBrk="1" hangingPunct="1"/>
            <a:endParaRPr lang="fi-FI" smtClean="0"/>
          </a:p>
        </p:txBody>
      </p:sp>
      <p:sp>
        <p:nvSpPr>
          <p:cNvPr id="99332" name="Dian numeron paikkamerkki 3"/>
          <p:cNvSpPr>
            <a:spLocks noGrp="1"/>
          </p:cNvSpPr>
          <p:nvPr>
            <p:ph type="sldNum" sz="quarter" idx="5"/>
          </p:nvPr>
        </p:nvSpPr>
        <p:spPr>
          <a:noFill/>
        </p:spPr>
        <p:txBody>
          <a:bodyPr/>
          <a:lstStyle/>
          <a:p>
            <a:fld id="{8BBA4931-9AD9-4066-9D5C-3036ED02CC6C}" type="slidenum">
              <a:rPr lang="fi-FI"/>
              <a:pPr/>
              <a:t>3</a:t>
            </a:fld>
            <a:endParaRPr lang="fi-FI"/>
          </a:p>
        </p:txBody>
      </p:sp>
    </p:spTree>
    <p:extLst>
      <p:ext uri="{BB962C8B-B14F-4D97-AF65-F5344CB8AC3E}">
        <p14:creationId xmlns:p14="http://schemas.microsoft.com/office/powerpoint/2010/main" val="90837859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Dian kuvan paikkamerkki 1"/>
          <p:cNvSpPr>
            <a:spLocks noGrp="1" noRot="1" noChangeAspect="1" noTextEdit="1"/>
          </p:cNvSpPr>
          <p:nvPr>
            <p:ph type="sldImg"/>
          </p:nvPr>
        </p:nvSpPr>
        <p:spPr>
          <a:ln/>
        </p:spPr>
      </p:sp>
      <p:sp>
        <p:nvSpPr>
          <p:cNvPr id="129027" name="Huomautusten paikkamerkki 2"/>
          <p:cNvSpPr>
            <a:spLocks noGrp="1"/>
          </p:cNvSpPr>
          <p:nvPr>
            <p:ph type="body" idx="1"/>
          </p:nvPr>
        </p:nvSpPr>
        <p:spPr>
          <a:noFill/>
          <a:ln/>
        </p:spPr>
        <p:txBody>
          <a:bodyPr/>
          <a:lstStyle/>
          <a:p>
            <a:pPr eaLnBrk="1" hangingPunct="1"/>
            <a:endParaRPr lang="fi-FI" smtClean="0"/>
          </a:p>
        </p:txBody>
      </p:sp>
      <p:sp>
        <p:nvSpPr>
          <p:cNvPr id="129028" name="Dian numeron paikkamerkki 3"/>
          <p:cNvSpPr>
            <a:spLocks noGrp="1"/>
          </p:cNvSpPr>
          <p:nvPr>
            <p:ph type="sldNum" sz="quarter" idx="5"/>
          </p:nvPr>
        </p:nvSpPr>
        <p:spPr>
          <a:noFill/>
        </p:spPr>
        <p:txBody>
          <a:bodyPr/>
          <a:lstStyle/>
          <a:p>
            <a:fld id="{0E385D80-EC4E-4122-8347-37FA61C1B3F5}" type="slidenum">
              <a:rPr lang="fi-FI"/>
              <a:pPr/>
              <a:t>30</a:t>
            </a:fld>
            <a:endParaRPr lang="fi-FI"/>
          </a:p>
        </p:txBody>
      </p:sp>
    </p:spTree>
    <p:extLst>
      <p:ext uri="{BB962C8B-B14F-4D97-AF65-F5344CB8AC3E}">
        <p14:creationId xmlns:p14="http://schemas.microsoft.com/office/powerpoint/2010/main" val="127316205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Dian kuvan paikkamerkki 1"/>
          <p:cNvSpPr>
            <a:spLocks noGrp="1" noRot="1" noChangeAspect="1" noTextEdit="1"/>
          </p:cNvSpPr>
          <p:nvPr>
            <p:ph type="sldImg"/>
          </p:nvPr>
        </p:nvSpPr>
        <p:spPr>
          <a:ln/>
        </p:spPr>
      </p:sp>
      <p:sp>
        <p:nvSpPr>
          <p:cNvPr id="130051" name="Huomautusten paikkamerkki 2"/>
          <p:cNvSpPr>
            <a:spLocks noGrp="1"/>
          </p:cNvSpPr>
          <p:nvPr>
            <p:ph type="body" idx="1"/>
          </p:nvPr>
        </p:nvSpPr>
        <p:spPr>
          <a:noFill/>
          <a:ln/>
        </p:spPr>
        <p:txBody>
          <a:bodyPr/>
          <a:lstStyle/>
          <a:p>
            <a:pPr eaLnBrk="1" hangingPunct="1"/>
            <a:endParaRPr lang="fi-FI" smtClean="0"/>
          </a:p>
        </p:txBody>
      </p:sp>
      <p:sp>
        <p:nvSpPr>
          <p:cNvPr id="130052" name="Dian numeron paikkamerkki 3"/>
          <p:cNvSpPr>
            <a:spLocks noGrp="1"/>
          </p:cNvSpPr>
          <p:nvPr>
            <p:ph type="sldNum" sz="quarter" idx="5"/>
          </p:nvPr>
        </p:nvSpPr>
        <p:spPr>
          <a:noFill/>
        </p:spPr>
        <p:txBody>
          <a:bodyPr/>
          <a:lstStyle/>
          <a:p>
            <a:fld id="{20BEDD87-61C3-422D-A69C-03AB8848080A}" type="slidenum">
              <a:rPr lang="fi-FI"/>
              <a:pPr/>
              <a:t>31</a:t>
            </a:fld>
            <a:endParaRPr lang="fi-FI"/>
          </a:p>
        </p:txBody>
      </p:sp>
    </p:spTree>
    <p:extLst>
      <p:ext uri="{BB962C8B-B14F-4D97-AF65-F5344CB8AC3E}">
        <p14:creationId xmlns:p14="http://schemas.microsoft.com/office/powerpoint/2010/main" val="41061159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Dian kuvan paikkamerkki 1"/>
          <p:cNvSpPr>
            <a:spLocks noGrp="1" noRot="1" noChangeAspect="1" noTextEdit="1"/>
          </p:cNvSpPr>
          <p:nvPr>
            <p:ph type="sldImg"/>
          </p:nvPr>
        </p:nvSpPr>
        <p:spPr>
          <a:ln/>
        </p:spPr>
      </p:sp>
      <p:sp>
        <p:nvSpPr>
          <p:cNvPr id="131075" name="Huomautusten paikkamerkki 2"/>
          <p:cNvSpPr>
            <a:spLocks noGrp="1"/>
          </p:cNvSpPr>
          <p:nvPr>
            <p:ph type="body" idx="1"/>
          </p:nvPr>
        </p:nvSpPr>
        <p:spPr>
          <a:noFill/>
          <a:ln/>
        </p:spPr>
        <p:txBody>
          <a:bodyPr/>
          <a:lstStyle/>
          <a:p>
            <a:pPr eaLnBrk="1" hangingPunct="1"/>
            <a:endParaRPr lang="fi-FI" smtClean="0"/>
          </a:p>
        </p:txBody>
      </p:sp>
      <p:sp>
        <p:nvSpPr>
          <p:cNvPr id="131076" name="Dian numeron paikkamerkki 3"/>
          <p:cNvSpPr>
            <a:spLocks noGrp="1"/>
          </p:cNvSpPr>
          <p:nvPr>
            <p:ph type="sldNum" sz="quarter" idx="5"/>
          </p:nvPr>
        </p:nvSpPr>
        <p:spPr>
          <a:noFill/>
        </p:spPr>
        <p:txBody>
          <a:bodyPr/>
          <a:lstStyle/>
          <a:p>
            <a:fld id="{FF3CEA04-87CD-4C09-B775-2FB745B298EC}" type="slidenum">
              <a:rPr lang="fi-FI"/>
              <a:pPr/>
              <a:t>32</a:t>
            </a:fld>
            <a:endParaRPr lang="fi-FI"/>
          </a:p>
        </p:txBody>
      </p:sp>
    </p:spTree>
    <p:extLst>
      <p:ext uri="{BB962C8B-B14F-4D97-AF65-F5344CB8AC3E}">
        <p14:creationId xmlns:p14="http://schemas.microsoft.com/office/powerpoint/2010/main" val="178207461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Dian kuvan paikkamerkki 1"/>
          <p:cNvSpPr>
            <a:spLocks noGrp="1" noRot="1" noChangeAspect="1" noTextEdit="1"/>
          </p:cNvSpPr>
          <p:nvPr>
            <p:ph type="sldImg"/>
          </p:nvPr>
        </p:nvSpPr>
        <p:spPr>
          <a:ln/>
        </p:spPr>
      </p:sp>
      <p:sp>
        <p:nvSpPr>
          <p:cNvPr id="132099" name="Huomautusten paikkamerkki 2"/>
          <p:cNvSpPr>
            <a:spLocks noGrp="1"/>
          </p:cNvSpPr>
          <p:nvPr>
            <p:ph type="body" idx="1"/>
          </p:nvPr>
        </p:nvSpPr>
        <p:spPr>
          <a:noFill/>
          <a:ln/>
        </p:spPr>
        <p:txBody>
          <a:bodyPr/>
          <a:lstStyle/>
          <a:p>
            <a:pPr eaLnBrk="1" hangingPunct="1"/>
            <a:endParaRPr lang="fi-FI" smtClean="0"/>
          </a:p>
        </p:txBody>
      </p:sp>
      <p:sp>
        <p:nvSpPr>
          <p:cNvPr id="132100" name="Dian numeron paikkamerkki 3"/>
          <p:cNvSpPr>
            <a:spLocks noGrp="1"/>
          </p:cNvSpPr>
          <p:nvPr>
            <p:ph type="sldNum" sz="quarter" idx="5"/>
          </p:nvPr>
        </p:nvSpPr>
        <p:spPr>
          <a:noFill/>
        </p:spPr>
        <p:txBody>
          <a:bodyPr/>
          <a:lstStyle/>
          <a:p>
            <a:fld id="{13480506-3DA0-4F23-A146-554C73D7A98B}" type="slidenum">
              <a:rPr lang="fi-FI"/>
              <a:pPr/>
              <a:t>33</a:t>
            </a:fld>
            <a:endParaRPr lang="fi-FI"/>
          </a:p>
        </p:txBody>
      </p:sp>
    </p:spTree>
    <p:extLst>
      <p:ext uri="{BB962C8B-B14F-4D97-AF65-F5344CB8AC3E}">
        <p14:creationId xmlns:p14="http://schemas.microsoft.com/office/powerpoint/2010/main" val="322931407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Dian kuvan paikkamerkki 1"/>
          <p:cNvSpPr>
            <a:spLocks noGrp="1" noRot="1" noChangeAspect="1" noTextEdit="1"/>
          </p:cNvSpPr>
          <p:nvPr>
            <p:ph type="sldImg"/>
          </p:nvPr>
        </p:nvSpPr>
        <p:spPr>
          <a:ln/>
        </p:spPr>
      </p:sp>
      <p:sp>
        <p:nvSpPr>
          <p:cNvPr id="133123" name="Huomautusten paikkamerkki 2"/>
          <p:cNvSpPr>
            <a:spLocks noGrp="1"/>
          </p:cNvSpPr>
          <p:nvPr>
            <p:ph type="body" idx="1"/>
          </p:nvPr>
        </p:nvSpPr>
        <p:spPr>
          <a:noFill/>
          <a:ln/>
        </p:spPr>
        <p:txBody>
          <a:bodyPr/>
          <a:lstStyle/>
          <a:p>
            <a:pPr eaLnBrk="1" hangingPunct="1"/>
            <a:endParaRPr lang="fi-FI" smtClean="0"/>
          </a:p>
        </p:txBody>
      </p:sp>
      <p:sp>
        <p:nvSpPr>
          <p:cNvPr id="133124" name="Dian numeron paikkamerkki 3"/>
          <p:cNvSpPr>
            <a:spLocks noGrp="1"/>
          </p:cNvSpPr>
          <p:nvPr>
            <p:ph type="sldNum" sz="quarter" idx="5"/>
          </p:nvPr>
        </p:nvSpPr>
        <p:spPr>
          <a:noFill/>
        </p:spPr>
        <p:txBody>
          <a:bodyPr/>
          <a:lstStyle/>
          <a:p>
            <a:fld id="{F5018901-6DCA-4E6F-96C7-FBEBCAD081EC}" type="slidenum">
              <a:rPr lang="fi-FI"/>
              <a:pPr/>
              <a:t>34</a:t>
            </a:fld>
            <a:endParaRPr lang="fi-FI"/>
          </a:p>
        </p:txBody>
      </p:sp>
    </p:spTree>
    <p:extLst>
      <p:ext uri="{BB962C8B-B14F-4D97-AF65-F5344CB8AC3E}">
        <p14:creationId xmlns:p14="http://schemas.microsoft.com/office/powerpoint/2010/main" val="202559249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Dian kuvan paikkamerkki 1"/>
          <p:cNvSpPr>
            <a:spLocks noGrp="1" noRot="1" noChangeAspect="1" noTextEdit="1"/>
          </p:cNvSpPr>
          <p:nvPr>
            <p:ph type="sldImg"/>
          </p:nvPr>
        </p:nvSpPr>
        <p:spPr>
          <a:ln/>
        </p:spPr>
      </p:sp>
      <p:sp>
        <p:nvSpPr>
          <p:cNvPr id="134147" name="Huomautusten paikkamerkki 2"/>
          <p:cNvSpPr>
            <a:spLocks noGrp="1"/>
          </p:cNvSpPr>
          <p:nvPr>
            <p:ph type="body" idx="1"/>
          </p:nvPr>
        </p:nvSpPr>
        <p:spPr>
          <a:noFill/>
          <a:ln/>
        </p:spPr>
        <p:txBody>
          <a:bodyPr/>
          <a:lstStyle/>
          <a:p>
            <a:pPr eaLnBrk="1" hangingPunct="1"/>
            <a:endParaRPr lang="fi-FI" smtClean="0"/>
          </a:p>
        </p:txBody>
      </p:sp>
      <p:sp>
        <p:nvSpPr>
          <p:cNvPr id="134148" name="Dian numeron paikkamerkki 3"/>
          <p:cNvSpPr>
            <a:spLocks noGrp="1"/>
          </p:cNvSpPr>
          <p:nvPr>
            <p:ph type="sldNum" sz="quarter" idx="5"/>
          </p:nvPr>
        </p:nvSpPr>
        <p:spPr>
          <a:noFill/>
        </p:spPr>
        <p:txBody>
          <a:bodyPr/>
          <a:lstStyle/>
          <a:p>
            <a:fld id="{73290A4F-66AC-4821-8247-E9DCBDD924B5}" type="slidenum">
              <a:rPr lang="fi-FI"/>
              <a:pPr/>
              <a:t>35</a:t>
            </a:fld>
            <a:endParaRPr lang="fi-FI"/>
          </a:p>
        </p:txBody>
      </p:sp>
    </p:spTree>
    <p:extLst>
      <p:ext uri="{BB962C8B-B14F-4D97-AF65-F5344CB8AC3E}">
        <p14:creationId xmlns:p14="http://schemas.microsoft.com/office/powerpoint/2010/main" val="28401321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Dian kuvan paikkamerkki 1"/>
          <p:cNvSpPr>
            <a:spLocks noGrp="1" noRot="1" noChangeAspect="1" noTextEdit="1"/>
          </p:cNvSpPr>
          <p:nvPr>
            <p:ph type="sldImg"/>
          </p:nvPr>
        </p:nvSpPr>
        <p:spPr>
          <a:ln/>
        </p:spPr>
      </p:sp>
      <p:sp>
        <p:nvSpPr>
          <p:cNvPr id="135171" name="Huomautusten paikkamerkki 2"/>
          <p:cNvSpPr>
            <a:spLocks noGrp="1"/>
          </p:cNvSpPr>
          <p:nvPr>
            <p:ph type="body" idx="1"/>
          </p:nvPr>
        </p:nvSpPr>
        <p:spPr>
          <a:noFill/>
          <a:ln/>
        </p:spPr>
        <p:txBody>
          <a:bodyPr/>
          <a:lstStyle/>
          <a:p>
            <a:pPr eaLnBrk="1" hangingPunct="1"/>
            <a:endParaRPr lang="fi-FI" smtClean="0"/>
          </a:p>
        </p:txBody>
      </p:sp>
      <p:sp>
        <p:nvSpPr>
          <p:cNvPr id="135172" name="Dian numeron paikkamerkki 3"/>
          <p:cNvSpPr>
            <a:spLocks noGrp="1"/>
          </p:cNvSpPr>
          <p:nvPr>
            <p:ph type="sldNum" sz="quarter" idx="5"/>
          </p:nvPr>
        </p:nvSpPr>
        <p:spPr>
          <a:noFill/>
        </p:spPr>
        <p:txBody>
          <a:bodyPr/>
          <a:lstStyle/>
          <a:p>
            <a:fld id="{65F53AF5-1064-4E8D-88DB-5F2EB25E273F}" type="slidenum">
              <a:rPr lang="fi-FI"/>
              <a:pPr/>
              <a:t>36</a:t>
            </a:fld>
            <a:endParaRPr lang="fi-FI"/>
          </a:p>
        </p:txBody>
      </p:sp>
    </p:spTree>
    <p:extLst>
      <p:ext uri="{BB962C8B-B14F-4D97-AF65-F5344CB8AC3E}">
        <p14:creationId xmlns:p14="http://schemas.microsoft.com/office/powerpoint/2010/main" val="35051370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Dian kuvan paikkamerkki 1"/>
          <p:cNvSpPr>
            <a:spLocks noGrp="1" noRot="1" noChangeAspect="1" noTextEdit="1"/>
          </p:cNvSpPr>
          <p:nvPr>
            <p:ph type="sldImg"/>
          </p:nvPr>
        </p:nvSpPr>
        <p:spPr>
          <a:ln/>
        </p:spPr>
      </p:sp>
      <p:sp>
        <p:nvSpPr>
          <p:cNvPr id="136195" name="Huomautusten paikkamerkki 2"/>
          <p:cNvSpPr>
            <a:spLocks noGrp="1"/>
          </p:cNvSpPr>
          <p:nvPr>
            <p:ph type="body" idx="1"/>
          </p:nvPr>
        </p:nvSpPr>
        <p:spPr>
          <a:noFill/>
          <a:ln/>
        </p:spPr>
        <p:txBody>
          <a:bodyPr/>
          <a:lstStyle/>
          <a:p>
            <a:pPr eaLnBrk="1" hangingPunct="1"/>
            <a:endParaRPr lang="fi-FI" smtClean="0"/>
          </a:p>
        </p:txBody>
      </p:sp>
      <p:sp>
        <p:nvSpPr>
          <p:cNvPr id="136196" name="Dian numeron paikkamerkki 3"/>
          <p:cNvSpPr>
            <a:spLocks noGrp="1"/>
          </p:cNvSpPr>
          <p:nvPr>
            <p:ph type="sldNum" sz="quarter" idx="5"/>
          </p:nvPr>
        </p:nvSpPr>
        <p:spPr>
          <a:noFill/>
        </p:spPr>
        <p:txBody>
          <a:bodyPr/>
          <a:lstStyle/>
          <a:p>
            <a:fld id="{8BA98955-392A-419E-8DD6-17AE5849BCFC}" type="slidenum">
              <a:rPr lang="fi-FI"/>
              <a:pPr/>
              <a:t>37</a:t>
            </a:fld>
            <a:endParaRPr lang="fi-FI"/>
          </a:p>
        </p:txBody>
      </p:sp>
    </p:spTree>
    <p:extLst>
      <p:ext uri="{BB962C8B-B14F-4D97-AF65-F5344CB8AC3E}">
        <p14:creationId xmlns:p14="http://schemas.microsoft.com/office/powerpoint/2010/main" val="308972197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Dian kuvan paikkamerkki 1"/>
          <p:cNvSpPr>
            <a:spLocks noGrp="1" noRot="1" noChangeAspect="1" noTextEdit="1"/>
          </p:cNvSpPr>
          <p:nvPr>
            <p:ph type="sldImg"/>
          </p:nvPr>
        </p:nvSpPr>
        <p:spPr>
          <a:ln/>
        </p:spPr>
      </p:sp>
      <p:sp>
        <p:nvSpPr>
          <p:cNvPr id="137219" name="Huomautusten paikkamerkki 2"/>
          <p:cNvSpPr>
            <a:spLocks noGrp="1"/>
          </p:cNvSpPr>
          <p:nvPr>
            <p:ph type="body" idx="1"/>
          </p:nvPr>
        </p:nvSpPr>
        <p:spPr>
          <a:noFill/>
          <a:ln/>
        </p:spPr>
        <p:txBody>
          <a:bodyPr/>
          <a:lstStyle/>
          <a:p>
            <a:pPr eaLnBrk="1" hangingPunct="1"/>
            <a:endParaRPr lang="fi-FI" smtClean="0"/>
          </a:p>
        </p:txBody>
      </p:sp>
      <p:sp>
        <p:nvSpPr>
          <p:cNvPr id="137220" name="Dian numeron paikkamerkki 3"/>
          <p:cNvSpPr>
            <a:spLocks noGrp="1"/>
          </p:cNvSpPr>
          <p:nvPr>
            <p:ph type="sldNum" sz="quarter" idx="5"/>
          </p:nvPr>
        </p:nvSpPr>
        <p:spPr>
          <a:noFill/>
        </p:spPr>
        <p:txBody>
          <a:bodyPr/>
          <a:lstStyle/>
          <a:p>
            <a:fld id="{9E388B2D-3618-4E49-A097-77453508F1CC}" type="slidenum">
              <a:rPr lang="fi-FI"/>
              <a:pPr/>
              <a:t>38</a:t>
            </a:fld>
            <a:endParaRPr lang="fi-FI"/>
          </a:p>
        </p:txBody>
      </p:sp>
    </p:spTree>
    <p:extLst>
      <p:ext uri="{BB962C8B-B14F-4D97-AF65-F5344CB8AC3E}">
        <p14:creationId xmlns:p14="http://schemas.microsoft.com/office/powerpoint/2010/main" val="133420146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Dian kuvan paikkamerkki 1"/>
          <p:cNvSpPr>
            <a:spLocks noGrp="1" noRot="1" noChangeAspect="1" noTextEdit="1"/>
          </p:cNvSpPr>
          <p:nvPr>
            <p:ph type="sldImg"/>
          </p:nvPr>
        </p:nvSpPr>
        <p:spPr>
          <a:ln/>
        </p:spPr>
      </p:sp>
      <p:sp>
        <p:nvSpPr>
          <p:cNvPr id="138243" name="Huomautusten paikkamerkki 2"/>
          <p:cNvSpPr>
            <a:spLocks noGrp="1"/>
          </p:cNvSpPr>
          <p:nvPr>
            <p:ph type="body" idx="1"/>
          </p:nvPr>
        </p:nvSpPr>
        <p:spPr>
          <a:noFill/>
          <a:ln/>
        </p:spPr>
        <p:txBody>
          <a:bodyPr/>
          <a:lstStyle/>
          <a:p>
            <a:pPr eaLnBrk="1" hangingPunct="1"/>
            <a:endParaRPr lang="fi-FI" smtClean="0"/>
          </a:p>
        </p:txBody>
      </p:sp>
      <p:sp>
        <p:nvSpPr>
          <p:cNvPr id="138244" name="Dian numeron paikkamerkki 3"/>
          <p:cNvSpPr>
            <a:spLocks noGrp="1"/>
          </p:cNvSpPr>
          <p:nvPr>
            <p:ph type="sldNum" sz="quarter" idx="5"/>
          </p:nvPr>
        </p:nvSpPr>
        <p:spPr>
          <a:noFill/>
        </p:spPr>
        <p:txBody>
          <a:bodyPr/>
          <a:lstStyle/>
          <a:p>
            <a:fld id="{87EE3D62-F07E-4045-B4E9-819A613F3656}" type="slidenum">
              <a:rPr lang="fi-FI"/>
              <a:pPr/>
              <a:t>39</a:t>
            </a:fld>
            <a:endParaRPr lang="fi-FI"/>
          </a:p>
        </p:txBody>
      </p:sp>
    </p:spTree>
    <p:extLst>
      <p:ext uri="{BB962C8B-B14F-4D97-AF65-F5344CB8AC3E}">
        <p14:creationId xmlns:p14="http://schemas.microsoft.com/office/powerpoint/2010/main" val="107008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Dian kuvan paikkamerkki 1"/>
          <p:cNvSpPr>
            <a:spLocks noGrp="1" noRot="1" noChangeAspect="1" noTextEdit="1"/>
          </p:cNvSpPr>
          <p:nvPr>
            <p:ph type="sldImg"/>
          </p:nvPr>
        </p:nvSpPr>
        <p:spPr>
          <a:ln/>
        </p:spPr>
      </p:sp>
      <p:sp>
        <p:nvSpPr>
          <p:cNvPr id="100355" name="Huomautusten paikkamerkki 2"/>
          <p:cNvSpPr>
            <a:spLocks noGrp="1"/>
          </p:cNvSpPr>
          <p:nvPr>
            <p:ph type="body" idx="1"/>
          </p:nvPr>
        </p:nvSpPr>
        <p:spPr>
          <a:noFill/>
          <a:ln/>
        </p:spPr>
        <p:txBody>
          <a:bodyPr/>
          <a:lstStyle/>
          <a:p>
            <a:pPr eaLnBrk="1" hangingPunct="1"/>
            <a:endParaRPr lang="fi-FI" smtClean="0"/>
          </a:p>
        </p:txBody>
      </p:sp>
      <p:sp>
        <p:nvSpPr>
          <p:cNvPr id="100356" name="Dian numeron paikkamerkki 3"/>
          <p:cNvSpPr>
            <a:spLocks noGrp="1"/>
          </p:cNvSpPr>
          <p:nvPr>
            <p:ph type="sldNum" sz="quarter" idx="5"/>
          </p:nvPr>
        </p:nvSpPr>
        <p:spPr>
          <a:noFill/>
        </p:spPr>
        <p:txBody>
          <a:bodyPr/>
          <a:lstStyle/>
          <a:p>
            <a:fld id="{2A4224C6-EF81-4FD8-B0C0-0BB8A7756BE5}" type="slidenum">
              <a:rPr lang="fi-FI"/>
              <a:pPr/>
              <a:t>4</a:t>
            </a:fld>
            <a:endParaRPr lang="fi-FI"/>
          </a:p>
        </p:txBody>
      </p:sp>
    </p:spTree>
    <p:extLst>
      <p:ext uri="{BB962C8B-B14F-4D97-AF65-F5344CB8AC3E}">
        <p14:creationId xmlns:p14="http://schemas.microsoft.com/office/powerpoint/2010/main" val="415381680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Dian kuvan paikkamerkki 1"/>
          <p:cNvSpPr>
            <a:spLocks noGrp="1" noRot="1" noChangeAspect="1" noTextEdit="1"/>
          </p:cNvSpPr>
          <p:nvPr>
            <p:ph type="sldImg"/>
          </p:nvPr>
        </p:nvSpPr>
        <p:spPr>
          <a:ln/>
        </p:spPr>
      </p:sp>
      <p:sp>
        <p:nvSpPr>
          <p:cNvPr id="139267" name="Huomautusten paikkamerkki 2"/>
          <p:cNvSpPr>
            <a:spLocks noGrp="1"/>
          </p:cNvSpPr>
          <p:nvPr>
            <p:ph type="body" idx="1"/>
          </p:nvPr>
        </p:nvSpPr>
        <p:spPr>
          <a:noFill/>
          <a:ln/>
        </p:spPr>
        <p:txBody>
          <a:bodyPr/>
          <a:lstStyle/>
          <a:p>
            <a:pPr eaLnBrk="1" hangingPunct="1"/>
            <a:endParaRPr lang="fi-FI" smtClean="0"/>
          </a:p>
        </p:txBody>
      </p:sp>
      <p:sp>
        <p:nvSpPr>
          <p:cNvPr id="139268" name="Dian numeron paikkamerkki 3"/>
          <p:cNvSpPr>
            <a:spLocks noGrp="1"/>
          </p:cNvSpPr>
          <p:nvPr>
            <p:ph type="sldNum" sz="quarter" idx="5"/>
          </p:nvPr>
        </p:nvSpPr>
        <p:spPr>
          <a:noFill/>
        </p:spPr>
        <p:txBody>
          <a:bodyPr/>
          <a:lstStyle/>
          <a:p>
            <a:fld id="{8009E3C1-D356-4831-96F8-48254CD976F8}" type="slidenum">
              <a:rPr lang="fi-FI"/>
              <a:pPr/>
              <a:t>40</a:t>
            </a:fld>
            <a:endParaRPr lang="fi-FI"/>
          </a:p>
        </p:txBody>
      </p:sp>
    </p:spTree>
    <p:extLst>
      <p:ext uri="{BB962C8B-B14F-4D97-AF65-F5344CB8AC3E}">
        <p14:creationId xmlns:p14="http://schemas.microsoft.com/office/powerpoint/2010/main" val="145540923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Dian kuvan paikkamerkki 1"/>
          <p:cNvSpPr>
            <a:spLocks noGrp="1" noRot="1" noChangeAspect="1" noTextEdit="1"/>
          </p:cNvSpPr>
          <p:nvPr>
            <p:ph type="sldImg"/>
          </p:nvPr>
        </p:nvSpPr>
        <p:spPr>
          <a:ln/>
        </p:spPr>
      </p:sp>
      <p:sp>
        <p:nvSpPr>
          <p:cNvPr id="140291" name="Huomautusten paikkamerkki 2"/>
          <p:cNvSpPr>
            <a:spLocks noGrp="1"/>
          </p:cNvSpPr>
          <p:nvPr>
            <p:ph type="body" idx="1"/>
          </p:nvPr>
        </p:nvSpPr>
        <p:spPr>
          <a:noFill/>
          <a:ln/>
        </p:spPr>
        <p:txBody>
          <a:bodyPr/>
          <a:lstStyle/>
          <a:p>
            <a:pPr eaLnBrk="1" hangingPunct="1"/>
            <a:endParaRPr lang="fi-FI" smtClean="0"/>
          </a:p>
        </p:txBody>
      </p:sp>
      <p:sp>
        <p:nvSpPr>
          <p:cNvPr id="140292" name="Dian numeron paikkamerkki 3"/>
          <p:cNvSpPr>
            <a:spLocks noGrp="1"/>
          </p:cNvSpPr>
          <p:nvPr>
            <p:ph type="sldNum" sz="quarter" idx="5"/>
          </p:nvPr>
        </p:nvSpPr>
        <p:spPr>
          <a:noFill/>
        </p:spPr>
        <p:txBody>
          <a:bodyPr/>
          <a:lstStyle/>
          <a:p>
            <a:fld id="{1DFB60AC-6A14-4662-83CD-6FDCB83ABC4D}" type="slidenum">
              <a:rPr lang="fi-FI"/>
              <a:pPr/>
              <a:t>41</a:t>
            </a:fld>
            <a:endParaRPr lang="fi-FI"/>
          </a:p>
        </p:txBody>
      </p:sp>
    </p:spTree>
    <p:extLst>
      <p:ext uri="{BB962C8B-B14F-4D97-AF65-F5344CB8AC3E}">
        <p14:creationId xmlns:p14="http://schemas.microsoft.com/office/powerpoint/2010/main" val="407020900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Dian kuvan paikkamerkki 1"/>
          <p:cNvSpPr>
            <a:spLocks noGrp="1" noRot="1" noChangeAspect="1" noTextEdit="1"/>
          </p:cNvSpPr>
          <p:nvPr>
            <p:ph type="sldImg"/>
          </p:nvPr>
        </p:nvSpPr>
        <p:spPr>
          <a:ln/>
        </p:spPr>
      </p:sp>
      <p:sp>
        <p:nvSpPr>
          <p:cNvPr id="141315" name="Huomautusten paikkamerkki 2"/>
          <p:cNvSpPr>
            <a:spLocks noGrp="1"/>
          </p:cNvSpPr>
          <p:nvPr>
            <p:ph type="body" idx="1"/>
          </p:nvPr>
        </p:nvSpPr>
        <p:spPr>
          <a:noFill/>
          <a:ln/>
        </p:spPr>
        <p:txBody>
          <a:bodyPr/>
          <a:lstStyle/>
          <a:p>
            <a:pPr eaLnBrk="1" hangingPunct="1"/>
            <a:endParaRPr lang="fi-FI" smtClean="0"/>
          </a:p>
        </p:txBody>
      </p:sp>
      <p:sp>
        <p:nvSpPr>
          <p:cNvPr id="141316" name="Dian numeron paikkamerkki 3"/>
          <p:cNvSpPr>
            <a:spLocks noGrp="1"/>
          </p:cNvSpPr>
          <p:nvPr>
            <p:ph type="sldNum" sz="quarter" idx="5"/>
          </p:nvPr>
        </p:nvSpPr>
        <p:spPr>
          <a:noFill/>
        </p:spPr>
        <p:txBody>
          <a:bodyPr/>
          <a:lstStyle/>
          <a:p>
            <a:fld id="{DCC22F74-12C6-43E6-AF18-47987F132566}" type="slidenum">
              <a:rPr lang="fi-FI"/>
              <a:pPr/>
              <a:t>42</a:t>
            </a:fld>
            <a:endParaRPr lang="fi-FI"/>
          </a:p>
        </p:txBody>
      </p:sp>
    </p:spTree>
    <p:extLst>
      <p:ext uri="{BB962C8B-B14F-4D97-AF65-F5344CB8AC3E}">
        <p14:creationId xmlns:p14="http://schemas.microsoft.com/office/powerpoint/2010/main" val="299546946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Dian kuvan paikkamerkki 1"/>
          <p:cNvSpPr>
            <a:spLocks noGrp="1" noRot="1" noChangeAspect="1" noTextEdit="1"/>
          </p:cNvSpPr>
          <p:nvPr>
            <p:ph type="sldImg"/>
          </p:nvPr>
        </p:nvSpPr>
        <p:spPr>
          <a:ln/>
        </p:spPr>
      </p:sp>
      <p:sp>
        <p:nvSpPr>
          <p:cNvPr id="143363" name="Huomautusten paikkamerkki 2"/>
          <p:cNvSpPr>
            <a:spLocks noGrp="1"/>
          </p:cNvSpPr>
          <p:nvPr>
            <p:ph type="body" idx="1"/>
          </p:nvPr>
        </p:nvSpPr>
        <p:spPr>
          <a:noFill/>
          <a:ln/>
        </p:spPr>
        <p:txBody>
          <a:bodyPr/>
          <a:lstStyle/>
          <a:p>
            <a:pPr eaLnBrk="1" hangingPunct="1"/>
            <a:endParaRPr lang="fi-FI" smtClean="0"/>
          </a:p>
        </p:txBody>
      </p:sp>
      <p:sp>
        <p:nvSpPr>
          <p:cNvPr id="143364" name="Dian numeron paikkamerkki 3"/>
          <p:cNvSpPr>
            <a:spLocks noGrp="1"/>
          </p:cNvSpPr>
          <p:nvPr>
            <p:ph type="sldNum" sz="quarter" idx="5"/>
          </p:nvPr>
        </p:nvSpPr>
        <p:spPr>
          <a:noFill/>
        </p:spPr>
        <p:txBody>
          <a:bodyPr/>
          <a:lstStyle/>
          <a:p>
            <a:fld id="{1E2C95A4-F76A-4C30-BF02-1A6913C58034}" type="slidenum">
              <a:rPr lang="fi-FI"/>
              <a:pPr/>
              <a:t>43</a:t>
            </a:fld>
            <a:endParaRPr lang="fi-FI"/>
          </a:p>
        </p:txBody>
      </p:sp>
    </p:spTree>
    <p:extLst>
      <p:ext uri="{BB962C8B-B14F-4D97-AF65-F5344CB8AC3E}">
        <p14:creationId xmlns:p14="http://schemas.microsoft.com/office/powerpoint/2010/main" val="132818383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Dian kuvan paikkamerkki 1"/>
          <p:cNvSpPr>
            <a:spLocks noGrp="1" noRot="1" noChangeAspect="1" noTextEdit="1"/>
          </p:cNvSpPr>
          <p:nvPr>
            <p:ph type="sldImg"/>
          </p:nvPr>
        </p:nvSpPr>
        <p:spPr>
          <a:ln/>
        </p:spPr>
      </p:sp>
      <p:sp>
        <p:nvSpPr>
          <p:cNvPr id="144387" name="Huomautusten paikkamerkki 2"/>
          <p:cNvSpPr>
            <a:spLocks noGrp="1"/>
          </p:cNvSpPr>
          <p:nvPr>
            <p:ph type="body" idx="1"/>
          </p:nvPr>
        </p:nvSpPr>
        <p:spPr>
          <a:noFill/>
          <a:ln/>
        </p:spPr>
        <p:txBody>
          <a:bodyPr/>
          <a:lstStyle/>
          <a:p>
            <a:pPr eaLnBrk="1" hangingPunct="1"/>
            <a:endParaRPr lang="fi-FI" smtClean="0"/>
          </a:p>
        </p:txBody>
      </p:sp>
      <p:sp>
        <p:nvSpPr>
          <p:cNvPr id="144388" name="Dian numeron paikkamerkki 3"/>
          <p:cNvSpPr>
            <a:spLocks noGrp="1"/>
          </p:cNvSpPr>
          <p:nvPr>
            <p:ph type="sldNum" sz="quarter" idx="5"/>
          </p:nvPr>
        </p:nvSpPr>
        <p:spPr>
          <a:noFill/>
        </p:spPr>
        <p:txBody>
          <a:bodyPr/>
          <a:lstStyle/>
          <a:p>
            <a:fld id="{9D827AEF-3611-4331-9B32-740A44CDFE0F}" type="slidenum">
              <a:rPr lang="fi-FI"/>
              <a:pPr/>
              <a:t>44</a:t>
            </a:fld>
            <a:endParaRPr lang="fi-FI"/>
          </a:p>
        </p:txBody>
      </p:sp>
    </p:spTree>
    <p:extLst>
      <p:ext uri="{BB962C8B-B14F-4D97-AF65-F5344CB8AC3E}">
        <p14:creationId xmlns:p14="http://schemas.microsoft.com/office/powerpoint/2010/main" val="223050975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Dian kuvan paikkamerkki 1"/>
          <p:cNvSpPr>
            <a:spLocks noGrp="1" noRot="1" noChangeAspect="1" noTextEdit="1"/>
          </p:cNvSpPr>
          <p:nvPr>
            <p:ph type="sldImg"/>
          </p:nvPr>
        </p:nvSpPr>
        <p:spPr>
          <a:ln/>
        </p:spPr>
      </p:sp>
      <p:sp>
        <p:nvSpPr>
          <p:cNvPr id="145411" name="Huomautusten paikkamerkki 2"/>
          <p:cNvSpPr>
            <a:spLocks noGrp="1"/>
          </p:cNvSpPr>
          <p:nvPr>
            <p:ph type="body" idx="1"/>
          </p:nvPr>
        </p:nvSpPr>
        <p:spPr>
          <a:noFill/>
          <a:ln/>
        </p:spPr>
        <p:txBody>
          <a:bodyPr/>
          <a:lstStyle/>
          <a:p>
            <a:pPr eaLnBrk="1" hangingPunct="1"/>
            <a:endParaRPr lang="fi-FI" smtClean="0"/>
          </a:p>
        </p:txBody>
      </p:sp>
      <p:sp>
        <p:nvSpPr>
          <p:cNvPr id="145412" name="Dian numeron paikkamerkki 3"/>
          <p:cNvSpPr>
            <a:spLocks noGrp="1"/>
          </p:cNvSpPr>
          <p:nvPr>
            <p:ph type="sldNum" sz="quarter" idx="5"/>
          </p:nvPr>
        </p:nvSpPr>
        <p:spPr>
          <a:noFill/>
        </p:spPr>
        <p:txBody>
          <a:bodyPr/>
          <a:lstStyle/>
          <a:p>
            <a:fld id="{38B53848-DA06-4CD8-A4D2-12C87F642EFE}" type="slidenum">
              <a:rPr lang="fi-FI"/>
              <a:pPr/>
              <a:t>45</a:t>
            </a:fld>
            <a:endParaRPr lang="fi-FI"/>
          </a:p>
        </p:txBody>
      </p:sp>
    </p:spTree>
    <p:extLst>
      <p:ext uri="{BB962C8B-B14F-4D97-AF65-F5344CB8AC3E}">
        <p14:creationId xmlns:p14="http://schemas.microsoft.com/office/powerpoint/2010/main" val="134235894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Dian kuvan paikkamerkki 1"/>
          <p:cNvSpPr>
            <a:spLocks noGrp="1" noRot="1" noChangeAspect="1" noTextEdit="1"/>
          </p:cNvSpPr>
          <p:nvPr>
            <p:ph type="sldImg"/>
          </p:nvPr>
        </p:nvSpPr>
        <p:spPr>
          <a:ln/>
        </p:spPr>
      </p:sp>
      <p:sp>
        <p:nvSpPr>
          <p:cNvPr id="147459" name="Huomautusten paikkamerkki 2"/>
          <p:cNvSpPr>
            <a:spLocks noGrp="1"/>
          </p:cNvSpPr>
          <p:nvPr>
            <p:ph type="body" idx="1"/>
          </p:nvPr>
        </p:nvSpPr>
        <p:spPr>
          <a:noFill/>
          <a:ln/>
        </p:spPr>
        <p:txBody>
          <a:bodyPr/>
          <a:lstStyle/>
          <a:p>
            <a:pPr eaLnBrk="1" hangingPunct="1"/>
            <a:endParaRPr lang="fi-FI" smtClean="0"/>
          </a:p>
        </p:txBody>
      </p:sp>
      <p:sp>
        <p:nvSpPr>
          <p:cNvPr id="147460" name="Dian numeron paikkamerkki 3"/>
          <p:cNvSpPr>
            <a:spLocks noGrp="1"/>
          </p:cNvSpPr>
          <p:nvPr>
            <p:ph type="sldNum" sz="quarter" idx="5"/>
          </p:nvPr>
        </p:nvSpPr>
        <p:spPr>
          <a:noFill/>
        </p:spPr>
        <p:txBody>
          <a:bodyPr/>
          <a:lstStyle/>
          <a:p>
            <a:fld id="{20AC3DCA-037B-4094-BE8E-438FFD47F41F}" type="slidenum">
              <a:rPr lang="fi-FI"/>
              <a:pPr/>
              <a:t>46</a:t>
            </a:fld>
            <a:endParaRPr lang="fi-FI"/>
          </a:p>
        </p:txBody>
      </p:sp>
    </p:spTree>
    <p:extLst>
      <p:ext uri="{BB962C8B-B14F-4D97-AF65-F5344CB8AC3E}">
        <p14:creationId xmlns:p14="http://schemas.microsoft.com/office/powerpoint/2010/main" val="7143036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Dian kuvan paikkamerkki 1"/>
          <p:cNvSpPr>
            <a:spLocks noGrp="1" noRot="1" noChangeAspect="1" noTextEdit="1"/>
          </p:cNvSpPr>
          <p:nvPr>
            <p:ph type="sldImg"/>
          </p:nvPr>
        </p:nvSpPr>
        <p:spPr>
          <a:ln/>
        </p:spPr>
      </p:sp>
      <p:sp>
        <p:nvSpPr>
          <p:cNvPr id="148483" name="Huomautusten paikkamerkki 2"/>
          <p:cNvSpPr>
            <a:spLocks noGrp="1"/>
          </p:cNvSpPr>
          <p:nvPr>
            <p:ph type="body" idx="1"/>
          </p:nvPr>
        </p:nvSpPr>
        <p:spPr>
          <a:noFill/>
          <a:ln/>
        </p:spPr>
        <p:txBody>
          <a:bodyPr/>
          <a:lstStyle/>
          <a:p>
            <a:pPr eaLnBrk="1" hangingPunct="1"/>
            <a:endParaRPr lang="fi-FI" smtClean="0"/>
          </a:p>
        </p:txBody>
      </p:sp>
      <p:sp>
        <p:nvSpPr>
          <p:cNvPr id="148484" name="Dian numeron paikkamerkki 3"/>
          <p:cNvSpPr>
            <a:spLocks noGrp="1"/>
          </p:cNvSpPr>
          <p:nvPr>
            <p:ph type="sldNum" sz="quarter" idx="5"/>
          </p:nvPr>
        </p:nvSpPr>
        <p:spPr>
          <a:noFill/>
        </p:spPr>
        <p:txBody>
          <a:bodyPr/>
          <a:lstStyle/>
          <a:p>
            <a:fld id="{BA5A3981-095E-4AEA-828C-FBED460786D6}" type="slidenum">
              <a:rPr lang="fi-FI"/>
              <a:pPr/>
              <a:t>47</a:t>
            </a:fld>
            <a:endParaRPr lang="fi-FI"/>
          </a:p>
        </p:txBody>
      </p:sp>
    </p:spTree>
    <p:extLst>
      <p:ext uri="{BB962C8B-B14F-4D97-AF65-F5344CB8AC3E}">
        <p14:creationId xmlns:p14="http://schemas.microsoft.com/office/powerpoint/2010/main" val="211476462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Dian kuvan paikkamerkki 1"/>
          <p:cNvSpPr>
            <a:spLocks noGrp="1" noRot="1" noChangeAspect="1" noTextEdit="1"/>
          </p:cNvSpPr>
          <p:nvPr>
            <p:ph type="sldImg"/>
          </p:nvPr>
        </p:nvSpPr>
        <p:spPr>
          <a:ln/>
        </p:spPr>
      </p:sp>
      <p:sp>
        <p:nvSpPr>
          <p:cNvPr id="149507" name="Huomautusten paikkamerkki 2"/>
          <p:cNvSpPr>
            <a:spLocks noGrp="1"/>
          </p:cNvSpPr>
          <p:nvPr>
            <p:ph type="body" idx="1"/>
          </p:nvPr>
        </p:nvSpPr>
        <p:spPr>
          <a:noFill/>
          <a:ln/>
        </p:spPr>
        <p:txBody>
          <a:bodyPr/>
          <a:lstStyle/>
          <a:p>
            <a:pPr eaLnBrk="1" hangingPunct="1"/>
            <a:endParaRPr lang="fi-FI" smtClean="0"/>
          </a:p>
        </p:txBody>
      </p:sp>
      <p:sp>
        <p:nvSpPr>
          <p:cNvPr id="149508" name="Dian numeron paikkamerkki 3"/>
          <p:cNvSpPr>
            <a:spLocks noGrp="1"/>
          </p:cNvSpPr>
          <p:nvPr>
            <p:ph type="sldNum" sz="quarter" idx="5"/>
          </p:nvPr>
        </p:nvSpPr>
        <p:spPr>
          <a:noFill/>
        </p:spPr>
        <p:txBody>
          <a:bodyPr/>
          <a:lstStyle/>
          <a:p>
            <a:fld id="{FD0F60BD-4B10-437D-9209-0479C997FE6E}" type="slidenum">
              <a:rPr lang="fi-FI"/>
              <a:pPr/>
              <a:t>49</a:t>
            </a:fld>
            <a:endParaRPr lang="fi-FI"/>
          </a:p>
        </p:txBody>
      </p:sp>
    </p:spTree>
    <p:extLst>
      <p:ext uri="{BB962C8B-B14F-4D97-AF65-F5344CB8AC3E}">
        <p14:creationId xmlns:p14="http://schemas.microsoft.com/office/powerpoint/2010/main" val="68931855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Dian kuvan paikkamerkki 1"/>
          <p:cNvSpPr>
            <a:spLocks noGrp="1" noRot="1" noChangeAspect="1" noTextEdit="1"/>
          </p:cNvSpPr>
          <p:nvPr>
            <p:ph type="sldImg"/>
          </p:nvPr>
        </p:nvSpPr>
        <p:spPr>
          <a:ln/>
        </p:spPr>
      </p:sp>
      <p:sp>
        <p:nvSpPr>
          <p:cNvPr id="150531" name="Huomautusten paikkamerkki 2"/>
          <p:cNvSpPr>
            <a:spLocks noGrp="1"/>
          </p:cNvSpPr>
          <p:nvPr>
            <p:ph type="body" idx="1"/>
          </p:nvPr>
        </p:nvSpPr>
        <p:spPr>
          <a:noFill/>
          <a:ln/>
        </p:spPr>
        <p:txBody>
          <a:bodyPr/>
          <a:lstStyle/>
          <a:p>
            <a:pPr eaLnBrk="1" hangingPunct="1"/>
            <a:endParaRPr lang="fi-FI" smtClean="0"/>
          </a:p>
        </p:txBody>
      </p:sp>
      <p:sp>
        <p:nvSpPr>
          <p:cNvPr id="150532" name="Dian numeron paikkamerkki 3"/>
          <p:cNvSpPr>
            <a:spLocks noGrp="1"/>
          </p:cNvSpPr>
          <p:nvPr>
            <p:ph type="sldNum" sz="quarter" idx="5"/>
          </p:nvPr>
        </p:nvSpPr>
        <p:spPr>
          <a:noFill/>
        </p:spPr>
        <p:txBody>
          <a:bodyPr/>
          <a:lstStyle/>
          <a:p>
            <a:fld id="{776F2CC0-B324-42C3-97C1-B15DD36C6EF3}" type="slidenum">
              <a:rPr lang="fi-FI"/>
              <a:pPr/>
              <a:t>50</a:t>
            </a:fld>
            <a:endParaRPr lang="fi-FI"/>
          </a:p>
        </p:txBody>
      </p:sp>
    </p:spTree>
    <p:extLst>
      <p:ext uri="{BB962C8B-B14F-4D97-AF65-F5344CB8AC3E}">
        <p14:creationId xmlns:p14="http://schemas.microsoft.com/office/powerpoint/2010/main" val="40262488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Dian kuvan paikkamerkki 1"/>
          <p:cNvSpPr>
            <a:spLocks noGrp="1" noRot="1" noChangeAspect="1" noTextEdit="1"/>
          </p:cNvSpPr>
          <p:nvPr>
            <p:ph type="sldImg"/>
          </p:nvPr>
        </p:nvSpPr>
        <p:spPr>
          <a:ln/>
        </p:spPr>
      </p:sp>
      <p:sp>
        <p:nvSpPr>
          <p:cNvPr id="101379" name="Huomautusten paikkamerkki 2"/>
          <p:cNvSpPr>
            <a:spLocks noGrp="1"/>
          </p:cNvSpPr>
          <p:nvPr>
            <p:ph type="body" idx="1"/>
          </p:nvPr>
        </p:nvSpPr>
        <p:spPr>
          <a:noFill/>
          <a:ln/>
        </p:spPr>
        <p:txBody>
          <a:bodyPr/>
          <a:lstStyle/>
          <a:p>
            <a:pPr eaLnBrk="1" hangingPunct="1"/>
            <a:endParaRPr lang="fi-FI" smtClean="0"/>
          </a:p>
        </p:txBody>
      </p:sp>
      <p:sp>
        <p:nvSpPr>
          <p:cNvPr id="101380" name="Dian numeron paikkamerkki 3"/>
          <p:cNvSpPr>
            <a:spLocks noGrp="1"/>
          </p:cNvSpPr>
          <p:nvPr>
            <p:ph type="sldNum" sz="quarter" idx="5"/>
          </p:nvPr>
        </p:nvSpPr>
        <p:spPr>
          <a:noFill/>
        </p:spPr>
        <p:txBody>
          <a:bodyPr/>
          <a:lstStyle/>
          <a:p>
            <a:fld id="{1160F10D-191A-4305-9CF8-683205B593BD}" type="slidenum">
              <a:rPr lang="fi-FI"/>
              <a:pPr/>
              <a:t>5</a:t>
            </a:fld>
            <a:endParaRPr lang="fi-FI"/>
          </a:p>
        </p:txBody>
      </p:sp>
    </p:spTree>
    <p:extLst>
      <p:ext uri="{BB962C8B-B14F-4D97-AF65-F5344CB8AC3E}">
        <p14:creationId xmlns:p14="http://schemas.microsoft.com/office/powerpoint/2010/main" val="11677312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Dian kuvan paikkamerkki 1"/>
          <p:cNvSpPr>
            <a:spLocks noGrp="1" noRot="1" noChangeAspect="1" noTextEdit="1"/>
          </p:cNvSpPr>
          <p:nvPr>
            <p:ph type="sldImg"/>
          </p:nvPr>
        </p:nvSpPr>
        <p:spPr>
          <a:ln/>
        </p:spPr>
      </p:sp>
      <p:sp>
        <p:nvSpPr>
          <p:cNvPr id="151555" name="Huomautusten paikkamerkki 2"/>
          <p:cNvSpPr>
            <a:spLocks noGrp="1"/>
          </p:cNvSpPr>
          <p:nvPr>
            <p:ph type="body" idx="1"/>
          </p:nvPr>
        </p:nvSpPr>
        <p:spPr>
          <a:noFill/>
          <a:ln/>
        </p:spPr>
        <p:txBody>
          <a:bodyPr/>
          <a:lstStyle/>
          <a:p>
            <a:pPr eaLnBrk="1" hangingPunct="1"/>
            <a:endParaRPr lang="fi-FI" smtClean="0"/>
          </a:p>
        </p:txBody>
      </p:sp>
      <p:sp>
        <p:nvSpPr>
          <p:cNvPr id="151556" name="Dian numeron paikkamerkki 3"/>
          <p:cNvSpPr>
            <a:spLocks noGrp="1"/>
          </p:cNvSpPr>
          <p:nvPr>
            <p:ph type="sldNum" sz="quarter" idx="5"/>
          </p:nvPr>
        </p:nvSpPr>
        <p:spPr>
          <a:noFill/>
        </p:spPr>
        <p:txBody>
          <a:bodyPr/>
          <a:lstStyle/>
          <a:p>
            <a:fld id="{EF3EA4B8-C8D7-4D23-BFAB-1278C0446340}" type="slidenum">
              <a:rPr lang="fi-FI"/>
              <a:pPr/>
              <a:t>51</a:t>
            </a:fld>
            <a:endParaRPr lang="fi-FI"/>
          </a:p>
        </p:txBody>
      </p:sp>
    </p:spTree>
    <p:extLst>
      <p:ext uri="{BB962C8B-B14F-4D97-AF65-F5344CB8AC3E}">
        <p14:creationId xmlns:p14="http://schemas.microsoft.com/office/powerpoint/2010/main" val="261530018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Dian kuvan paikkamerkki 1"/>
          <p:cNvSpPr>
            <a:spLocks noGrp="1" noRot="1" noChangeAspect="1" noTextEdit="1"/>
          </p:cNvSpPr>
          <p:nvPr>
            <p:ph type="sldImg"/>
          </p:nvPr>
        </p:nvSpPr>
        <p:spPr>
          <a:ln/>
        </p:spPr>
      </p:sp>
      <p:sp>
        <p:nvSpPr>
          <p:cNvPr id="152579" name="Huomautusten paikkamerkki 2"/>
          <p:cNvSpPr>
            <a:spLocks noGrp="1"/>
          </p:cNvSpPr>
          <p:nvPr>
            <p:ph type="body" idx="1"/>
          </p:nvPr>
        </p:nvSpPr>
        <p:spPr>
          <a:noFill/>
          <a:ln/>
        </p:spPr>
        <p:txBody>
          <a:bodyPr/>
          <a:lstStyle/>
          <a:p>
            <a:pPr eaLnBrk="1" hangingPunct="1"/>
            <a:endParaRPr lang="fi-FI" smtClean="0"/>
          </a:p>
        </p:txBody>
      </p:sp>
      <p:sp>
        <p:nvSpPr>
          <p:cNvPr id="152580" name="Dian numeron paikkamerkki 3"/>
          <p:cNvSpPr>
            <a:spLocks noGrp="1"/>
          </p:cNvSpPr>
          <p:nvPr>
            <p:ph type="sldNum" sz="quarter" idx="5"/>
          </p:nvPr>
        </p:nvSpPr>
        <p:spPr>
          <a:noFill/>
        </p:spPr>
        <p:txBody>
          <a:bodyPr/>
          <a:lstStyle/>
          <a:p>
            <a:fld id="{E4480BAE-EAE1-49ED-A5B2-4BEFC803E5CF}" type="slidenum">
              <a:rPr lang="fi-FI"/>
              <a:pPr/>
              <a:t>52</a:t>
            </a:fld>
            <a:endParaRPr lang="fi-FI"/>
          </a:p>
        </p:txBody>
      </p:sp>
    </p:spTree>
    <p:extLst>
      <p:ext uri="{BB962C8B-B14F-4D97-AF65-F5344CB8AC3E}">
        <p14:creationId xmlns:p14="http://schemas.microsoft.com/office/powerpoint/2010/main" val="397623720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Dian kuvan paikkamerkki 1"/>
          <p:cNvSpPr>
            <a:spLocks noGrp="1" noRot="1" noChangeAspect="1" noTextEdit="1"/>
          </p:cNvSpPr>
          <p:nvPr>
            <p:ph type="sldImg"/>
          </p:nvPr>
        </p:nvSpPr>
        <p:spPr>
          <a:ln/>
        </p:spPr>
      </p:sp>
      <p:sp>
        <p:nvSpPr>
          <p:cNvPr id="153603" name="Huomautusten paikkamerkki 2"/>
          <p:cNvSpPr>
            <a:spLocks noGrp="1"/>
          </p:cNvSpPr>
          <p:nvPr>
            <p:ph type="body" idx="1"/>
          </p:nvPr>
        </p:nvSpPr>
        <p:spPr>
          <a:noFill/>
          <a:ln/>
        </p:spPr>
        <p:txBody>
          <a:bodyPr/>
          <a:lstStyle/>
          <a:p>
            <a:pPr eaLnBrk="1" hangingPunct="1"/>
            <a:endParaRPr lang="fi-FI" smtClean="0"/>
          </a:p>
        </p:txBody>
      </p:sp>
      <p:sp>
        <p:nvSpPr>
          <p:cNvPr id="153604" name="Dian numeron paikkamerkki 3"/>
          <p:cNvSpPr>
            <a:spLocks noGrp="1"/>
          </p:cNvSpPr>
          <p:nvPr>
            <p:ph type="sldNum" sz="quarter" idx="5"/>
          </p:nvPr>
        </p:nvSpPr>
        <p:spPr>
          <a:noFill/>
        </p:spPr>
        <p:txBody>
          <a:bodyPr/>
          <a:lstStyle/>
          <a:p>
            <a:fld id="{3C21D84B-1107-4D1A-8608-723E9DB3AE1F}" type="slidenum">
              <a:rPr lang="fi-FI"/>
              <a:pPr/>
              <a:t>53</a:t>
            </a:fld>
            <a:endParaRPr lang="fi-FI"/>
          </a:p>
        </p:txBody>
      </p:sp>
    </p:spTree>
    <p:extLst>
      <p:ext uri="{BB962C8B-B14F-4D97-AF65-F5344CB8AC3E}">
        <p14:creationId xmlns:p14="http://schemas.microsoft.com/office/powerpoint/2010/main" val="5483731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Dian kuvan paikkamerkki 1"/>
          <p:cNvSpPr>
            <a:spLocks noGrp="1" noRot="1" noChangeAspect="1" noTextEdit="1"/>
          </p:cNvSpPr>
          <p:nvPr>
            <p:ph type="sldImg"/>
          </p:nvPr>
        </p:nvSpPr>
        <p:spPr>
          <a:ln/>
        </p:spPr>
      </p:sp>
      <p:sp>
        <p:nvSpPr>
          <p:cNvPr id="155651" name="Huomautusten paikkamerkki 2"/>
          <p:cNvSpPr>
            <a:spLocks noGrp="1"/>
          </p:cNvSpPr>
          <p:nvPr>
            <p:ph type="body" idx="1"/>
          </p:nvPr>
        </p:nvSpPr>
        <p:spPr>
          <a:noFill/>
          <a:ln/>
        </p:spPr>
        <p:txBody>
          <a:bodyPr/>
          <a:lstStyle/>
          <a:p>
            <a:pPr eaLnBrk="1" hangingPunct="1"/>
            <a:endParaRPr lang="fi-FI" smtClean="0"/>
          </a:p>
        </p:txBody>
      </p:sp>
      <p:sp>
        <p:nvSpPr>
          <p:cNvPr id="155652" name="Dian numeron paikkamerkki 3"/>
          <p:cNvSpPr>
            <a:spLocks noGrp="1"/>
          </p:cNvSpPr>
          <p:nvPr>
            <p:ph type="sldNum" sz="quarter" idx="5"/>
          </p:nvPr>
        </p:nvSpPr>
        <p:spPr>
          <a:noFill/>
        </p:spPr>
        <p:txBody>
          <a:bodyPr/>
          <a:lstStyle/>
          <a:p>
            <a:fld id="{38AD4837-8315-47C0-B31E-380631D36E8B}" type="slidenum">
              <a:rPr lang="fi-FI"/>
              <a:pPr/>
              <a:t>54</a:t>
            </a:fld>
            <a:endParaRPr lang="fi-FI"/>
          </a:p>
        </p:txBody>
      </p:sp>
    </p:spTree>
    <p:extLst>
      <p:ext uri="{BB962C8B-B14F-4D97-AF65-F5344CB8AC3E}">
        <p14:creationId xmlns:p14="http://schemas.microsoft.com/office/powerpoint/2010/main" val="407144434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Dian kuvan paikkamerkki 1"/>
          <p:cNvSpPr>
            <a:spLocks noGrp="1" noRot="1" noChangeAspect="1" noTextEdit="1"/>
          </p:cNvSpPr>
          <p:nvPr>
            <p:ph type="sldImg"/>
          </p:nvPr>
        </p:nvSpPr>
        <p:spPr>
          <a:ln/>
        </p:spPr>
      </p:sp>
      <p:sp>
        <p:nvSpPr>
          <p:cNvPr id="156675" name="Huomautusten paikkamerkki 2"/>
          <p:cNvSpPr>
            <a:spLocks noGrp="1"/>
          </p:cNvSpPr>
          <p:nvPr>
            <p:ph type="body" idx="1"/>
          </p:nvPr>
        </p:nvSpPr>
        <p:spPr>
          <a:noFill/>
          <a:ln/>
        </p:spPr>
        <p:txBody>
          <a:bodyPr/>
          <a:lstStyle/>
          <a:p>
            <a:pPr eaLnBrk="1" hangingPunct="1"/>
            <a:endParaRPr lang="fi-FI" smtClean="0"/>
          </a:p>
        </p:txBody>
      </p:sp>
      <p:sp>
        <p:nvSpPr>
          <p:cNvPr id="156676" name="Dian numeron paikkamerkki 3"/>
          <p:cNvSpPr>
            <a:spLocks noGrp="1"/>
          </p:cNvSpPr>
          <p:nvPr>
            <p:ph type="sldNum" sz="quarter" idx="5"/>
          </p:nvPr>
        </p:nvSpPr>
        <p:spPr>
          <a:noFill/>
        </p:spPr>
        <p:txBody>
          <a:bodyPr/>
          <a:lstStyle/>
          <a:p>
            <a:fld id="{E4CFC645-09B5-4E29-BD19-2A9A05A109EC}" type="slidenum">
              <a:rPr lang="fi-FI"/>
              <a:pPr/>
              <a:t>55</a:t>
            </a:fld>
            <a:endParaRPr lang="fi-FI"/>
          </a:p>
        </p:txBody>
      </p:sp>
    </p:spTree>
    <p:extLst>
      <p:ext uri="{BB962C8B-B14F-4D97-AF65-F5344CB8AC3E}">
        <p14:creationId xmlns:p14="http://schemas.microsoft.com/office/powerpoint/2010/main" val="147675188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p:spPr>
        <p:txBody>
          <a:bodyPr/>
          <a:lstStyle/>
          <a:p>
            <a:fld id="{CEE6D6E6-C025-4782-9DDA-2FF323A133AC}" type="slidenum">
              <a:rPr lang="fi-FI"/>
              <a:pPr/>
              <a:t>56</a:t>
            </a:fld>
            <a:endParaRPr lang="fi-FI"/>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pPr eaLnBrk="1" hangingPunct="1">
              <a:lnSpc>
                <a:spcPct val="90000"/>
              </a:lnSpc>
            </a:pPr>
            <a:r>
              <a:rPr lang="fi-FI" b="1" smtClean="0"/>
              <a:t>A = Epidermis eli orvaskesi</a:t>
            </a:r>
            <a:br>
              <a:rPr lang="fi-FI" b="1" smtClean="0"/>
            </a:br>
            <a:r>
              <a:rPr lang="fi-FI" b="1" smtClean="0"/>
              <a:t>B = Dermis eli verinahka</a:t>
            </a:r>
            <a:br>
              <a:rPr lang="fi-FI" b="1" smtClean="0"/>
            </a:br>
            <a:r>
              <a:rPr lang="fi-FI" b="1" smtClean="0"/>
              <a:t>C = Subcutis eli ihonalainen kudos</a:t>
            </a:r>
            <a:br>
              <a:rPr lang="fi-FI" b="1" smtClean="0"/>
            </a:br>
            <a:r>
              <a:rPr lang="fi-FI" b="1" smtClean="0"/>
              <a:t>D = verisuonet, valtimo, laskimo </a:t>
            </a:r>
          </a:p>
          <a:p>
            <a:pPr eaLnBrk="1" hangingPunct="1">
              <a:lnSpc>
                <a:spcPct val="90000"/>
              </a:lnSpc>
            </a:pPr>
            <a:r>
              <a:rPr lang="fi-FI" b="1" smtClean="0"/>
              <a:t>E = talirauhanen</a:t>
            </a:r>
            <a:br>
              <a:rPr lang="fi-FI" b="1" smtClean="0"/>
            </a:br>
            <a:r>
              <a:rPr lang="fi-FI" b="1" smtClean="0"/>
              <a:t>F = hiustuppi</a:t>
            </a:r>
            <a:br>
              <a:rPr lang="fi-FI" b="1" smtClean="0"/>
            </a:br>
            <a:r>
              <a:rPr lang="fi-FI" b="1" smtClean="0"/>
              <a:t>G = hermojen päät (ihon tuntoaisti)</a:t>
            </a:r>
            <a:br>
              <a:rPr lang="fi-FI" b="1" smtClean="0"/>
            </a:br>
            <a:r>
              <a:rPr lang="fi-FI" b="1" smtClean="0"/>
              <a:t>H = hikirauhanen</a:t>
            </a:r>
          </a:p>
          <a:p>
            <a:pPr eaLnBrk="1" hangingPunct="1">
              <a:lnSpc>
                <a:spcPct val="90000"/>
              </a:lnSpc>
            </a:pPr>
            <a:r>
              <a:rPr lang="fi-FI" smtClean="0"/>
              <a:t>Epidermis eli orvaskesi – ihon uloin kerros, epiteelikudosta. Sen pintaosan solut kuolevat ja niistä muodostuu helposti irtoava sarveiskerros. Orvaskeden solut jakautuvat jatkuvasti, koko orvaskesi uusiutuu n.3-4 viikossa. Orvaskedessä on myös melaniiniä, jonka avulla iho suojautuu haitallisilta auringon uv-säteiltä. Orvaskedessä ei ole verisuonia.</a:t>
            </a:r>
          </a:p>
          <a:p>
            <a:pPr eaLnBrk="1" hangingPunct="1">
              <a:lnSpc>
                <a:spcPct val="90000"/>
              </a:lnSpc>
            </a:pPr>
            <a:r>
              <a:rPr lang="fi-FI" smtClean="0"/>
              <a:t>Dermis – eli verinahka sisältää verisuonia, hermonpäätteitä sekä hiki- ja talirauhasia. verisuonten avulla iho huolehtii lämmönsäätelystä; kylmässä verisuonet supistuvat ja kuumassa laajenevat. </a:t>
            </a:r>
          </a:p>
          <a:p>
            <a:pPr eaLnBrk="1" hangingPunct="1">
              <a:lnSpc>
                <a:spcPct val="90000"/>
              </a:lnSpc>
            </a:pPr>
            <a:r>
              <a:rPr lang="fi-FI" smtClean="0"/>
              <a:t>Subcutis – ihonalainen kudos liittää ihon pintakerrokset alla oleviin kudoksiin ja toimii rasvan varastointipaikkana. Ihonalaiskudos rakentuu sidekudoksesta ja sidekudosseinämien ympäröimistä rasvakudossaarekkeista. Rasva toimii lämmöneristeenä sekä energiavarastona. </a:t>
            </a:r>
            <a:br>
              <a:rPr lang="fi-FI" smtClean="0"/>
            </a:br>
            <a:r>
              <a:rPr lang="fi-FI" smtClean="0"/>
              <a:t/>
            </a:r>
            <a:br>
              <a:rPr lang="fi-FI" smtClean="0"/>
            </a:br>
            <a:endParaRPr lang="fi-FI" smtClean="0"/>
          </a:p>
          <a:p>
            <a:pPr eaLnBrk="1" hangingPunct="1">
              <a:lnSpc>
                <a:spcPct val="90000"/>
              </a:lnSpc>
            </a:pPr>
            <a:endParaRPr lang="fi-FI" smtClean="0"/>
          </a:p>
        </p:txBody>
      </p:sp>
    </p:spTree>
    <p:extLst>
      <p:ext uri="{BB962C8B-B14F-4D97-AF65-F5344CB8AC3E}">
        <p14:creationId xmlns:p14="http://schemas.microsoft.com/office/powerpoint/2010/main" val="769251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p:spPr>
        <p:txBody>
          <a:bodyPr/>
          <a:lstStyle/>
          <a:p>
            <a:fld id="{8CD8C7CE-9339-41CF-BD6A-4DDA061A81D6}" type="slidenum">
              <a:rPr lang="fi-FI"/>
              <a:pPr/>
              <a:t>57</a:t>
            </a:fld>
            <a:endParaRPr lang="fi-FI"/>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a:ln/>
        </p:spPr>
        <p:txBody>
          <a:bodyPr/>
          <a:lstStyle/>
          <a:p>
            <a:pPr eaLnBrk="1" hangingPunct="1"/>
            <a:r>
              <a:rPr lang="fi-FI" b="1" smtClean="0"/>
              <a:t>A = Epidermis eli orvaskesi</a:t>
            </a:r>
            <a:br>
              <a:rPr lang="fi-FI" b="1" smtClean="0"/>
            </a:br>
            <a:r>
              <a:rPr lang="fi-FI" b="1" smtClean="0"/>
              <a:t>B = Dermis eli verinahka</a:t>
            </a:r>
            <a:br>
              <a:rPr lang="fi-FI" b="1" smtClean="0"/>
            </a:br>
            <a:r>
              <a:rPr lang="fi-FI" b="1" smtClean="0"/>
              <a:t>C = Subcutis eli ihonalainen kudos</a:t>
            </a:r>
            <a:br>
              <a:rPr lang="fi-FI" b="1" smtClean="0"/>
            </a:br>
            <a:r>
              <a:rPr lang="fi-FI" b="1" smtClean="0"/>
              <a:t>D = verisuonet, valtimo, laskimo </a:t>
            </a:r>
          </a:p>
          <a:p>
            <a:pPr eaLnBrk="1" hangingPunct="1"/>
            <a:r>
              <a:rPr lang="fi-FI" b="1" smtClean="0"/>
              <a:t>E = talirauhanen</a:t>
            </a:r>
            <a:br>
              <a:rPr lang="fi-FI" b="1" smtClean="0"/>
            </a:br>
            <a:r>
              <a:rPr lang="fi-FI" b="1" smtClean="0"/>
              <a:t>F = hiustuppi</a:t>
            </a:r>
            <a:br>
              <a:rPr lang="fi-FI" b="1" smtClean="0"/>
            </a:br>
            <a:r>
              <a:rPr lang="fi-FI" b="1" smtClean="0"/>
              <a:t>G = hermojen päät (ihon tuntoaisti)</a:t>
            </a:r>
            <a:br>
              <a:rPr lang="fi-FI" b="1" smtClean="0"/>
            </a:br>
            <a:r>
              <a:rPr lang="fi-FI" b="1" smtClean="0"/>
              <a:t>H = hikirauhanen</a:t>
            </a:r>
          </a:p>
        </p:txBody>
      </p:sp>
    </p:spTree>
    <p:extLst>
      <p:ext uri="{BB962C8B-B14F-4D97-AF65-F5344CB8AC3E}">
        <p14:creationId xmlns:p14="http://schemas.microsoft.com/office/powerpoint/2010/main" val="1035327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Dian kuvan paikkamerkki 1"/>
          <p:cNvSpPr>
            <a:spLocks noGrp="1" noRot="1" noChangeAspect="1" noTextEdit="1"/>
          </p:cNvSpPr>
          <p:nvPr>
            <p:ph type="sldImg"/>
          </p:nvPr>
        </p:nvSpPr>
        <p:spPr>
          <a:ln/>
        </p:spPr>
      </p:sp>
      <p:sp>
        <p:nvSpPr>
          <p:cNvPr id="159747" name="Huomautusten paikkamerkki 2"/>
          <p:cNvSpPr>
            <a:spLocks noGrp="1"/>
          </p:cNvSpPr>
          <p:nvPr>
            <p:ph type="body" idx="1"/>
          </p:nvPr>
        </p:nvSpPr>
        <p:spPr>
          <a:noFill/>
          <a:ln/>
        </p:spPr>
        <p:txBody>
          <a:bodyPr/>
          <a:lstStyle/>
          <a:p>
            <a:pPr eaLnBrk="1" hangingPunct="1"/>
            <a:endParaRPr lang="fi-FI" smtClean="0"/>
          </a:p>
        </p:txBody>
      </p:sp>
      <p:sp>
        <p:nvSpPr>
          <p:cNvPr id="159748" name="Dian numeron paikkamerkki 3"/>
          <p:cNvSpPr>
            <a:spLocks noGrp="1"/>
          </p:cNvSpPr>
          <p:nvPr>
            <p:ph type="sldNum" sz="quarter" idx="5"/>
          </p:nvPr>
        </p:nvSpPr>
        <p:spPr>
          <a:noFill/>
        </p:spPr>
        <p:txBody>
          <a:bodyPr/>
          <a:lstStyle/>
          <a:p>
            <a:fld id="{1722B7DD-16B4-4707-B478-0D9148E6A423}" type="slidenum">
              <a:rPr lang="fi-FI"/>
              <a:pPr/>
              <a:t>58</a:t>
            </a:fld>
            <a:endParaRPr lang="fi-FI"/>
          </a:p>
        </p:txBody>
      </p:sp>
    </p:spTree>
    <p:extLst>
      <p:ext uri="{BB962C8B-B14F-4D97-AF65-F5344CB8AC3E}">
        <p14:creationId xmlns:p14="http://schemas.microsoft.com/office/powerpoint/2010/main" val="240958344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p:spPr>
        <p:txBody>
          <a:bodyPr/>
          <a:lstStyle/>
          <a:p>
            <a:fld id="{E8E9BD5C-6BDE-4766-ADDD-C271CE6436EA}" type="slidenum">
              <a:rPr lang="fi-FI"/>
              <a:pPr/>
              <a:t>59</a:t>
            </a:fld>
            <a:endParaRPr lang="fi-FI"/>
          </a:p>
        </p:txBody>
      </p:sp>
      <p:sp>
        <p:nvSpPr>
          <p:cNvPr id="160771"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noFill/>
          <a:ln/>
        </p:spPr>
        <p:txBody>
          <a:bodyPr/>
          <a:lstStyle/>
          <a:p>
            <a:pPr eaLnBrk="1" hangingPunct="1"/>
            <a:r>
              <a:rPr lang="fi-FI" b="1" smtClean="0"/>
              <a:t>transdermaalinen</a:t>
            </a:r>
            <a:r>
              <a:rPr lang="fi-FI" smtClean="0"/>
              <a:t> , </a:t>
            </a:r>
            <a:r>
              <a:rPr lang="fi-FI" b="1" smtClean="0"/>
              <a:t>ihon</a:t>
            </a:r>
            <a:r>
              <a:rPr lang="fi-FI" smtClean="0"/>
              <a:t> läpi tapahtuva (esim. lääkehoito, iholle asetetusta laastarimaisesta. Mm. fentanyylilaastaria käytetään syöpäkivun hoidossa_ </a:t>
            </a:r>
          </a:p>
          <a:p>
            <a:pPr eaLnBrk="1" hangingPunct="1"/>
            <a:r>
              <a:rPr lang="fi-FI" b="1" smtClean="0"/>
              <a:t>Taulukko 1. Fentanyylilaastarin valinta</a:t>
            </a:r>
          </a:p>
          <a:p>
            <a:pPr eaLnBrk="1" hangingPunct="1"/>
            <a:r>
              <a:rPr lang="fi-FI" b="1" smtClean="0"/>
              <a:t> Oraalinen morfiiniannos (mg/24 tuntia)Transdermaalinen fentanyyliannos Durogesic® (µ/t)</a:t>
            </a:r>
            <a:r>
              <a:rPr lang="fi-FI" smtClean="0"/>
              <a:t>&lt; 13525135–22450225–31475315–404100</a:t>
            </a:r>
            <a:r>
              <a:rPr lang="fi-FI" b="1" smtClean="0"/>
              <a:t>Ongelmalliset kivut</a:t>
            </a:r>
          </a:p>
          <a:p>
            <a:pPr eaLnBrk="1" hangingPunct="1"/>
            <a:endParaRPr lang="fi-FI" smtClean="0"/>
          </a:p>
        </p:txBody>
      </p:sp>
    </p:spTree>
    <p:extLst>
      <p:ext uri="{BB962C8B-B14F-4D97-AF65-F5344CB8AC3E}">
        <p14:creationId xmlns:p14="http://schemas.microsoft.com/office/powerpoint/2010/main" val="28366485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Dian kuvan paikkamerkki 1"/>
          <p:cNvSpPr>
            <a:spLocks noGrp="1" noRot="1" noChangeAspect="1" noTextEdit="1"/>
          </p:cNvSpPr>
          <p:nvPr>
            <p:ph type="sldImg"/>
          </p:nvPr>
        </p:nvSpPr>
        <p:spPr>
          <a:ln/>
        </p:spPr>
      </p:sp>
      <p:sp>
        <p:nvSpPr>
          <p:cNvPr id="161795" name="Huomautusten paikkamerkki 2"/>
          <p:cNvSpPr>
            <a:spLocks noGrp="1"/>
          </p:cNvSpPr>
          <p:nvPr>
            <p:ph type="body" idx="1"/>
          </p:nvPr>
        </p:nvSpPr>
        <p:spPr>
          <a:noFill/>
          <a:ln/>
        </p:spPr>
        <p:txBody>
          <a:bodyPr/>
          <a:lstStyle/>
          <a:p>
            <a:pPr eaLnBrk="1" hangingPunct="1"/>
            <a:endParaRPr lang="fi-FI" smtClean="0"/>
          </a:p>
        </p:txBody>
      </p:sp>
      <p:sp>
        <p:nvSpPr>
          <p:cNvPr id="161796" name="Dian numeron paikkamerkki 3"/>
          <p:cNvSpPr>
            <a:spLocks noGrp="1"/>
          </p:cNvSpPr>
          <p:nvPr>
            <p:ph type="sldNum" sz="quarter" idx="5"/>
          </p:nvPr>
        </p:nvSpPr>
        <p:spPr>
          <a:noFill/>
        </p:spPr>
        <p:txBody>
          <a:bodyPr/>
          <a:lstStyle/>
          <a:p>
            <a:fld id="{D41B35AB-4874-4F20-B447-B1899A23C64D}" type="slidenum">
              <a:rPr lang="fi-FI"/>
              <a:pPr/>
              <a:t>60</a:t>
            </a:fld>
            <a:endParaRPr lang="fi-FI"/>
          </a:p>
        </p:txBody>
      </p:sp>
    </p:spTree>
    <p:extLst>
      <p:ext uri="{BB962C8B-B14F-4D97-AF65-F5344CB8AC3E}">
        <p14:creationId xmlns:p14="http://schemas.microsoft.com/office/powerpoint/2010/main" val="29285538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Dian kuvan paikkamerkki 1"/>
          <p:cNvSpPr>
            <a:spLocks noGrp="1" noRot="1" noChangeAspect="1" noTextEdit="1"/>
          </p:cNvSpPr>
          <p:nvPr>
            <p:ph type="sldImg"/>
          </p:nvPr>
        </p:nvSpPr>
        <p:spPr>
          <a:ln/>
        </p:spPr>
      </p:sp>
      <p:sp>
        <p:nvSpPr>
          <p:cNvPr id="102403" name="Huomautusten paikkamerkki 2"/>
          <p:cNvSpPr>
            <a:spLocks noGrp="1"/>
          </p:cNvSpPr>
          <p:nvPr>
            <p:ph type="body" idx="1"/>
          </p:nvPr>
        </p:nvSpPr>
        <p:spPr>
          <a:noFill/>
          <a:ln/>
        </p:spPr>
        <p:txBody>
          <a:bodyPr/>
          <a:lstStyle/>
          <a:p>
            <a:pPr eaLnBrk="1" hangingPunct="1"/>
            <a:endParaRPr lang="fi-FI" smtClean="0"/>
          </a:p>
        </p:txBody>
      </p:sp>
      <p:sp>
        <p:nvSpPr>
          <p:cNvPr id="102404" name="Dian numeron paikkamerkki 3"/>
          <p:cNvSpPr>
            <a:spLocks noGrp="1"/>
          </p:cNvSpPr>
          <p:nvPr>
            <p:ph type="sldNum" sz="quarter" idx="5"/>
          </p:nvPr>
        </p:nvSpPr>
        <p:spPr>
          <a:noFill/>
        </p:spPr>
        <p:txBody>
          <a:bodyPr/>
          <a:lstStyle/>
          <a:p>
            <a:fld id="{EA53B4E1-97DE-4F91-B17D-DC90DFEECB56}" type="slidenum">
              <a:rPr lang="fi-FI"/>
              <a:pPr/>
              <a:t>6</a:t>
            </a:fld>
            <a:endParaRPr lang="fi-FI"/>
          </a:p>
        </p:txBody>
      </p:sp>
    </p:spTree>
    <p:extLst>
      <p:ext uri="{BB962C8B-B14F-4D97-AF65-F5344CB8AC3E}">
        <p14:creationId xmlns:p14="http://schemas.microsoft.com/office/powerpoint/2010/main" val="10554173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Dian kuvan paikkamerkki 1"/>
          <p:cNvSpPr>
            <a:spLocks noGrp="1" noRot="1" noChangeAspect="1" noTextEdit="1"/>
          </p:cNvSpPr>
          <p:nvPr>
            <p:ph type="sldImg"/>
          </p:nvPr>
        </p:nvSpPr>
        <p:spPr>
          <a:ln/>
        </p:spPr>
      </p:sp>
      <p:sp>
        <p:nvSpPr>
          <p:cNvPr id="162819" name="Huomautusten paikkamerkki 2"/>
          <p:cNvSpPr>
            <a:spLocks noGrp="1"/>
          </p:cNvSpPr>
          <p:nvPr>
            <p:ph type="body" idx="1"/>
          </p:nvPr>
        </p:nvSpPr>
        <p:spPr>
          <a:noFill/>
          <a:ln/>
        </p:spPr>
        <p:txBody>
          <a:bodyPr/>
          <a:lstStyle/>
          <a:p>
            <a:pPr eaLnBrk="1" hangingPunct="1"/>
            <a:endParaRPr lang="fi-FI" smtClean="0"/>
          </a:p>
        </p:txBody>
      </p:sp>
      <p:sp>
        <p:nvSpPr>
          <p:cNvPr id="162820" name="Dian numeron paikkamerkki 3"/>
          <p:cNvSpPr>
            <a:spLocks noGrp="1"/>
          </p:cNvSpPr>
          <p:nvPr>
            <p:ph type="sldNum" sz="quarter" idx="5"/>
          </p:nvPr>
        </p:nvSpPr>
        <p:spPr>
          <a:noFill/>
        </p:spPr>
        <p:txBody>
          <a:bodyPr/>
          <a:lstStyle/>
          <a:p>
            <a:fld id="{2D89E8FF-2AE6-4851-BB10-9BA5503B8105}" type="slidenum">
              <a:rPr lang="fi-FI"/>
              <a:pPr/>
              <a:t>61</a:t>
            </a:fld>
            <a:endParaRPr lang="fi-FI"/>
          </a:p>
        </p:txBody>
      </p:sp>
    </p:spTree>
    <p:extLst>
      <p:ext uri="{BB962C8B-B14F-4D97-AF65-F5344CB8AC3E}">
        <p14:creationId xmlns:p14="http://schemas.microsoft.com/office/powerpoint/2010/main" val="354511421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Dian kuvan paikkamerkki 1"/>
          <p:cNvSpPr>
            <a:spLocks noGrp="1" noRot="1" noChangeAspect="1" noTextEdit="1"/>
          </p:cNvSpPr>
          <p:nvPr>
            <p:ph type="sldImg"/>
          </p:nvPr>
        </p:nvSpPr>
        <p:spPr>
          <a:ln/>
        </p:spPr>
      </p:sp>
      <p:sp>
        <p:nvSpPr>
          <p:cNvPr id="163843" name="Huomautusten paikkamerkki 2"/>
          <p:cNvSpPr>
            <a:spLocks noGrp="1"/>
          </p:cNvSpPr>
          <p:nvPr>
            <p:ph type="body" idx="1"/>
          </p:nvPr>
        </p:nvSpPr>
        <p:spPr>
          <a:noFill/>
          <a:ln/>
        </p:spPr>
        <p:txBody>
          <a:bodyPr/>
          <a:lstStyle/>
          <a:p>
            <a:pPr eaLnBrk="1" hangingPunct="1"/>
            <a:endParaRPr lang="fi-FI" smtClean="0"/>
          </a:p>
        </p:txBody>
      </p:sp>
      <p:sp>
        <p:nvSpPr>
          <p:cNvPr id="163844" name="Dian numeron paikkamerkki 3"/>
          <p:cNvSpPr>
            <a:spLocks noGrp="1"/>
          </p:cNvSpPr>
          <p:nvPr>
            <p:ph type="sldNum" sz="quarter" idx="5"/>
          </p:nvPr>
        </p:nvSpPr>
        <p:spPr>
          <a:noFill/>
        </p:spPr>
        <p:txBody>
          <a:bodyPr/>
          <a:lstStyle/>
          <a:p>
            <a:fld id="{B1C14BE1-C37C-422E-A7A4-D3E3CC48278C}" type="slidenum">
              <a:rPr lang="fi-FI"/>
              <a:pPr/>
              <a:t>62</a:t>
            </a:fld>
            <a:endParaRPr lang="fi-FI"/>
          </a:p>
        </p:txBody>
      </p:sp>
    </p:spTree>
    <p:extLst>
      <p:ext uri="{BB962C8B-B14F-4D97-AF65-F5344CB8AC3E}">
        <p14:creationId xmlns:p14="http://schemas.microsoft.com/office/powerpoint/2010/main" val="422395429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Dian kuvan paikkamerkki 1"/>
          <p:cNvSpPr>
            <a:spLocks noGrp="1" noRot="1" noChangeAspect="1" noTextEdit="1"/>
          </p:cNvSpPr>
          <p:nvPr>
            <p:ph type="sldImg"/>
          </p:nvPr>
        </p:nvSpPr>
        <p:spPr>
          <a:ln/>
        </p:spPr>
      </p:sp>
      <p:sp>
        <p:nvSpPr>
          <p:cNvPr id="164867" name="Huomautusten paikkamerkki 2"/>
          <p:cNvSpPr>
            <a:spLocks noGrp="1"/>
          </p:cNvSpPr>
          <p:nvPr>
            <p:ph type="body" idx="1"/>
          </p:nvPr>
        </p:nvSpPr>
        <p:spPr>
          <a:noFill/>
          <a:ln/>
        </p:spPr>
        <p:txBody>
          <a:bodyPr/>
          <a:lstStyle/>
          <a:p>
            <a:pPr eaLnBrk="1" hangingPunct="1"/>
            <a:endParaRPr lang="fi-FI" smtClean="0"/>
          </a:p>
        </p:txBody>
      </p:sp>
      <p:sp>
        <p:nvSpPr>
          <p:cNvPr id="164868" name="Dian numeron paikkamerkki 3"/>
          <p:cNvSpPr>
            <a:spLocks noGrp="1"/>
          </p:cNvSpPr>
          <p:nvPr>
            <p:ph type="sldNum" sz="quarter" idx="5"/>
          </p:nvPr>
        </p:nvSpPr>
        <p:spPr>
          <a:noFill/>
        </p:spPr>
        <p:txBody>
          <a:bodyPr/>
          <a:lstStyle/>
          <a:p>
            <a:fld id="{AE8861EB-16C2-42BA-997B-BA83FA41E1DF}" type="slidenum">
              <a:rPr lang="fi-FI"/>
              <a:pPr/>
              <a:t>63</a:t>
            </a:fld>
            <a:endParaRPr lang="fi-FI"/>
          </a:p>
        </p:txBody>
      </p:sp>
    </p:spTree>
    <p:extLst>
      <p:ext uri="{BB962C8B-B14F-4D97-AF65-F5344CB8AC3E}">
        <p14:creationId xmlns:p14="http://schemas.microsoft.com/office/powerpoint/2010/main" val="111097444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7"/>
          <p:cNvSpPr>
            <a:spLocks noGrp="1" noChangeArrowheads="1"/>
          </p:cNvSpPr>
          <p:nvPr>
            <p:ph type="sldNum" sz="quarter" idx="5"/>
          </p:nvPr>
        </p:nvSpPr>
        <p:spPr>
          <a:noFill/>
        </p:spPr>
        <p:txBody>
          <a:bodyPr/>
          <a:lstStyle/>
          <a:p>
            <a:fld id="{7493D189-338E-4CA6-9411-F50B486AF39C}" type="slidenum">
              <a:rPr lang="fi-FI"/>
              <a:pPr/>
              <a:t>64</a:t>
            </a:fld>
            <a:endParaRPr lang="fi-FI"/>
          </a:p>
        </p:txBody>
      </p:sp>
      <p:sp>
        <p:nvSpPr>
          <p:cNvPr id="165891" name="Rectangle 2"/>
          <p:cNvSpPr>
            <a:spLocks noGrp="1" noRot="1" noChangeAspect="1" noChangeArrowheads="1" noTextEdit="1"/>
          </p:cNvSpPr>
          <p:nvPr>
            <p:ph type="sldImg"/>
          </p:nvPr>
        </p:nvSpPr>
        <p:spPr>
          <a:ln/>
        </p:spPr>
      </p:sp>
      <p:sp>
        <p:nvSpPr>
          <p:cNvPr id="165892" name="Rectangle 3"/>
          <p:cNvSpPr>
            <a:spLocks noGrp="1" noChangeArrowheads="1"/>
          </p:cNvSpPr>
          <p:nvPr>
            <p:ph type="body" idx="1"/>
          </p:nvPr>
        </p:nvSpPr>
        <p:spPr>
          <a:noFill/>
          <a:ln/>
        </p:spPr>
        <p:txBody>
          <a:bodyPr/>
          <a:lstStyle/>
          <a:p>
            <a:pPr eaLnBrk="1" hangingPunct="1"/>
            <a:r>
              <a:rPr lang="fi-FI" sz="1000" smtClean="0"/>
              <a:t> </a:t>
            </a:r>
            <a:br>
              <a:rPr lang="fi-FI" sz="1000" smtClean="0"/>
            </a:br>
            <a:endParaRPr lang="fi-FI" sz="1000" smtClean="0"/>
          </a:p>
          <a:p>
            <a:pPr eaLnBrk="1" hangingPunct="1"/>
            <a:r>
              <a:rPr lang="fi-FI" sz="1000" smtClean="0"/>
              <a:t>   </a:t>
            </a:r>
          </a:p>
          <a:p>
            <a:pPr eaLnBrk="1" hangingPunct="1"/>
            <a:r>
              <a:rPr lang="fi-FI" sz="1000" smtClean="0">
                <a:hlinkClick r:id="rId3" tooltip="Suuri fontti"/>
              </a:rPr>
              <a:t> </a:t>
            </a:r>
            <a:r>
              <a:rPr lang="fi-FI" sz="1000" smtClean="0"/>
              <a:t> </a:t>
            </a:r>
            <a:r>
              <a:rPr lang="fi-FI" sz="1000" smtClean="0">
                <a:hlinkClick r:id="rId3" tooltip="Normaali fontti"/>
              </a:rPr>
              <a:t> </a:t>
            </a:r>
            <a:r>
              <a:rPr lang="fi-FI" sz="1000" smtClean="0"/>
              <a:t> </a:t>
            </a:r>
            <a:r>
              <a:rPr lang="fi-FI" sz="1000" smtClean="0">
                <a:hlinkClick r:id="rId3" tooltip="Tulosta"/>
              </a:rPr>
              <a:t> </a:t>
            </a:r>
            <a:r>
              <a:rPr lang="fi-FI" sz="1000" smtClean="0"/>
              <a:t> </a:t>
            </a:r>
            <a:r>
              <a:rPr lang="fi-FI" sz="1000" smtClean="0">
                <a:hlinkClick r:id="rId3" tooltip="Tulosta"/>
              </a:rPr>
              <a:t>Tulosta</a:t>
            </a:r>
            <a:r>
              <a:rPr lang="fi-FI" sz="1000" smtClean="0"/>
              <a:t> </a:t>
            </a:r>
            <a:r>
              <a:rPr lang="fi-FI" sz="1000" smtClean="0">
                <a:hlinkClick r:id="rId3" tooltip="Lähetä ystävälle"/>
              </a:rPr>
              <a:t> </a:t>
            </a:r>
            <a:r>
              <a:rPr lang="fi-FI" sz="1000" smtClean="0"/>
              <a:t> </a:t>
            </a:r>
            <a:r>
              <a:rPr lang="fi-FI" sz="1000" smtClean="0">
                <a:hlinkClick r:id="rId3" tooltip="Lähetä ystävälle"/>
              </a:rPr>
              <a:t>Lähetä ystävälle</a:t>
            </a:r>
            <a:r>
              <a:rPr lang="fi-FI" sz="1000" smtClean="0">
                <a:hlinkClick r:id="rId3" tooltip="Info"/>
              </a:rPr>
              <a:t> </a:t>
            </a:r>
            <a:endParaRPr lang="fi-FI" sz="1000" smtClean="0"/>
          </a:p>
          <a:p>
            <a:pPr eaLnBrk="1" hangingPunct="1"/>
            <a:endParaRPr lang="fi-FI" sz="1000" b="1" smtClean="0"/>
          </a:p>
          <a:p>
            <a:pPr eaLnBrk="1" hangingPunct="1"/>
            <a:r>
              <a:rPr lang="fi-FI" sz="1000" b="1" smtClean="0"/>
              <a:t>Kalsitoniini</a:t>
            </a:r>
          </a:p>
          <a:p>
            <a:pPr eaLnBrk="1" hangingPunct="1"/>
            <a:r>
              <a:rPr lang="fi-FI" sz="1000" smtClean="0"/>
              <a:t>27.03.2006</a:t>
            </a:r>
          </a:p>
          <a:p>
            <a:pPr eaLnBrk="1" hangingPunct="1"/>
            <a:r>
              <a:rPr lang="fi-FI" sz="1000" smtClean="0"/>
              <a:t> </a:t>
            </a:r>
          </a:p>
          <a:p>
            <a:pPr eaLnBrk="1" hangingPunct="1"/>
            <a:r>
              <a:rPr lang="fi-FI" sz="1000" smtClean="0"/>
              <a:t>  Ensimmäisiä ns. luulääkkeitä oli kalsitoniini-hormoni, jolla on suotuisan luuvaikutuksen lisäksi myös kipua tehokkaasti lievittävä vaikutus. Annos nostettiin hiljakkoin 200 IU: ksi päivässä ja se onkin osoittautunut käyttökelpoiseksi ja tehokkaaksi. Lääkkeellä näyttää viimeaikaisten julkaistujen tutkimusten mukaan olevan myös selvä murtumien estovaikutus. Käyttö on edelleen suhteellisen runsasta korkeahkosta hinnasta huolimatta.</a:t>
            </a:r>
          </a:p>
          <a:p>
            <a:pPr eaLnBrk="1" hangingPunct="1"/>
            <a:r>
              <a:rPr lang="fi-FI" sz="1000" smtClean="0"/>
              <a:t>Desmopressiini </a:t>
            </a:r>
          </a:p>
          <a:p>
            <a:pPr eaLnBrk="1" hangingPunct="1"/>
            <a:r>
              <a:rPr lang="fi-FI" sz="1000" smtClean="0"/>
              <a:t>Tabletteja käytetään yli 5-vuotiaiden lasten yökasteluoireiden hoitoon, ja aikuisilla vähentämään yöunta häiritsevää tiheää virtsaamistarvetta. Tabletteja sekä nenäsumutetta ja -tippoja käytetään myös vesitystaudin eli diabetes insipiduksen hoitoon. </a:t>
            </a:r>
          </a:p>
          <a:p>
            <a:pPr eaLnBrk="1" hangingPunct="1"/>
            <a:r>
              <a:rPr lang="fi-FI" sz="1000" smtClean="0"/>
              <a:t>Desmopressiini on elimistön oman hormonin, vasopressiinin, vastine. Tämä hormoni säätelee virtsan eritystä. Jos hormonia on riittämättömästi, korjaa desmopressiini tämän vuoksi syntyneitä ongelmia</a:t>
            </a:r>
          </a:p>
        </p:txBody>
      </p:sp>
    </p:spTree>
    <p:extLst>
      <p:ext uri="{BB962C8B-B14F-4D97-AF65-F5344CB8AC3E}">
        <p14:creationId xmlns:p14="http://schemas.microsoft.com/office/powerpoint/2010/main" val="266804480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Dian kuvan paikkamerkki 1"/>
          <p:cNvSpPr>
            <a:spLocks noGrp="1" noRot="1" noChangeAspect="1" noTextEdit="1"/>
          </p:cNvSpPr>
          <p:nvPr>
            <p:ph type="sldImg"/>
          </p:nvPr>
        </p:nvSpPr>
        <p:spPr>
          <a:ln/>
        </p:spPr>
      </p:sp>
      <p:sp>
        <p:nvSpPr>
          <p:cNvPr id="166915" name="Huomautusten paikkamerkki 2"/>
          <p:cNvSpPr>
            <a:spLocks noGrp="1"/>
          </p:cNvSpPr>
          <p:nvPr>
            <p:ph type="body" idx="1"/>
          </p:nvPr>
        </p:nvSpPr>
        <p:spPr>
          <a:noFill/>
          <a:ln/>
        </p:spPr>
        <p:txBody>
          <a:bodyPr/>
          <a:lstStyle/>
          <a:p>
            <a:pPr eaLnBrk="1" hangingPunct="1"/>
            <a:endParaRPr lang="fi-FI" smtClean="0"/>
          </a:p>
        </p:txBody>
      </p:sp>
      <p:sp>
        <p:nvSpPr>
          <p:cNvPr id="166916" name="Dian numeron paikkamerkki 3"/>
          <p:cNvSpPr>
            <a:spLocks noGrp="1"/>
          </p:cNvSpPr>
          <p:nvPr>
            <p:ph type="sldNum" sz="quarter" idx="5"/>
          </p:nvPr>
        </p:nvSpPr>
        <p:spPr>
          <a:noFill/>
        </p:spPr>
        <p:txBody>
          <a:bodyPr/>
          <a:lstStyle/>
          <a:p>
            <a:fld id="{02D5E679-8D3B-44C9-90E6-0C7A00EA153D}" type="slidenum">
              <a:rPr lang="fi-FI"/>
              <a:pPr/>
              <a:t>65</a:t>
            </a:fld>
            <a:endParaRPr lang="fi-FI"/>
          </a:p>
        </p:txBody>
      </p:sp>
    </p:spTree>
    <p:extLst>
      <p:ext uri="{BB962C8B-B14F-4D97-AF65-F5344CB8AC3E}">
        <p14:creationId xmlns:p14="http://schemas.microsoft.com/office/powerpoint/2010/main" val="200826480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Dian kuvan paikkamerkki 1"/>
          <p:cNvSpPr>
            <a:spLocks noGrp="1" noRot="1" noChangeAspect="1" noTextEdit="1"/>
          </p:cNvSpPr>
          <p:nvPr>
            <p:ph type="sldImg"/>
          </p:nvPr>
        </p:nvSpPr>
        <p:spPr>
          <a:ln/>
        </p:spPr>
      </p:sp>
      <p:sp>
        <p:nvSpPr>
          <p:cNvPr id="167939" name="Huomautusten paikkamerkki 2"/>
          <p:cNvSpPr>
            <a:spLocks noGrp="1"/>
          </p:cNvSpPr>
          <p:nvPr>
            <p:ph type="body" idx="1"/>
          </p:nvPr>
        </p:nvSpPr>
        <p:spPr>
          <a:noFill/>
          <a:ln/>
        </p:spPr>
        <p:txBody>
          <a:bodyPr/>
          <a:lstStyle/>
          <a:p>
            <a:pPr eaLnBrk="1" hangingPunct="1"/>
            <a:endParaRPr lang="fi-FI" smtClean="0"/>
          </a:p>
        </p:txBody>
      </p:sp>
      <p:sp>
        <p:nvSpPr>
          <p:cNvPr id="167940" name="Dian numeron paikkamerkki 3"/>
          <p:cNvSpPr>
            <a:spLocks noGrp="1"/>
          </p:cNvSpPr>
          <p:nvPr>
            <p:ph type="sldNum" sz="quarter" idx="5"/>
          </p:nvPr>
        </p:nvSpPr>
        <p:spPr>
          <a:noFill/>
        </p:spPr>
        <p:txBody>
          <a:bodyPr/>
          <a:lstStyle/>
          <a:p>
            <a:fld id="{23C11764-4325-435A-A4D5-019AF8A1DCD8}" type="slidenum">
              <a:rPr lang="fi-FI"/>
              <a:pPr/>
              <a:t>66</a:t>
            </a:fld>
            <a:endParaRPr lang="fi-FI"/>
          </a:p>
        </p:txBody>
      </p:sp>
    </p:spTree>
    <p:extLst>
      <p:ext uri="{BB962C8B-B14F-4D97-AF65-F5344CB8AC3E}">
        <p14:creationId xmlns:p14="http://schemas.microsoft.com/office/powerpoint/2010/main" val="84651301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7"/>
          <p:cNvSpPr>
            <a:spLocks noGrp="1" noChangeArrowheads="1"/>
          </p:cNvSpPr>
          <p:nvPr>
            <p:ph type="sldNum" sz="quarter" idx="5"/>
          </p:nvPr>
        </p:nvSpPr>
        <p:spPr>
          <a:noFill/>
        </p:spPr>
        <p:txBody>
          <a:bodyPr/>
          <a:lstStyle/>
          <a:p>
            <a:fld id="{93954A15-0AA9-4AF0-965E-51A9B25574FA}" type="slidenum">
              <a:rPr lang="fi-FI"/>
              <a:pPr/>
              <a:t>67</a:t>
            </a:fld>
            <a:endParaRPr lang="fi-FI"/>
          </a:p>
        </p:txBody>
      </p:sp>
      <p:sp>
        <p:nvSpPr>
          <p:cNvPr id="168963" name="Rectangle 2"/>
          <p:cNvSpPr>
            <a:spLocks noGrp="1" noRot="1" noChangeAspect="1" noChangeArrowheads="1" noTextEdit="1"/>
          </p:cNvSpPr>
          <p:nvPr>
            <p:ph type="sldImg"/>
          </p:nvPr>
        </p:nvSpPr>
        <p:spPr>
          <a:ln/>
        </p:spPr>
      </p:sp>
      <p:sp>
        <p:nvSpPr>
          <p:cNvPr id="168964" name="Rectangle 3"/>
          <p:cNvSpPr>
            <a:spLocks noGrp="1" noChangeArrowheads="1"/>
          </p:cNvSpPr>
          <p:nvPr>
            <p:ph type="body" idx="1"/>
          </p:nvPr>
        </p:nvSpPr>
        <p:spPr>
          <a:noFill/>
          <a:ln/>
        </p:spPr>
        <p:txBody>
          <a:bodyPr/>
          <a:lstStyle/>
          <a:p>
            <a:pPr eaLnBrk="1" hangingPunct="1"/>
            <a:r>
              <a:rPr lang="fi-FI" smtClean="0"/>
              <a:t>Nykyisin on tarjolla tehokkaita erektiohäiriön hoitoon tarkoitettuja lääkkeitä. Injisoitavat lääkkeet ovat olleet käytössä hieman yli 10 vuotta. Ensimmäisenä niistä käyttöön tuli papaveriini, mutta sen käyttö on jäänyt vähemmälle lähinnä sen vuoksi, että siihen liittyy merkittävä pitkittyneen erektion riski. Sittemmin käyttöön tuli alprostadiili, joka saa niinikään aikaan sileänlihaksen relaksoitumisen paisuvaisessa, mikä johtaa laskimosinusoiden täyttymiseen, veren ulosvirtauksen estymiseen, mikä johtaa erektion syntymiseen. Tavallisin haitta alprostadiililla on lääkkeen aiheuttama kipu peniksessä. Erektion kesto on riippuvainen annoksesta. Erektio ei välttämättä lopu siemensyöksyyn, vaan siinä vaiheessa, kun lääkeaine on diffundoitunut pois kudoksesta. </a:t>
            </a:r>
          </a:p>
          <a:p>
            <a:pPr eaLnBrk="1" hangingPunct="1"/>
            <a:r>
              <a:rPr lang="fi-FI" smtClean="0"/>
              <a:t>Alprostadiilia voidaan annostella myös virtsaputken kautta erityisellä asettimella. Yleensä parempi teho saavutetaan, mikäli alprostadiili injisoidaan neulalla suoraan paisuvaiseen, jolloin 70-90 % potilaista saa avun. </a:t>
            </a:r>
          </a:p>
        </p:txBody>
      </p:sp>
    </p:spTree>
    <p:extLst>
      <p:ext uri="{BB962C8B-B14F-4D97-AF65-F5344CB8AC3E}">
        <p14:creationId xmlns:p14="http://schemas.microsoft.com/office/powerpoint/2010/main" val="204269530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7"/>
          <p:cNvSpPr>
            <a:spLocks noGrp="1" noChangeArrowheads="1"/>
          </p:cNvSpPr>
          <p:nvPr>
            <p:ph type="sldNum" sz="quarter" idx="5"/>
          </p:nvPr>
        </p:nvSpPr>
        <p:spPr>
          <a:noFill/>
        </p:spPr>
        <p:txBody>
          <a:bodyPr/>
          <a:lstStyle/>
          <a:p>
            <a:fld id="{3E053A3D-ADE8-446A-962C-B786912355E7}" type="slidenum">
              <a:rPr lang="fi-FI"/>
              <a:pPr/>
              <a:t>68</a:t>
            </a:fld>
            <a:endParaRPr lang="fi-FI"/>
          </a:p>
        </p:txBody>
      </p:sp>
      <p:sp>
        <p:nvSpPr>
          <p:cNvPr id="169987" name="Rectangle 2"/>
          <p:cNvSpPr>
            <a:spLocks noGrp="1" noRot="1" noChangeAspect="1" noChangeArrowheads="1" noTextEdit="1"/>
          </p:cNvSpPr>
          <p:nvPr>
            <p:ph type="sldImg"/>
          </p:nvPr>
        </p:nvSpPr>
        <p:spPr>
          <a:ln/>
        </p:spPr>
      </p:sp>
      <p:sp>
        <p:nvSpPr>
          <p:cNvPr id="169988" name="Rectangle 3"/>
          <p:cNvSpPr>
            <a:spLocks noGrp="1" noChangeArrowheads="1"/>
          </p:cNvSpPr>
          <p:nvPr>
            <p:ph type="body" idx="1"/>
          </p:nvPr>
        </p:nvSpPr>
        <p:spPr>
          <a:noFill/>
          <a:ln/>
        </p:spPr>
        <p:txBody>
          <a:bodyPr/>
          <a:lstStyle/>
          <a:p>
            <a:pPr eaLnBrk="1" hangingPunct="1"/>
            <a:r>
              <a:rPr lang="fi-FI" smtClean="0"/>
              <a:t>implantabletit kuuluvat tähän mutta en tiedä mitä ne ovat++++++</a:t>
            </a:r>
          </a:p>
        </p:txBody>
      </p:sp>
    </p:spTree>
    <p:extLst>
      <p:ext uri="{BB962C8B-B14F-4D97-AF65-F5344CB8AC3E}">
        <p14:creationId xmlns:p14="http://schemas.microsoft.com/office/powerpoint/2010/main" val="366201561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Dian kuvan paikkamerkki 1"/>
          <p:cNvSpPr>
            <a:spLocks noGrp="1" noRot="1" noChangeAspect="1" noTextEdit="1"/>
          </p:cNvSpPr>
          <p:nvPr>
            <p:ph type="sldImg"/>
          </p:nvPr>
        </p:nvSpPr>
        <p:spPr>
          <a:ln/>
        </p:spPr>
      </p:sp>
      <p:sp>
        <p:nvSpPr>
          <p:cNvPr id="173059" name="Huomautusten paikkamerkki 2"/>
          <p:cNvSpPr>
            <a:spLocks noGrp="1"/>
          </p:cNvSpPr>
          <p:nvPr>
            <p:ph type="body" idx="1"/>
          </p:nvPr>
        </p:nvSpPr>
        <p:spPr>
          <a:noFill/>
          <a:ln/>
        </p:spPr>
        <p:txBody>
          <a:bodyPr/>
          <a:lstStyle/>
          <a:p>
            <a:pPr eaLnBrk="1" hangingPunct="1"/>
            <a:endParaRPr lang="fi-FI" smtClean="0"/>
          </a:p>
        </p:txBody>
      </p:sp>
      <p:sp>
        <p:nvSpPr>
          <p:cNvPr id="173060" name="Dian numeron paikkamerkki 3"/>
          <p:cNvSpPr>
            <a:spLocks noGrp="1"/>
          </p:cNvSpPr>
          <p:nvPr>
            <p:ph type="sldNum" sz="quarter" idx="5"/>
          </p:nvPr>
        </p:nvSpPr>
        <p:spPr>
          <a:noFill/>
        </p:spPr>
        <p:txBody>
          <a:bodyPr/>
          <a:lstStyle/>
          <a:p>
            <a:fld id="{2DDC48B5-FFEC-4C7D-A22C-59F3756B4F52}" type="slidenum">
              <a:rPr lang="fi-FI"/>
              <a:pPr/>
              <a:t>69</a:t>
            </a:fld>
            <a:endParaRPr lang="fi-FI"/>
          </a:p>
        </p:txBody>
      </p:sp>
    </p:spTree>
    <p:extLst>
      <p:ext uri="{BB962C8B-B14F-4D97-AF65-F5344CB8AC3E}">
        <p14:creationId xmlns:p14="http://schemas.microsoft.com/office/powerpoint/2010/main" val="243415198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7"/>
          <p:cNvSpPr>
            <a:spLocks noGrp="1" noChangeArrowheads="1"/>
          </p:cNvSpPr>
          <p:nvPr>
            <p:ph type="sldNum" sz="quarter" idx="5"/>
          </p:nvPr>
        </p:nvSpPr>
        <p:spPr>
          <a:noFill/>
        </p:spPr>
        <p:txBody>
          <a:bodyPr/>
          <a:lstStyle/>
          <a:p>
            <a:fld id="{13EBECED-9759-4E3A-A875-1A715A6F1C69}" type="slidenum">
              <a:rPr lang="fi-FI"/>
              <a:pPr/>
              <a:t>70</a:t>
            </a:fld>
            <a:endParaRPr lang="fi-FI"/>
          </a:p>
        </p:txBody>
      </p:sp>
      <p:sp>
        <p:nvSpPr>
          <p:cNvPr id="174083" name="Rectangle 2"/>
          <p:cNvSpPr>
            <a:spLocks noGrp="1" noRot="1" noChangeAspect="1" noChangeArrowheads="1" noTextEdit="1"/>
          </p:cNvSpPr>
          <p:nvPr>
            <p:ph type="sldImg"/>
          </p:nvPr>
        </p:nvSpPr>
        <p:spPr>
          <a:ln/>
        </p:spPr>
      </p:sp>
      <p:sp>
        <p:nvSpPr>
          <p:cNvPr id="174084" name="Rectangle 3"/>
          <p:cNvSpPr>
            <a:spLocks noGrp="1" noChangeArrowheads="1"/>
          </p:cNvSpPr>
          <p:nvPr>
            <p:ph type="body" idx="1"/>
          </p:nvPr>
        </p:nvSpPr>
        <p:spPr>
          <a:noFill/>
          <a:ln/>
        </p:spPr>
        <p:txBody>
          <a:bodyPr/>
          <a:lstStyle/>
          <a:p>
            <a:pPr eaLnBrk="1" hangingPunct="1"/>
            <a:r>
              <a:rPr lang="fi-FI" smtClean="0"/>
              <a:t>tromboflebiitti eli pintalaskimon tukkotulehdus on seurausta laskimoseinämän tulehduksellisesta muutoksesta.  Alaraajaan ilmaantuu tuntien sisällä kipu, ihon alla tuntuu arka punoittava ja kuumottava matomainen juoste, joka seuraa laskimon kulkua</a:t>
            </a:r>
          </a:p>
          <a:p>
            <a:pPr eaLnBrk="1" hangingPunct="1"/>
            <a:r>
              <a:rPr lang="fi-FI" smtClean="0"/>
              <a:t>http://www.terveysportti.fi/terveysportti/ekirjat.selaus?p_valikko=4108&amp;p_db=shk</a:t>
            </a:r>
          </a:p>
          <a:p>
            <a:pPr eaLnBrk="1" hangingPunct="1"/>
            <a:endParaRPr lang="fi-FI" smtClean="0"/>
          </a:p>
        </p:txBody>
      </p:sp>
    </p:spTree>
    <p:extLst>
      <p:ext uri="{BB962C8B-B14F-4D97-AF65-F5344CB8AC3E}">
        <p14:creationId xmlns:p14="http://schemas.microsoft.com/office/powerpoint/2010/main" val="1650375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Dian kuvan paikkamerkki 1"/>
          <p:cNvSpPr>
            <a:spLocks noGrp="1" noRot="1" noChangeAspect="1" noTextEdit="1"/>
          </p:cNvSpPr>
          <p:nvPr>
            <p:ph type="sldImg"/>
          </p:nvPr>
        </p:nvSpPr>
        <p:spPr>
          <a:ln/>
        </p:spPr>
      </p:sp>
      <p:sp>
        <p:nvSpPr>
          <p:cNvPr id="103427" name="Huomautusten paikkamerkki 2"/>
          <p:cNvSpPr>
            <a:spLocks noGrp="1"/>
          </p:cNvSpPr>
          <p:nvPr>
            <p:ph type="body" idx="1"/>
          </p:nvPr>
        </p:nvSpPr>
        <p:spPr>
          <a:noFill/>
          <a:ln/>
        </p:spPr>
        <p:txBody>
          <a:bodyPr/>
          <a:lstStyle/>
          <a:p>
            <a:pPr eaLnBrk="1" hangingPunct="1"/>
            <a:endParaRPr lang="fi-FI" smtClean="0"/>
          </a:p>
        </p:txBody>
      </p:sp>
      <p:sp>
        <p:nvSpPr>
          <p:cNvPr id="103428" name="Dian numeron paikkamerkki 3"/>
          <p:cNvSpPr>
            <a:spLocks noGrp="1"/>
          </p:cNvSpPr>
          <p:nvPr>
            <p:ph type="sldNum" sz="quarter" idx="5"/>
          </p:nvPr>
        </p:nvSpPr>
        <p:spPr>
          <a:noFill/>
        </p:spPr>
        <p:txBody>
          <a:bodyPr/>
          <a:lstStyle/>
          <a:p>
            <a:fld id="{2455C5A7-BC8D-443E-A589-9229D3867B91}" type="slidenum">
              <a:rPr lang="fi-FI"/>
              <a:pPr/>
              <a:t>7</a:t>
            </a:fld>
            <a:endParaRPr lang="fi-FI"/>
          </a:p>
        </p:txBody>
      </p:sp>
    </p:spTree>
    <p:extLst>
      <p:ext uri="{BB962C8B-B14F-4D97-AF65-F5344CB8AC3E}">
        <p14:creationId xmlns:p14="http://schemas.microsoft.com/office/powerpoint/2010/main" val="42387744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Dian kuvan paikkamerkki 1"/>
          <p:cNvSpPr>
            <a:spLocks noGrp="1" noRot="1" noChangeAspect="1" noTextEdit="1"/>
          </p:cNvSpPr>
          <p:nvPr>
            <p:ph type="sldImg"/>
          </p:nvPr>
        </p:nvSpPr>
        <p:spPr>
          <a:ln/>
        </p:spPr>
      </p:sp>
      <p:sp>
        <p:nvSpPr>
          <p:cNvPr id="177155" name="Huomautusten paikkamerkki 2"/>
          <p:cNvSpPr>
            <a:spLocks noGrp="1"/>
          </p:cNvSpPr>
          <p:nvPr>
            <p:ph type="body" idx="1"/>
          </p:nvPr>
        </p:nvSpPr>
        <p:spPr>
          <a:noFill/>
          <a:ln/>
        </p:spPr>
        <p:txBody>
          <a:bodyPr/>
          <a:lstStyle/>
          <a:p>
            <a:pPr eaLnBrk="1" hangingPunct="1"/>
            <a:endParaRPr lang="fi-FI" smtClean="0"/>
          </a:p>
        </p:txBody>
      </p:sp>
      <p:sp>
        <p:nvSpPr>
          <p:cNvPr id="177156" name="Dian numeron paikkamerkki 3"/>
          <p:cNvSpPr>
            <a:spLocks noGrp="1"/>
          </p:cNvSpPr>
          <p:nvPr>
            <p:ph type="sldNum" sz="quarter" idx="5"/>
          </p:nvPr>
        </p:nvSpPr>
        <p:spPr>
          <a:noFill/>
        </p:spPr>
        <p:txBody>
          <a:bodyPr/>
          <a:lstStyle/>
          <a:p>
            <a:fld id="{C34FB685-B994-471F-B27B-C707474E10E4}" type="slidenum">
              <a:rPr lang="fi-FI"/>
              <a:pPr/>
              <a:t>71</a:t>
            </a:fld>
            <a:endParaRPr lang="fi-FI"/>
          </a:p>
        </p:txBody>
      </p:sp>
    </p:spTree>
    <p:extLst>
      <p:ext uri="{BB962C8B-B14F-4D97-AF65-F5344CB8AC3E}">
        <p14:creationId xmlns:p14="http://schemas.microsoft.com/office/powerpoint/2010/main" val="207020411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Dian kuvan paikkamerkki 1"/>
          <p:cNvSpPr>
            <a:spLocks noGrp="1" noRot="1" noChangeAspect="1" noTextEdit="1"/>
          </p:cNvSpPr>
          <p:nvPr>
            <p:ph type="sldImg"/>
          </p:nvPr>
        </p:nvSpPr>
        <p:spPr>
          <a:ln/>
        </p:spPr>
      </p:sp>
      <p:sp>
        <p:nvSpPr>
          <p:cNvPr id="178179" name="Huomautusten paikkamerkki 2"/>
          <p:cNvSpPr>
            <a:spLocks noGrp="1"/>
          </p:cNvSpPr>
          <p:nvPr>
            <p:ph type="body" idx="1"/>
          </p:nvPr>
        </p:nvSpPr>
        <p:spPr>
          <a:noFill/>
          <a:ln/>
        </p:spPr>
        <p:txBody>
          <a:bodyPr/>
          <a:lstStyle/>
          <a:p>
            <a:pPr eaLnBrk="1" hangingPunct="1"/>
            <a:endParaRPr lang="fi-FI" smtClean="0"/>
          </a:p>
        </p:txBody>
      </p:sp>
      <p:sp>
        <p:nvSpPr>
          <p:cNvPr id="178180" name="Dian numeron paikkamerkki 3"/>
          <p:cNvSpPr>
            <a:spLocks noGrp="1"/>
          </p:cNvSpPr>
          <p:nvPr>
            <p:ph type="sldNum" sz="quarter" idx="5"/>
          </p:nvPr>
        </p:nvSpPr>
        <p:spPr>
          <a:noFill/>
        </p:spPr>
        <p:txBody>
          <a:bodyPr/>
          <a:lstStyle/>
          <a:p>
            <a:fld id="{1E8E0D00-FA0F-40CD-B065-79F45230843C}" type="slidenum">
              <a:rPr lang="fi-FI"/>
              <a:pPr/>
              <a:t>72</a:t>
            </a:fld>
            <a:endParaRPr lang="fi-FI"/>
          </a:p>
        </p:txBody>
      </p:sp>
    </p:spTree>
    <p:extLst>
      <p:ext uri="{BB962C8B-B14F-4D97-AF65-F5344CB8AC3E}">
        <p14:creationId xmlns:p14="http://schemas.microsoft.com/office/powerpoint/2010/main" val="1855306107"/>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Dian kuvan paikkamerkki 1"/>
          <p:cNvSpPr>
            <a:spLocks noGrp="1" noRot="1" noChangeAspect="1" noTextEdit="1"/>
          </p:cNvSpPr>
          <p:nvPr>
            <p:ph type="sldImg"/>
          </p:nvPr>
        </p:nvSpPr>
        <p:spPr>
          <a:ln/>
        </p:spPr>
      </p:sp>
      <p:sp>
        <p:nvSpPr>
          <p:cNvPr id="180227" name="Huomautusten paikkamerkki 2"/>
          <p:cNvSpPr>
            <a:spLocks noGrp="1"/>
          </p:cNvSpPr>
          <p:nvPr>
            <p:ph type="body" idx="1"/>
          </p:nvPr>
        </p:nvSpPr>
        <p:spPr>
          <a:noFill/>
          <a:ln/>
        </p:spPr>
        <p:txBody>
          <a:bodyPr/>
          <a:lstStyle/>
          <a:p>
            <a:pPr eaLnBrk="1" hangingPunct="1"/>
            <a:endParaRPr lang="fi-FI" smtClean="0"/>
          </a:p>
        </p:txBody>
      </p:sp>
      <p:sp>
        <p:nvSpPr>
          <p:cNvPr id="180228" name="Dian numeron paikkamerkki 3"/>
          <p:cNvSpPr>
            <a:spLocks noGrp="1"/>
          </p:cNvSpPr>
          <p:nvPr>
            <p:ph type="sldNum" sz="quarter" idx="5"/>
          </p:nvPr>
        </p:nvSpPr>
        <p:spPr>
          <a:noFill/>
        </p:spPr>
        <p:txBody>
          <a:bodyPr/>
          <a:lstStyle/>
          <a:p>
            <a:fld id="{B63BC950-D2FA-4808-AE17-B211A285C4D8}" type="slidenum">
              <a:rPr lang="fi-FI"/>
              <a:pPr/>
              <a:t>73</a:t>
            </a:fld>
            <a:endParaRPr lang="fi-FI"/>
          </a:p>
        </p:txBody>
      </p:sp>
    </p:spTree>
    <p:extLst>
      <p:ext uri="{BB962C8B-B14F-4D97-AF65-F5344CB8AC3E}">
        <p14:creationId xmlns:p14="http://schemas.microsoft.com/office/powerpoint/2010/main" val="402023412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Dian kuvan paikkamerkki 1"/>
          <p:cNvSpPr>
            <a:spLocks noGrp="1" noRot="1" noChangeAspect="1" noTextEdit="1"/>
          </p:cNvSpPr>
          <p:nvPr>
            <p:ph type="sldImg"/>
          </p:nvPr>
        </p:nvSpPr>
        <p:spPr>
          <a:ln/>
        </p:spPr>
      </p:sp>
      <p:sp>
        <p:nvSpPr>
          <p:cNvPr id="182275" name="Huomautusten paikkamerkki 2"/>
          <p:cNvSpPr>
            <a:spLocks noGrp="1"/>
          </p:cNvSpPr>
          <p:nvPr>
            <p:ph type="body" idx="1"/>
          </p:nvPr>
        </p:nvSpPr>
        <p:spPr>
          <a:noFill/>
          <a:ln/>
        </p:spPr>
        <p:txBody>
          <a:bodyPr/>
          <a:lstStyle/>
          <a:p>
            <a:pPr eaLnBrk="1" hangingPunct="1"/>
            <a:endParaRPr lang="fi-FI" smtClean="0"/>
          </a:p>
        </p:txBody>
      </p:sp>
      <p:sp>
        <p:nvSpPr>
          <p:cNvPr id="182276" name="Dian numeron paikkamerkki 3"/>
          <p:cNvSpPr>
            <a:spLocks noGrp="1"/>
          </p:cNvSpPr>
          <p:nvPr>
            <p:ph type="sldNum" sz="quarter" idx="5"/>
          </p:nvPr>
        </p:nvSpPr>
        <p:spPr>
          <a:noFill/>
        </p:spPr>
        <p:txBody>
          <a:bodyPr/>
          <a:lstStyle/>
          <a:p>
            <a:fld id="{BA2145A9-9C9A-48B7-8903-62FBE7C85FD3}" type="slidenum">
              <a:rPr lang="fi-FI"/>
              <a:pPr/>
              <a:t>74</a:t>
            </a:fld>
            <a:endParaRPr lang="fi-FI"/>
          </a:p>
        </p:txBody>
      </p:sp>
    </p:spTree>
    <p:extLst>
      <p:ext uri="{BB962C8B-B14F-4D97-AF65-F5344CB8AC3E}">
        <p14:creationId xmlns:p14="http://schemas.microsoft.com/office/powerpoint/2010/main" val="413745877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Dian kuvan paikkamerkki 1"/>
          <p:cNvSpPr>
            <a:spLocks noGrp="1" noRot="1" noChangeAspect="1" noTextEdit="1"/>
          </p:cNvSpPr>
          <p:nvPr>
            <p:ph type="sldImg"/>
          </p:nvPr>
        </p:nvSpPr>
        <p:spPr>
          <a:ln/>
        </p:spPr>
      </p:sp>
      <p:sp>
        <p:nvSpPr>
          <p:cNvPr id="183299" name="Huomautusten paikkamerkki 2"/>
          <p:cNvSpPr>
            <a:spLocks noGrp="1"/>
          </p:cNvSpPr>
          <p:nvPr>
            <p:ph type="body" idx="1"/>
          </p:nvPr>
        </p:nvSpPr>
        <p:spPr>
          <a:noFill/>
          <a:ln/>
        </p:spPr>
        <p:txBody>
          <a:bodyPr/>
          <a:lstStyle/>
          <a:p>
            <a:pPr eaLnBrk="1" hangingPunct="1"/>
            <a:endParaRPr lang="fi-FI" smtClean="0"/>
          </a:p>
        </p:txBody>
      </p:sp>
      <p:sp>
        <p:nvSpPr>
          <p:cNvPr id="183300" name="Dian numeron paikkamerkki 3"/>
          <p:cNvSpPr>
            <a:spLocks noGrp="1"/>
          </p:cNvSpPr>
          <p:nvPr>
            <p:ph type="sldNum" sz="quarter" idx="5"/>
          </p:nvPr>
        </p:nvSpPr>
        <p:spPr>
          <a:noFill/>
        </p:spPr>
        <p:txBody>
          <a:bodyPr/>
          <a:lstStyle/>
          <a:p>
            <a:fld id="{D061195D-960B-4AF8-9FFE-D0B225883799}" type="slidenum">
              <a:rPr lang="fi-FI"/>
              <a:pPr/>
              <a:t>75</a:t>
            </a:fld>
            <a:endParaRPr lang="fi-FI"/>
          </a:p>
        </p:txBody>
      </p:sp>
    </p:spTree>
    <p:extLst>
      <p:ext uri="{BB962C8B-B14F-4D97-AF65-F5344CB8AC3E}">
        <p14:creationId xmlns:p14="http://schemas.microsoft.com/office/powerpoint/2010/main" val="296247273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Dian kuvan paikkamerkki 1"/>
          <p:cNvSpPr>
            <a:spLocks noGrp="1" noRot="1" noChangeAspect="1" noTextEdit="1"/>
          </p:cNvSpPr>
          <p:nvPr>
            <p:ph type="sldImg"/>
          </p:nvPr>
        </p:nvSpPr>
        <p:spPr>
          <a:ln/>
        </p:spPr>
      </p:sp>
      <p:sp>
        <p:nvSpPr>
          <p:cNvPr id="184323" name="Huomautusten paikkamerkki 2"/>
          <p:cNvSpPr>
            <a:spLocks noGrp="1"/>
          </p:cNvSpPr>
          <p:nvPr>
            <p:ph type="body" idx="1"/>
          </p:nvPr>
        </p:nvSpPr>
        <p:spPr>
          <a:noFill/>
          <a:ln/>
        </p:spPr>
        <p:txBody>
          <a:bodyPr/>
          <a:lstStyle/>
          <a:p>
            <a:pPr eaLnBrk="1" hangingPunct="1"/>
            <a:endParaRPr lang="fi-FI" smtClean="0"/>
          </a:p>
        </p:txBody>
      </p:sp>
      <p:sp>
        <p:nvSpPr>
          <p:cNvPr id="184324" name="Dian numeron paikkamerkki 3"/>
          <p:cNvSpPr>
            <a:spLocks noGrp="1"/>
          </p:cNvSpPr>
          <p:nvPr>
            <p:ph type="sldNum" sz="quarter" idx="5"/>
          </p:nvPr>
        </p:nvSpPr>
        <p:spPr>
          <a:noFill/>
        </p:spPr>
        <p:txBody>
          <a:bodyPr/>
          <a:lstStyle/>
          <a:p>
            <a:fld id="{FF225E6F-F339-4635-8E2E-F3BC84C078D8}" type="slidenum">
              <a:rPr lang="fi-FI"/>
              <a:pPr/>
              <a:t>76</a:t>
            </a:fld>
            <a:endParaRPr lang="fi-FI"/>
          </a:p>
        </p:txBody>
      </p:sp>
    </p:spTree>
    <p:extLst>
      <p:ext uri="{BB962C8B-B14F-4D97-AF65-F5344CB8AC3E}">
        <p14:creationId xmlns:p14="http://schemas.microsoft.com/office/powerpoint/2010/main" val="292025313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Dian kuvan paikkamerkki 1"/>
          <p:cNvSpPr>
            <a:spLocks noGrp="1" noRot="1" noChangeAspect="1" noTextEdit="1"/>
          </p:cNvSpPr>
          <p:nvPr>
            <p:ph type="sldImg"/>
          </p:nvPr>
        </p:nvSpPr>
        <p:spPr>
          <a:ln/>
        </p:spPr>
      </p:sp>
      <p:sp>
        <p:nvSpPr>
          <p:cNvPr id="185347" name="Huomautusten paikkamerkki 2"/>
          <p:cNvSpPr>
            <a:spLocks noGrp="1"/>
          </p:cNvSpPr>
          <p:nvPr>
            <p:ph type="body" idx="1"/>
          </p:nvPr>
        </p:nvSpPr>
        <p:spPr>
          <a:noFill/>
          <a:ln/>
        </p:spPr>
        <p:txBody>
          <a:bodyPr/>
          <a:lstStyle/>
          <a:p>
            <a:pPr eaLnBrk="1" hangingPunct="1"/>
            <a:endParaRPr lang="fi-FI" smtClean="0"/>
          </a:p>
        </p:txBody>
      </p:sp>
      <p:sp>
        <p:nvSpPr>
          <p:cNvPr id="185348" name="Dian numeron paikkamerkki 3"/>
          <p:cNvSpPr>
            <a:spLocks noGrp="1"/>
          </p:cNvSpPr>
          <p:nvPr>
            <p:ph type="sldNum" sz="quarter" idx="5"/>
          </p:nvPr>
        </p:nvSpPr>
        <p:spPr>
          <a:noFill/>
        </p:spPr>
        <p:txBody>
          <a:bodyPr/>
          <a:lstStyle/>
          <a:p>
            <a:fld id="{F99C7BE6-7D73-4310-8E1E-44E5C3275983}" type="slidenum">
              <a:rPr lang="fi-FI"/>
              <a:pPr/>
              <a:t>77</a:t>
            </a:fld>
            <a:endParaRPr lang="fi-FI"/>
          </a:p>
        </p:txBody>
      </p:sp>
    </p:spTree>
    <p:extLst>
      <p:ext uri="{BB962C8B-B14F-4D97-AF65-F5344CB8AC3E}">
        <p14:creationId xmlns:p14="http://schemas.microsoft.com/office/powerpoint/2010/main" val="267574101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Dian kuvan paikkamerkki 1"/>
          <p:cNvSpPr>
            <a:spLocks noGrp="1" noRot="1" noChangeAspect="1" noTextEdit="1"/>
          </p:cNvSpPr>
          <p:nvPr>
            <p:ph type="sldImg"/>
          </p:nvPr>
        </p:nvSpPr>
        <p:spPr>
          <a:ln/>
        </p:spPr>
      </p:sp>
      <p:sp>
        <p:nvSpPr>
          <p:cNvPr id="187395" name="Huomautusten paikkamerkki 2"/>
          <p:cNvSpPr>
            <a:spLocks noGrp="1"/>
          </p:cNvSpPr>
          <p:nvPr>
            <p:ph type="body" idx="1"/>
          </p:nvPr>
        </p:nvSpPr>
        <p:spPr>
          <a:noFill/>
          <a:ln/>
        </p:spPr>
        <p:txBody>
          <a:bodyPr/>
          <a:lstStyle/>
          <a:p>
            <a:pPr eaLnBrk="1" hangingPunct="1"/>
            <a:endParaRPr lang="fi-FI" smtClean="0"/>
          </a:p>
        </p:txBody>
      </p:sp>
      <p:sp>
        <p:nvSpPr>
          <p:cNvPr id="187396" name="Dian numeron paikkamerkki 3"/>
          <p:cNvSpPr>
            <a:spLocks noGrp="1"/>
          </p:cNvSpPr>
          <p:nvPr>
            <p:ph type="sldNum" sz="quarter" idx="5"/>
          </p:nvPr>
        </p:nvSpPr>
        <p:spPr>
          <a:noFill/>
        </p:spPr>
        <p:txBody>
          <a:bodyPr/>
          <a:lstStyle/>
          <a:p>
            <a:fld id="{C87139FD-DEDE-4DAD-A610-3236A5E867F1}" type="slidenum">
              <a:rPr lang="fi-FI"/>
              <a:pPr/>
              <a:t>78</a:t>
            </a:fld>
            <a:endParaRPr lang="fi-FI"/>
          </a:p>
        </p:txBody>
      </p:sp>
    </p:spTree>
    <p:extLst>
      <p:ext uri="{BB962C8B-B14F-4D97-AF65-F5344CB8AC3E}">
        <p14:creationId xmlns:p14="http://schemas.microsoft.com/office/powerpoint/2010/main" val="2306234425"/>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Dian kuvan paikkamerkki 1"/>
          <p:cNvSpPr>
            <a:spLocks noGrp="1" noRot="1" noChangeAspect="1" noTextEdit="1"/>
          </p:cNvSpPr>
          <p:nvPr>
            <p:ph type="sldImg"/>
          </p:nvPr>
        </p:nvSpPr>
        <p:spPr>
          <a:ln/>
        </p:spPr>
      </p:sp>
      <p:sp>
        <p:nvSpPr>
          <p:cNvPr id="188419" name="Huomautusten paikkamerkki 2"/>
          <p:cNvSpPr>
            <a:spLocks noGrp="1"/>
          </p:cNvSpPr>
          <p:nvPr>
            <p:ph type="body" idx="1"/>
          </p:nvPr>
        </p:nvSpPr>
        <p:spPr>
          <a:noFill/>
          <a:ln/>
        </p:spPr>
        <p:txBody>
          <a:bodyPr/>
          <a:lstStyle/>
          <a:p>
            <a:pPr eaLnBrk="1" hangingPunct="1"/>
            <a:endParaRPr lang="fi-FI" smtClean="0"/>
          </a:p>
        </p:txBody>
      </p:sp>
      <p:sp>
        <p:nvSpPr>
          <p:cNvPr id="188420" name="Dian numeron paikkamerkki 3"/>
          <p:cNvSpPr>
            <a:spLocks noGrp="1"/>
          </p:cNvSpPr>
          <p:nvPr>
            <p:ph type="sldNum" sz="quarter" idx="5"/>
          </p:nvPr>
        </p:nvSpPr>
        <p:spPr>
          <a:noFill/>
        </p:spPr>
        <p:txBody>
          <a:bodyPr/>
          <a:lstStyle/>
          <a:p>
            <a:fld id="{B47CA8EE-1B07-4DD4-A2CE-0DE7101F659D}" type="slidenum">
              <a:rPr lang="fi-FI"/>
              <a:pPr/>
              <a:t>79</a:t>
            </a:fld>
            <a:endParaRPr lang="fi-FI"/>
          </a:p>
        </p:txBody>
      </p:sp>
    </p:spTree>
    <p:extLst>
      <p:ext uri="{BB962C8B-B14F-4D97-AF65-F5344CB8AC3E}">
        <p14:creationId xmlns:p14="http://schemas.microsoft.com/office/powerpoint/2010/main" val="10887456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Dian kuvan paikkamerkki 1"/>
          <p:cNvSpPr>
            <a:spLocks noGrp="1" noRot="1" noChangeAspect="1" noTextEdit="1"/>
          </p:cNvSpPr>
          <p:nvPr>
            <p:ph type="sldImg"/>
          </p:nvPr>
        </p:nvSpPr>
        <p:spPr>
          <a:ln/>
        </p:spPr>
      </p:sp>
      <p:sp>
        <p:nvSpPr>
          <p:cNvPr id="104451" name="Huomautusten paikkamerkki 2"/>
          <p:cNvSpPr>
            <a:spLocks noGrp="1"/>
          </p:cNvSpPr>
          <p:nvPr>
            <p:ph type="body" idx="1"/>
          </p:nvPr>
        </p:nvSpPr>
        <p:spPr>
          <a:noFill/>
          <a:ln/>
        </p:spPr>
        <p:txBody>
          <a:bodyPr/>
          <a:lstStyle/>
          <a:p>
            <a:pPr eaLnBrk="1" hangingPunct="1"/>
            <a:endParaRPr lang="fi-FI" smtClean="0"/>
          </a:p>
        </p:txBody>
      </p:sp>
      <p:sp>
        <p:nvSpPr>
          <p:cNvPr id="104452" name="Dian numeron paikkamerkki 3"/>
          <p:cNvSpPr>
            <a:spLocks noGrp="1"/>
          </p:cNvSpPr>
          <p:nvPr>
            <p:ph type="sldNum" sz="quarter" idx="5"/>
          </p:nvPr>
        </p:nvSpPr>
        <p:spPr>
          <a:noFill/>
        </p:spPr>
        <p:txBody>
          <a:bodyPr/>
          <a:lstStyle/>
          <a:p>
            <a:fld id="{BE40EC29-A653-4F03-89DF-9719C574255B}" type="slidenum">
              <a:rPr lang="fi-FI"/>
              <a:pPr/>
              <a:t>8</a:t>
            </a:fld>
            <a:endParaRPr lang="fi-FI"/>
          </a:p>
        </p:txBody>
      </p:sp>
    </p:spTree>
    <p:extLst>
      <p:ext uri="{BB962C8B-B14F-4D97-AF65-F5344CB8AC3E}">
        <p14:creationId xmlns:p14="http://schemas.microsoft.com/office/powerpoint/2010/main" val="75721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Dian kuvan paikkamerkki 1"/>
          <p:cNvSpPr>
            <a:spLocks noGrp="1" noRot="1" noChangeAspect="1" noTextEdit="1"/>
          </p:cNvSpPr>
          <p:nvPr>
            <p:ph type="sldImg"/>
          </p:nvPr>
        </p:nvSpPr>
        <p:spPr>
          <a:ln/>
        </p:spPr>
      </p:sp>
      <p:sp>
        <p:nvSpPr>
          <p:cNvPr id="105475" name="Huomautusten paikkamerkki 2"/>
          <p:cNvSpPr>
            <a:spLocks noGrp="1"/>
          </p:cNvSpPr>
          <p:nvPr>
            <p:ph type="body" idx="1"/>
          </p:nvPr>
        </p:nvSpPr>
        <p:spPr>
          <a:noFill/>
          <a:ln/>
        </p:spPr>
        <p:txBody>
          <a:bodyPr/>
          <a:lstStyle/>
          <a:p>
            <a:pPr eaLnBrk="1" hangingPunct="1"/>
            <a:endParaRPr lang="fi-FI" smtClean="0"/>
          </a:p>
        </p:txBody>
      </p:sp>
      <p:sp>
        <p:nvSpPr>
          <p:cNvPr id="105476" name="Dian numeron paikkamerkki 3"/>
          <p:cNvSpPr>
            <a:spLocks noGrp="1"/>
          </p:cNvSpPr>
          <p:nvPr>
            <p:ph type="sldNum" sz="quarter" idx="5"/>
          </p:nvPr>
        </p:nvSpPr>
        <p:spPr>
          <a:noFill/>
        </p:spPr>
        <p:txBody>
          <a:bodyPr/>
          <a:lstStyle/>
          <a:p>
            <a:fld id="{93A00708-9524-4D3D-BD8C-D21455F5B2AC}" type="slidenum">
              <a:rPr lang="fi-FI"/>
              <a:pPr/>
              <a:t>9</a:t>
            </a:fld>
            <a:endParaRPr lang="fi-FI"/>
          </a:p>
        </p:txBody>
      </p:sp>
    </p:spTree>
    <p:extLst>
      <p:ext uri="{BB962C8B-B14F-4D97-AF65-F5344CB8AC3E}">
        <p14:creationId xmlns:p14="http://schemas.microsoft.com/office/powerpoint/2010/main" val="2295533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i-FI" smtClean="0"/>
              <a:t>Muokkaa alaotsikon perustyyliä napsautt.</a:t>
            </a:r>
            <a:endParaRPr lang="fi-FI"/>
          </a:p>
        </p:txBody>
      </p:sp>
      <p:sp>
        <p:nvSpPr>
          <p:cNvPr id="4" name="Rectangle 4"/>
          <p:cNvSpPr>
            <a:spLocks noGrp="1" noChangeArrowheads="1"/>
          </p:cNvSpPr>
          <p:nvPr>
            <p:ph type="dt" sz="half" idx="10"/>
          </p:nvPr>
        </p:nvSpPr>
        <p:spPr>
          <a:ln/>
        </p:spPr>
        <p:txBody>
          <a:bodyPr/>
          <a:lstStyle>
            <a:lvl1pPr>
              <a:defRPr/>
            </a:lvl1pPr>
          </a:lstStyle>
          <a:p>
            <a:pPr>
              <a:defRPr/>
            </a:pPr>
            <a:r>
              <a:rPr lang="fi-FI"/>
              <a:t>Carita Lepikonmäki</a:t>
            </a:r>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F4F3830D-2EC2-4338-963F-C704835C07B1}" type="slidenum">
              <a:rPr lang="fi-FI"/>
              <a:pPr>
                <a:defRPr/>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Rectangle 4"/>
          <p:cNvSpPr>
            <a:spLocks noGrp="1" noChangeArrowheads="1"/>
          </p:cNvSpPr>
          <p:nvPr>
            <p:ph type="dt" sz="half" idx="10"/>
          </p:nvPr>
        </p:nvSpPr>
        <p:spPr>
          <a:ln/>
        </p:spPr>
        <p:txBody>
          <a:bodyPr/>
          <a:lstStyle>
            <a:lvl1pPr>
              <a:defRPr/>
            </a:lvl1pPr>
          </a:lstStyle>
          <a:p>
            <a:pPr>
              <a:defRPr/>
            </a:pPr>
            <a:r>
              <a:rPr lang="fi-FI"/>
              <a:t>Carita Lepikonmäki</a:t>
            </a:r>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B11744BB-118D-43CC-AA99-4017BE5170B3}" type="slidenum">
              <a:rPr lang="fi-FI"/>
              <a:pPr>
                <a:defRPr/>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Rectangle 4"/>
          <p:cNvSpPr>
            <a:spLocks noGrp="1" noChangeArrowheads="1"/>
          </p:cNvSpPr>
          <p:nvPr>
            <p:ph type="dt" sz="half" idx="10"/>
          </p:nvPr>
        </p:nvSpPr>
        <p:spPr>
          <a:ln/>
        </p:spPr>
        <p:txBody>
          <a:bodyPr/>
          <a:lstStyle>
            <a:lvl1pPr>
              <a:defRPr/>
            </a:lvl1pPr>
          </a:lstStyle>
          <a:p>
            <a:pPr>
              <a:defRPr/>
            </a:pPr>
            <a:r>
              <a:rPr lang="fi-FI"/>
              <a:t>Carita Lepikonmäki</a:t>
            </a:r>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A689ECBE-6715-49B5-A116-2AB2E30F5E5D}" type="slidenum">
              <a:rPr lang="fi-FI"/>
              <a:pPr>
                <a:defRPr/>
              </a:pPr>
              <a:t>‹#›</a:t>
            </a:fld>
            <a:endParaRPr lang="fi-FI"/>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8" name="Otsikko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fi-FI" smtClean="0"/>
              <a:t>Muokkaa perustyyl. napsautt.</a:t>
            </a:r>
            <a:endParaRPr kumimoji="0" lang="en-US"/>
          </a:p>
        </p:txBody>
      </p:sp>
      <p:sp>
        <p:nvSpPr>
          <p:cNvPr id="9" name="Alaotsikko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i-FI" smtClean="0"/>
              <a:t>Muokkaa alaotsikon perustyyliä napsautt.</a:t>
            </a:r>
            <a:endParaRPr kumimoji="0" lang="en-US"/>
          </a:p>
        </p:txBody>
      </p:sp>
      <p:sp>
        <p:nvSpPr>
          <p:cNvPr id="28" name="Päivämäärän paikkamerkki 27"/>
          <p:cNvSpPr>
            <a:spLocks noGrp="1"/>
          </p:cNvSpPr>
          <p:nvPr>
            <p:ph type="dt" sz="half" idx="10"/>
          </p:nvPr>
        </p:nvSpPr>
        <p:spPr>
          <a:xfrm>
            <a:off x="6400800" y="6355080"/>
            <a:ext cx="2286000" cy="365760"/>
          </a:xfrm>
        </p:spPr>
        <p:txBody>
          <a:bodyPr/>
          <a:lstStyle>
            <a:lvl1pPr>
              <a:defRPr sz="1400"/>
            </a:lvl1pPr>
          </a:lstStyle>
          <a:p>
            <a:pPr>
              <a:defRPr/>
            </a:pPr>
            <a:r>
              <a:rPr lang="fi-FI" smtClean="0"/>
              <a:t>Carita Lepikonmäki</a:t>
            </a:r>
            <a:endParaRPr lang="fi-FI"/>
          </a:p>
        </p:txBody>
      </p:sp>
      <p:sp>
        <p:nvSpPr>
          <p:cNvPr id="17" name="Alatunnisteen paikkamerkki 16"/>
          <p:cNvSpPr>
            <a:spLocks noGrp="1"/>
          </p:cNvSpPr>
          <p:nvPr>
            <p:ph type="ftr" sz="quarter" idx="11"/>
          </p:nvPr>
        </p:nvSpPr>
        <p:spPr>
          <a:xfrm>
            <a:off x="2898648" y="6355080"/>
            <a:ext cx="3474720" cy="365760"/>
          </a:xfrm>
        </p:spPr>
        <p:txBody>
          <a:bodyPr/>
          <a:lstStyle/>
          <a:p>
            <a:pPr>
              <a:defRPr/>
            </a:pPr>
            <a:endParaRPr lang="fi-FI"/>
          </a:p>
        </p:txBody>
      </p:sp>
      <p:sp>
        <p:nvSpPr>
          <p:cNvPr id="29" name="Dian numeron paikkamerkki 28"/>
          <p:cNvSpPr>
            <a:spLocks noGrp="1"/>
          </p:cNvSpPr>
          <p:nvPr>
            <p:ph type="sldNum" sz="quarter" idx="12"/>
          </p:nvPr>
        </p:nvSpPr>
        <p:spPr>
          <a:xfrm>
            <a:off x="1216152" y="6355080"/>
            <a:ext cx="1219200" cy="365760"/>
          </a:xfrm>
        </p:spPr>
        <p:txBody>
          <a:bodyPr/>
          <a:lstStyle/>
          <a:p>
            <a:pPr>
              <a:defRPr/>
            </a:pPr>
            <a:fld id="{3CA6074C-1842-4935-AB44-D5DFD61132D1}" type="slidenum">
              <a:rPr lang="fi-FI" smtClean="0"/>
              <a:pPr>
                <a:defRPr/>
              </a:pPr>
              <a:t>‹#›</a:t>
            </a:fld>
            <a:endParaRPr lang="fi-FI"/>
          </a:p>
        </p:txBody>
      </p:sp>
      <p:sp>
        <p:nvSpPr>
          <p:cNvPr id="21" name="Suorakulmio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Suorakulmio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Suorakulmio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Suorakulmio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4" name="Päivämäärän paikkamerkki 3"/>
          <p:cNvSpPr>
            <a:spLocks noGrp="1"/>
          </p:cNvSpPr>
          <p:nvPr>
            <p:ph type="dt" sz="half" idx="10"/>
          </p:nvPr>
        </p:nvSpPr>
        <p:spPr/>
        <p:txBody>
          <a:bodyPr/>
          <a:lstStyle/>
          <a:p>
            <a:pPr>
              <a:defRPr/>
            </a:pPr>
            <a:r>
              <a:rPr lang="fi-FI" smtClean="0"/>
              <a:t>Carita Lepikonmäki</a:t>
            </a:r>
            <a:endParaRPr lang="fi-FI"/>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550F92E1-1F05-4FD5-A45B-6BC95313C2EA}" type="slidenum">
              <a:rPr lang="fi-FI" smtClean="0"/>
              <a:pPr>
                <a:defRPr/>
              </a:pPr>
              <a:t>‹#›</a:t>
            </a:fld>
            <a:endParaRPr lang="fi-FI"/>
          </a:p>
        </p:txBody>
      </p:sp>
      <p:sp>
        <p:nvSpPr>
          <p:cNvPr id="8" name="Sisällön paikkamerkki 7"/>
          <p:cNvSpPr>
            <a:spLocks noGrp="1"/>
          </p:cNvSpPr>
          <p:nvPr>
            <p:ph sz="quarter" idx="1"/>
          </p:nvPr>
        </p:nvSpPr>
        <p:spPr>
          <a:xfrm>
            <a:off x="457200" y="1219200"/>
            <a:ext cx="8229600" cy="493776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1">
        <a:schemeClr val="bg2"/>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fi-FI" smtClean="0"/>
              <a:t>Muokkaa perustyyl. napsautt.</a:t>
            </a:r>
            <a:endParaRPr kumimoji="0" lang="en-US"/>
          </a:p>
        </p:txBody>
      </p:sp>
      <p:sp>
        <p:nvSpPr>
          <p:cNvPr id="3" name="Tekstin paikkamerkki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i-FI" smtClean="0"/>
              <a:t>Muokkaa tekstin perustyylejä napsauttamalla</a:t>
            </a:r>
          </a:p>
        </p:txBody>
      </p:sp>
      <p:sp>
        <p:nvSpPr>
          <p:cNvPr id="4" name="Päivämäärän paikkamerkki 3"/>
          <p:cNvSpPr>
            <a:spLocks noGrp="1"/>
          </p:cNvSpPr>
          <p:nvPr>
            <p:ph type="dt" sz="half" idx="10"/>
          </p:nvPr>
        </p:nvSpPr>
        <p:spPr>
          <a:xfrm>
            <a:off x="6400800" y="6355080"/>
            <a:ext cx="2286000" cy="365760"/>
          </a:xfrm>
        </p:spPr>
        <p:txBody>
          <a:bodyPr/>
          <a:lstStyle/>
          <a:p>
            <a:pPr>
              <a:defRPr/>
            </a:pPr>
            <a:r>
              <a:rPr lang="fi-FI" smtClean="0"/>
              <a:t>Carita Lepikonmäki</a:t>
            </a:r>
            <a:endParaRPr lang="fi-FI"/>
          </a:p>
        </p:txBody>
      </p:sp>
      <p:sp>
        <p:nvSpPr>
          <p:cNvPr id="5" name="Alatunnisteen paikkamerkki 4"/>
          <p:cNvSpPr>
            <a:spLocks noGrp="1"/>
          </p:cNvSpPr>
          <p:nvPr>
            <p:ph type="ftr" sz="quarter" idx="11"/>
          </p:nvPr>
        </p:nvSpPr>
        <p:spPr>
          <a:xfrm>
            <a:off x="2898648" y="6355080"/>
            <a:ext cx="3474720" cy="365760"/>
          </a:xfrm>
        </p:spPr>
        <p:txBody>
          <a:bodyPr/>
          <a:lstStyle/>
          <a:p>
            <a:pPr>
              <a:defRPr/>
            </a:pPr>
            <a:endParaRPr lang="fi-FI"/>
          </a:p>
        </p:txBody>
      </p:sp>
      <p:sp>
        <p:nvSpPr>
          <p:cNvPr id="6" name="Dian numeron paikkamerkki 5"/>
          <p:cNvSpPr>
            <a:spLocks noGrp="1"/>
          </p:cNvSpPr>
          <p:nvPr>
            <p:ph type="sldNum" sz="quarter" idx="12"/>
          </p:nvPr>
        </p:nvSpPr>
        <p:spPr>
          <a:xfrm>
            <a:off x="1069848" y="6355080"/>
            <a:ext cx="1520952" cy="365760"/>
          </a:xfrm>
        </p:spPr>
        <p:txBody>
          <a:bodyPr/>
          <a:lstStyle/>
          <a:p>
            <a:pPr>
              <a:defRPr/>
            </a:pPr>
            <a:fld id="{AF83E592-5566-450D-BA71-2E6C3F35199C}" type="slidenum">
              <a:rPr lang="fi-FI" smtClean="0"/>
              <a:pPr>
                <a:defRPr/>
              </a:pPr>
              <a:t>‹#›</a:t>
            </a:fld>
            <a:endParaRPr lang="fi-FI"/>
          </a:p>
        </p:txBody>
      </p:sp>
      <p:sp>
        <p:nvSpPr>
          <p:cNvPr id="7" name="Suorakulmio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Suorakulmio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a:xfrm>
            <a:off x="457200" y="228600"/>
            <a:ext cx="8229600" cy="914400"/>
          </a:xfrm>
        </p:spPr>
        <p:txBody>
          <a:bodyPr/>
          <a:lstStyle/>
          <a:p>
            <a:r>
              <a:rPr kumimoji="0" lang="fi-FI" smtClean="0"/>
              <a:t>Muokkaa perustyyl. napsautt.</a:t>
            </a:r>
            <a:endParaRPr kumimoji="0" lang="en-US"/>
          </a:p>
        </p:txBody>
      </p:sp>
      <p:sp>
        <p:nvSpPr>
          <p:cNvPr id="5" name="Päivämäärän paikkamerkki 4"/>
          <p:cNvSpPr>
            <a:spLocks noGrp="1"/>
          </p:cNvSpPr>
          <p:nvPr>
            <p:ph type="dt" sz="half" idx="10"/>
          </p:nvPr>
        </p:nvSpPr>
        <p:spPr/>
        <p:txBody>
          <a:bodyPr/>
          <a:lstStyle/>
          <a:p>
            <a:pPr>
              <a:defRPr/>
            </a:pPr>
            <a:r>
              <a:rPr lang="fi-FI" smtClean="0"/>
              <a:t>Carita Lepikonmäki</a:t>
            </a:r>
            <a:endParaRPr lang="fi-FI"/>
          </a:p>
        </p:txBody>
      </p:sp>
      <p:sp>
        <p:nvSpPr>
          <p:cNvPr id="6" name="Alatunnisteen paikkamerkki 5"/>
          <p:cNvSpPr>
            <a:spLocks noGrp="1"/>
          </p:cNvSpPr>
          <p:nvPr>
            <p:ph type="ftr" sz="quarter" idx="11"/>
          </p:nvPr>
        </p:nvSpPr>
        <p:spPr/>
        <p:txBody>
          <a:bodyPr/>
          <a:lstStyle/>
          <a:p>
            <a:pPr>
              <a:defRPr/>
            </a:pPr>
            <a:endParaRPr lang="fi-FI"/>
          </a:p>
        </p:txBody>
      </p:sp>
      <p:sp>
        <p:nvSpPr>
          <p:cNvPr id="7" name="Dian numeron paikkamerkki 6"/>
          <p:cNvSpPr>
            <a:spLocks noGrp="1"/>
          </p:cNvSpPr>
          <p:nvPr>
            <p:ph type="sldNum" sz="quarter" idx="12"/>
          </p:nvPr>
        </p:nvSpPr>
        <p:spPr/>
        <p:txBody>
          <a:bodyPr/>
          <a:lstStyle/>
          <a:p>
            <a:pPr>
              <a:defRPr/>
            </a:pPr>
            <a:fld id="{FDA953BD-C3CA-4313-B536-109BE58C8EA2}" type="slidenum">
              <a:rPr lang="fi-FI" smtClean="0"/>
              <a:pPr>
                <a:defRPr/>
              </a:pPr>
              <a:t>‹#›</a:t>
            </a:fld>
            <a:endParaRPr lang="fi-FI"/>
          </a:p>
        </p:txBody>
      </p:sp>
      <p:sp>
        <p:nvSpPr>
          <p:cNvPr id="9" name="Sisällön paikkamerkki 8"/>
          <p:cNvSpPr>
            <a:spLocks noGrp="1"/>
          </p:cNvSpPr>
          <p:nvPr>
            <p:ph sz="quarter" idx="1"/>
          </p:nvPr>
        </p:nvSpPr>
        <p:spPr>
          <a:xfrm>
            <a:off x="457200" y="1219200"/>
            <a:ext cx="4041648" cy="493776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1" name="Sisällön paikkamerkki 10"/>
          <p:cNvSpPr>
            <a:spLocks noGrp="1"/>
          </p:cNvSpPr>
          <p:nvPr>
            <p:ph sz="quarter" idx="2"/>
          </p:nvPr>
        </p:nvSpPr>
        <p:spPr>
          <a:xfrm>
            <a:off x="4632198" y="1216152"/>
            <a:ext cx="4041648" cy="493776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28600"/>
            <a:ext cx="8229600" cy="914400"/>
          </a:xfrm>
        </p:spPr>
        <p:txBody>
          <a:bodyPr anchor="ctr"/>
          <a:lstStyle>
            <a:lvl1pPr>
              <a:defRPr/>
            </a:lvl1pPr>
          </a:lstStyle>
          <a:p>
            <a:r>
              <a:rPr kumimoji="0" lang="fi-FI" smtClean="0"/>
              <a:t>Muokkaa perustyyl. napsautt.</a:t>
            </a:r>
            <a:endParaRPr kumimoji="0" lang="en-US"/>
          </a:p>
        </p:txBody>
      </p:sp>
      <p:sp>
        <p:nvSpPr>
          <p:cNvPr id="3" name="Tekstin paikkamerkki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i-FI" smtClean="0"/>
              <a:t>Muokkaa tekstin perustyylejä napsauttamalla</a:t>
            </a:r>
          </a:p>
        </p:txBody>
      </p:sp>
      <p:sp>
        <p:nvSpPr>
          <p:cNvPr id="4" name="Tekstin paikkamerkki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i-FI" smtClean="0"/>
              <a:t>Muokkaa tekstin perustyylejä napsauttamalla</a:t>
            </a:r>
          </a:p>
        </p:txBody>
      </p:sp>
      <p:sp>
        <p:nvSpPr>
          <p:cNvPr id="7" name="Päivämäärän paikkamerkki 6"/>
          <p:cNvSpPr>
            <a:spLocks noGrp="1"/>
          </p:cNvSpPr>
          <p:nvPr>
            <p:ph type="dt" sz="half" idx="10"/>
          </p:nvPr>
        </p:nvSpPr>
        <p:spPr/>
        <p:txBody>
          <a:bodyPr/>
          <a:lstStyle/>
          <a:p>
            <a:pPr>
              <a:defRPr/>
            </a:pPr>
            <a:r>
              <a:rPr lang="fi-FI" smtClean="0"/>
              <a:t>Carita Lepikonmäki</a:t>
            </a:r>
            <a:endParaRPr lang="fi-FI"/>
          </a:p>
        </p:txBody>
      </p:sp>
      <p:sp>
        <p:nvSpPr>
          <p:cNvPr id="8" name="Alatunnisteen paikkamerkki 7"/>
          <p:cNvSpPr>
            <a:spLocks noGrp="1"/>
          </p:cNvSpPr>
          <p:nvPr>
            <p:ph type="ftr" sz="quarter" idx="11"/>
          </p:nvPr>
        </p:nvSpPr>
        <p:spPr/>
        <p:txBody>
          <a:bodyPr/>
          <a:lstStyle/>
          <a:p>
            <a:pPr>
              <a:defRPr/>
            </a:pPr>
            <a:endParaRPr lang="fi-FI"/>
          </a:p>
        </p:txBody>
      </p:sp>
      <p:sp>
        <p:nvSpPr>
          <p:cNvPr id="9" name="Dian numeron paikkamerkki 8"/>
          <p:cNvSpPr>
            <a:spLocks noGrp="1"/>
          </p:cNvSpPr>
          <p:nvPr>
            <p:ph type="sldNum" sz="quarter" idx="12"/>
          </p:nvPr>
        </p:nvSpPr>
        <p:spPr/>
        <p:txBody>
          <a:bodyPr/>
          <a:lstStyle/>
          <a:p>
            <a:pPr>
              <a:defRPr/>
            </a:pPr>
            <a:fld id="{C8F1D7BE-9C35-4137-8DCB-5454F6EAE470}" type="slidenum">
              <a:rPr lang="fi-FI" smtClean="0"/>
              <a:pPr>
                <a:defRPr/>
              </a:pPr>
              <a:t>‹#›</a:t>
            </a:fld>
            <a:endParaRPr lang="fi-FI"/>
          </a:p>
        </p:txBody>
      </p:sp>
      <p:sp>
        <p:nvSpPr>
          <p:cNvPr id="11" name="Sisällön paikkamerkki 10"/>
          <p:cNvSpPr>
            <a:spLocks noGrp="1"/>
          </p:cNvSpPr>
          <p:nvPr>
            <p:ph sz="quarter" idx="2"/>
          </p:nvPr>
        </p:nvSpPr>
        <p:spPr>
          <a:xfrm>
            <a:off x="457200" y="2133600"/>
            <a:ext cx="4038600" cy="40386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3" name="Sisällön paikkamerkki 12"/>
          <p:cNvSpPr>
            <a:spLocks noGrp="1"/>
          </p:cNvSpPr>
          <p:nvPr>
            <p:ph sz="quarter" idx="4"/>
          </p:nvPr>
        </p:nvSpPr>
        <p:spPr>
          <a:xfrm>
            <a:off x="4648200" y="2133600"/>
            <a:ext cx="4038600" cy="40386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a:xfrm>
            <a:off x="457200" y="228600"/>
            <a:ext cx="8229600" cy="914400"/>
          </a:xfrm>
        </p:spPr>
        <p:txBody>
          <a:bodyPr/>
          <a:lstStyle/>
          <a:p>
            <a:r>
              <a:rPr kumimoji="0" lang="fi-FI" smtClean="0"/>
              <a:t>Muokkaa perustyyl. napsautt.</a:t>
            </a:r>
            <a:endParaRPr kumimoji="0" lang="en-US"/>
          </a:p>
        </p:txBody>
      </p:sp>
      <p:sp>
        <p:nvSpPr>
          <p:cNvPr id="3" name="Päivämäärän paikkamerkki 2"/>
          <p:cNvSpPr>
            <a:spLocks noGrp="1"/>
          </p:cNvSpPr>
          <p:nvPr>
            <p:ph type="dt" sz="half" idx="10"/>
          </p:nvPr>
        </p:nvSpPr>
        <p:spPr/>
        <p:txBody>
          <a:bodyPr/>
          <a:lstStyle/>
          <a:p>
            <a:pPr>
              <a:defRPr/>
            </a:pPr>
            <a:r>
              <a:rPr lang="fi-FI" smtClean="0"/>
              <a:t>Carita Lepikonmäki</a:t>
            </a:r>
            <a:endParaRPr lang="fi-FI"/>
          </a:p>
        </p:txBody>
      </p:sp>
      <p:sp>
        <p:nvSpPr>
          <p:cNvPr id="4" name="Alatunnisteen paikkamerkki 3"/>
          <p:cNvSpPr>
            <a:spLocks noGrp="1"/>
          </p:cNvSpPr>
          <p:nvPr>
            <p:ph type="ftr" sz="quarter" idx="11"/>
          </p:nvPr>
        </p:nvSpPr>
        <p:spPr/>
        <p:txBody>
          <a:bodyPr/>
          <a:lstStyle/>
          <a:p>
            <a:pPr>
              <a:defRPr/>
            </a:pPr>
            <a:endParaRPr lang="fi-FI"/>
          </a:p>
        </p:txBody>
      </p:sp>
      <p:sp>
        <p:nvSpPr>
          <p:cNvPr id="5" name="Dian numeron paikkamerkki 4"/>
          <p:cNvSpPr>
            <a:spLocks noGrp="1"/>
          </p:cNvSpPr>
          <p:nvPr>
            <p:ph type="sldNum" sz="quarter" idx="12"/>
          </p:nvPr>
        </p:nvSpPr>
        <p:spPr/>
        <p:txBody>
          <a:bodyPr/>
          <a:lstStyle/>
          <a:p>
            <a:pPr>
              <a:defRPr/>
            </a:pPr>
            <a:fld id="{F333B231-8D6B-432E-BD73-AED9557C4958}" type="slidenum">
              <a:rPr lang="fi-FI" smtClean="0"/>
              <a:pPr>
                <a:defRPr/>
              </a:pPr>
              <a:t>‹#›</a:t>
            </a:fld>
            <a:endParaRPr lang="fi-FI"/>
          </a:p>
        </p:txBody>
      </p:sp>
      <p:sp>
        <p:nvSpPr>
          <p:cNvPr id="6" name="Tasakylkinen kolmio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pPr>
              <a:defRPr/>
            </a:pPr>
            <a:r>
              <a:rPr lang="fi-FI" smtClean="0"/>
              <a:t>Carita Lepikonmäki</a:t>
            </a:r>
            <a:endParaRPr lang="fi-FI"/>
          </a:p>
        </p:txBody>
      </p:sp>
      <p:sp>
        <p:nvSpPr>
          <p:cNvPr id="3" name="Alatunnisteen paikkamerkki 2"/>
          <p:cNvSpPr>
            <a:spLocks noGrp="1"/>
          </p:cNvSpPr>
          <p:nvPr>
            <p:ph type="ftr" sz="quarter" idx="11"/>
          </p:nvPr>
        </p:nvSpPr>
        <p:spPr/>
        <p:txBody>
          <a:bodyPr/>
          <a:lstStyle/>
          <a:p>
            <a:pPr>
              <a:defRPr/>
            </a:pPr>
            <a:endParaRPr lang="fi-FI"/>
          </a:p>
        </p:txBody>
      </p:sp>
      <p:sp>
        <p:nvSpPr>
          <p:cNvPr id="4" name="Dian numeron paikkamerkki 3"/>
          <p:cNvSpPr>
            <a:spLocks noGrp="1"/>
          </p:cNvSpPr>
          <p:nvPr>
            <p:ph type="sldNum" sz="quarter" idx="12"/>
          </p:nvPr>
        </p:nvSpPr>
        <p:spPr/>
        <p:txBody>
          <a:bodyPr/>
          <a:lstStyle/>
          <a:p>
            <a:pPr>
              <a:defRPr/>
            </a:pPr>
            <a:fld id="{C2471798-9E7E-4154-A04F-2855266BAC1A}" type="slidenum">
              <a:rPr lang="fi-FI" smtClean="0"/>
              <a:pPr>
                <a:defRPr/>
              </a:pPr>
              <a:t>‹#›</a:t>
            </a:fld>
            <a:endParaRPr lang="fi-FI"/>
          </a:p>
        </p:txBody>
      </p:sp>
      <p:sp>
        <p:nvSpPr>
          <p:cNvPr id="5" name="Suora yhdysviiva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Tasakylkinen kolmio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fi-FI" smtClean="0"/>
              <a:t>Muokkaa perustyyl. napsautt.</a:t>
            </a:r>
            <a:endParaRPr kumimoji="0" lang="en-US"/>
          </a:p>
        </p:txBody>
      </p:sp>
      <p:sp>
        <p:nvSpPr>
          <p:cNvPr id="3" name="Tekstin paikkamerkki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i-FI" smtClean="0"/>
              <a:t>Muokkaa tekstin perustyylejä napsauttamalla</a:t>
            </a:r>
          </a:p>
        </p:txBody>
      </p:sp>
      <p:sp>
        <p:nvSpPr>
          <p:cNvPr id="5" name="Päivämäärän paikkamerkki 4"/>
          <p:cNvSpPr>
            <a:spLocks noGrp="1"/>
          </p:cNvSpPr>
          <p:nvPr>
            <p:ph type="dt" sz="half" idx="10"/>
          </p:nvPr>
        </p:nvSpPr>
        <p:spPr/>
        <p:txBody>
          <a:bodyPr/>
          <a:lstStyle/>
          <a:p>
            <a:pPr>
              <a:defRPr/>
            </a:pPr>
            <a:r>
              <a:rPr lang="fi-FI" smtClean="0"/>
              <a:t>Carita Lepikonmäki</a:t>
            </a:r>
            <a:endParaRPr lang="fi-FI"/>
          </a:p>
        </p:txBody>
      </p:sp>
      <p:sp>
        <p:nvSpPr>
          <p:cNvPr id="6" name="Alatunnisteen paikkamerkki 5"/>
          <p:cNvSpPr>
            <a:spLocks noGrp="1"/>
          </p:cNvSpPr>
          <p:nvPr>
            <p:ph type="ftr" sz="quarter" idx="11"/>
          </p:nvPr>
        </p:nvSpPr>
        <p:spPr/>
        <p:txBody>
          <a:bodyPr/>
          <a:lstStyle/>
          <a:p>
            <a:pPr>
              <a:defRPr/>
            </a:pPr>
            <a:endParaRPr lang="fi-FI"/>
          </a:p>
        </p:txBody>
      </p:sp>
      <p:sp>
        <p:nvSpPr>
          <p:cNvPr id="7" name="Dian numeron paikkamerkki 6"/>
          <p:cNvSpPr>
            <a:spLocks noGrp="1"/>
          </p:cNvSpPr>
          <p:nvPr>
            <p:ph type="sldNum" sz="quarter" idx="12"/>
          </p:nvPr>
        </p:nvSpPr>
        <p:spPr/>
        <p:txBody>
          <a:bodyPr/>
          <a:lstStyle/>
          <a:p>
            <a:pPr>
              <a:defRPr/>
            </a:pPr>
            <a:fld id="{7D020454-77B6-4676-9213-43D6752269AE}" type="slidenum">
              <a:rPr lang="fi-FI" smtClean="0"/>
              <a:pPr>
                <a:defRPr/>
              </a:pPr>
              <a:t>‹#›</a:t>
            </a:fld>
            <a:endParaRPr lang="fi-FI"/>
          </a:p>
        </p:txBody>
      </p:sp>
      <p:sp>
        <p:nvSpPr>
          <p:cNvPr id="8" name="Suora yhdysviiva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uora yhdysviiva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Tasakylkinen kolmio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isällön paikkamerkki 11"/>
          <p:cNvSpPr>
            <a:spLocks noGrp="1"/>
          </p:cNvSpPr>
          <p:nvPr>
            <p:ph sz="quarter" idx="1"/>
          </p:nvPr>
        </p:nvSpPr>
        <p:spPr>
          <a:xfrm>
            <a:off x="304800" y="304800"/>
            <a:ext cx="5715000" cy="57150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Rectangle 4"/>
          <p:cNvSpPr>
            <a:spLocks noGrp="1" noChangeArrowheads="1"/>
          </p:cNvSpPr>
          <p:nvPr>
            <p:ph type="dt" sz="half" idx="10"/>
          </p:nvPr>
        </p:nvSpPr>
        <p:spPr>
          <a:ln/>
        </p:spPr>
        <p:txBody>
          <a:bodyPr/>
          <a:lstStyle>
            <a:lvl1pPr>
              <a:defRPr/>
            </a:lvl1pPr>
          </a:lstStyle>
          <a:p>
            <a:pPr>
              <a:defRPr/>
            </a:pPr>
            <a:r>
              <a:rPr lang="fi-FI"/>
              <a:t>Carita Lepikonmäki</a:t>
            </a:r>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845C5CF3-98FD-482E-9EAD-D9775E4F54FF}" type="slidenum">
              <a:rPr lang="fi-FI"/>
              <a:pPr>
                <a:defRPr/>
              </a:pPr>
              <a:t>‹#›</a:t>
            </a:fld>
            <a:endParaRPr lang="fi-FI"/>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Otsikollinen kuva">
    <p:bg>
      <p:bgRef idx="1001">
        <a:schemeClr val="bg2"/>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fi-FI" smtClean="0"/>
              <a:t>Muokkaa perustyyl. napsautt.</a:t>
            </a:r>
            <a:endParaRPr kumimoji="0" lang="en-US"/>
          </a:p>
        </p:txBody>
      </p:sp>
      <p:sp>
        <p:nvSpPr>
          <p:cNvPr id="3" name="Kuvan paikkamerkki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fi-FI" smtClean="0"/>
              <a:t>Lisää kuva napsauttamalla kuvaketta</a:t>
            </a:r>
            <a:endParaRPr kumimoji="0" lang="en-US" dirty="0"/>
          </a:p>
        </p:txBody>
      </p:sp>
      <p:sp>
        <p:nvSpPr>
          <p:cNvPr id="4" name="Tekstin paikkamerkki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fi-FI" smtClean="0"/>
              <a:t>Muokkaa tekstin perustyylejä napsauttamalla</a:t>
            </a:r>
          </a:p>
        </p:txBody>
      </p:sp>
      <p:sp>
        <p:nvSpPr>
          <p:cNvPr id="5" name="Päivämäärän paikkamerkki 4"/>
          <p:cNvSpPr>
            <a:spLocks noGrp="1"/>
          </p:cNvSpPr>
          <p:nvPr>
            <p:ph type="dt" sz="half" idx="10"/>
          </p:nvPr>
        </p:nvSpPr>
        <p:spPr/>
        <p:txBody>
          <a:bodyPr/>
          <a:lstStyle/>
          <a:p>
            <a:pPr>
              <a:defRPr/>
            </a:pPr>
            <a:r>
              <a:rPr lang="fi-FI" smtClean="0"/>
              <a:t>Carita Lepikonmäki</a:t>
            </a:r>
            <a:endParaRPr lang="fi-FI"/>
          </a:p>
        </p:txBody>
      </p:sp>
      <p:sp>
        <p:nvSpPr>
          <p:cNvPr id="6" name="Alatunnisteen paikkamerkki 5"/>
          <p:cNvSpPr>
            <a:spLocks noGrp="1"/>
          </p:cNvSpPr>
          <p:nvPr>
            <p:ph type="ftr" sz="quarter" idx="11"/>
          </p:nvPr>
        </p:nvSpPr>
        <p:spPr/>
        <p:txBody>
          <a:bodyPr/>
          <a:lstStyle/>
          <a:p>
            <a:pPr>
              <a:defRPr/>
            </a:pPr>
            <a:endParaRPr lang="fi-FI"/>
          </a:p>
        </p:txBody>
      </p:sp>
      <p:sp>
        <p:nvSpPr>
          <p:cNvPr id="7" name="Dian numeron paikkamerkki 6"/>
          <p:cNvSpPr>
            <a:spLocks noGrp="1"/>
          </p:cNvSpPr>
          <p:nvPr>
            <p:ph type="sldNum" sz="quarter" idx="12"/>
          </p:nvPr>
        </p:nvSpPr>
        <p:spPr/>
        <p:txBody>
          <a:bodyPr/>
          <a:lstStyle/>
          <a:p>
            <a:pPr>
              <a:defRPr/>
            </a:pPr>
            <a:fld id="{4A6CEA20-D95E-41F2-8649-9223CCE5C245}" type="slidenum">
              <a:rPr lang="fi-FI" smtClean="0"/>
              <a:pPr>
                <a:defRPr/>
              </a:pPr>
              <a:t>‹#›</a:t>
            </a:fld>
            <a:endParaRPr lang="fi-FI"/>
          </a:p>
        </p:txBody>
      </p:sp>
      <p:sp>
        <p:nvSpPr>
          <p:cNvPr id="8" name="Suora yhdysviiva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Tasakylkinen kolmio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Suorakulmio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pPr>
              <a:defRPr/>
            </a:pPr>
            <a:r>
              <a:rPr lang="fi-FI" smtClean="0"/>
              <a:t>Carita Lepikonmäki</a:t>
            </a:r>
            <a:endParaRPr lang="fi-FI"/>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81644C2A-8705-4997-A6E9-D019496341BA}" type="slidenum">
              <a:rPr lang="fi-FI" smtClean="0"/>
              <a:pPr>
                <a:defRPr/>
              </a:pPr>
              <a:t>‹#›</a:t>
            </a:fld>
            <a:endParaRPr lang="fi-FI"/>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pPr>
              <a:defRPr/>
            </a:pPr>
            <a:r>
              <a:rPr lang="fi-FI" smtClean="0"/>
              <a:t>Carita Lepikonmäki</a:t>
            </a:r>
            <a:endParaRPr lang="fi-FI"/>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63DE30D0-7BB2-4CD8-BDB3-FEBFB15DC735}" type="slidenum">
              <a:rPr lang="fi-FI" smtClean="0"/>
              <a:pPr>
                <a:defRPr/>
              </a:pPr>
              <a:t>‹#›</a:t>
            </a:fld>
            <a:endParaRPr lang="fi-FI"/>
          </a:p>
        </p:txBody>
      </p:sp>
      <p:sp>
        <p:nvSpPr>
          <p:cNvPr id="7" name="Suora yhdysviiva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Tasakylkinen kolmio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uora yhdysviiva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Rectangle 4"/>
          <p:cNvSpPr>
            <a:spLocks noGrp="1" noChangeArrowheads="1"/>
          </p:cNvSpPr>
          <p:nvPr>
            <p:ph type="dt" sz="half" idx="10"/>
          </p:nvPr>
        </p:nvSpPr>
        <p:spPr>
          <a:ln/>
        </p:spPr>
        <p:txBody>
          <a:bodyPr/>
          <a:lstStyle>
            <a:lvl1pPr>
              <a:defRPr/>
            </a:lvl1pPr>
          </a:lstStyle>
          <a:p>
            <a:pPr>
              <a:defRPr/>
            </a:pPr>
            <a:r>
              <a:rPr lang="fi-FI"/>
              <a:t>Carita Lepikonmäki</a:t>
            </a:r>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3963EB9D-25A1-44EB-9C1E-A57A0828D9D7}" type="slidenum">
              <a:rPr lang="fi-FI"/>
              <a:pPr>
                <a:defRPr/>
              </a:pPr>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Rectangle 4"/>
          <p:cNvSpPr>
            <a:spLocks noGrp="1" noChangeArrowheads="1"/>
          </p:cNvSpPr>
          <p:nvPr>
            <p:ph type="dt" sz="half" idx="10"/>
          </p:nvPr>
        </p:nvSpPr>
        <p:spPr>
          <a:ln/>
        </p:spPr>
        <p:txBody>
          <a:bodyPr/>
          <a:lstStyle>
            <a:lvl1pPr>
              <a:defRPr/>
            </a:lvl1pPr>
          </a:lstStyle>
          <a:p>
            <a:pPr>
              <a:defRPr/>
            </a:pPr>
            <a:r>
              <a:rPr lang="fi-FI"/>
              <a:t>Carita Lepikonmäki</a:t>
            </a:r>
          </a:p>
        </p:txBody>
      </p:sp>
      <p:sp>
        <p:nvSpPr>
          <p:cNvPr id="6" name="Rectangle 5"/>
          <p:cNvSpPr>
            <a:spLocks noGrp="1" noChangeArrowheads="1"/>
          </p:cNvSpPr>
          <p:nvPr>
            <p:ph type="ftr" sz="quarter" idx="11"/>
          </p:nvPr>
        </p:nvSpPr>
        <p:spPr>
          <a:ln/>
        </p:spPr>
        <p:txBody>
          <a:bodyPr/>
          <a:lstStyle>
            <a:lvl1pPr>
              <a:defRPr/>
            </a:lvl1pPr>
          </a:lstStyle>
          <a:p>
            <a:pPr>
              <a:defRPr/>
            </a:pPr>
            <a:endParaRPr lang="fi-FI"/>
          </a:p>
        </p:txBody>
      </p:sp>
      <p:sp>
        <p:nvSpPr>
          <p:cNvPr id="7" name="Rectangle 6"/>
          <p:cNvSpPr>
            <a:spLocks noGrp="1" noChangeArrowheads="1"/>
          </p:cNvSpPr>
          <p:nvPr>
            <p:ph type="sldNum" sz="quarter" idx="12"/>
          </p:nvPr>
        </p:nvSpPr>
        <p:spPr>
          <a:ln/>
        </p:spPr>
        <p:txBody>
          <a:bodyPr/>
          <a:lstStyle>
            <a:lvl1pPr>
              <a:defRPr/>
            </a:lvl1pPr>
          </a:lstStyle>
          <a:p>
            <a:pPr>
              <a:defRPr/>
            </a:pPr>
            <a:fld id="{E7137618-E167-4D0D-B553-994364DFD0C5}" type="slidenum">
              <a:rPr lang="fi-FI"/>
              <a:pPr>
                <a:defRPr/>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Rectangle 4"/>
          <p:cNvSpPr>
            <a:spLocks noGrp="1" noChangeArrowheads="1"/>
          </p:cNvSpPr>
          <p:nvPr>
            <p:ph type="dt" sz="half" idx="10"/>
          </p:nvPr>
        </p:nvSpPr>
        <p:spPr>
          <a:ln/>
        </p:spPr>
        <p:txBody>
          <a:bodyPr/>
          <a:lstStyle>
            <a:lvl1pPr>
              <a:defRPr/>
            </a:lvl1pPr>
          </a:lstStyle>
          <a:p>
            <a:pPr>
              <a:defRPr/>
            </a:pPr>
            <a:r>
              <a:rPr lang="fi-FI"/>
              <a:t>Carita Lepikonmäki</a:t>
            </a:r>
          </a:p>
        </p:txBody>
      </p:sp>
      <p:sp>
        <p:nvSpPr>
          <p:cNvPr id="8" name="Rectangle 5"/>
          <p:cNvSpPr>
            <a:spLocks noGrp="1" noChangeArrowheads="1"/>
          </p:cNvSpPr>
          <p:nvPr>
            <p:ph type="ftr" sz="quarter" idx="11"/>
          </p:nvPr>
        </p:nvSpPr>
        <p:spPr>
          <a:ln/>
        </p:spPr>
        <p:txBody>
          <a:bodyPr/>
          <a:lstStyle>
            <a:lvl1pPr>
              <a:defRPr/>
            </a:lvl1pPr>
          </a:lstStyle>
          <a:p>
            <a:pPr>
              <a:defRPr/>
            </a:pPr>
            <a:endParaRPr lang="fi-FI"/>
          </a:p>
        </p:txBody>
      </p:sp>
      <p:sp>
        <p:nvSpPr>
          <p:cNvPr id="9" name="Rectangle 6"/>
          <p:cNvSpPr>
            <a:spLocks noGrp="1" noChangeArrowheads="1"/>
          </p:cNvSpPr>
          <p:nvPr>
            <p:ph type="sldNum" sz="quarter" idx="12"/>
          </p:nvPr>
        </p:nvSpPr>
        <p:spPr>
          <a:ln/>
        </p:spPr>
        <p:txBody>
          <a:bodyPr/>
          <a:lstStyle>
            <a:lvl1pPr>
              <a:defRPr/>
            </a:lvl1pPr>
          </a:lstStyle>
          <a:p>
            <a:pPr>
              <a:defRPr/>
            </a:pPr>
            <a:fld id="{E5B369F8-05AC-4FB9-A46F-F2031E567931}" type="slidenum">
              <a:rPr lang="fi-FI"/>
              <a:pPr>
                <a:defRPr/>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Rectangle 4"/>
          <p:cNvSpPr>
            <a:spLocks noGrp="1" noChangeArrowheads="1"/>
          </p:cNvSpPr>
          <p:nvPr>
            <p:ph type="dt" sz="half" idx="10"/>
          </p:nvPr>
        </p:nvSpPr>
        <p:spPr>
          <a:ln/>
        </p:spPr>
        <p:txBody>
          <a:bodyPr/>
          <a:lstStyle>
            <a:lvl1pPr>
              <a:defRPr/>
            </a:lvl1pPr>
          </a:lstStyle>
          <a:p>
            <a:pPr>
              <a:defRPr/>
            </a:pPr>
            <a:r>
              <a:rPr lang="fi-FI"/>
              <a:t>Carita Lepikonmäki</a:t>
            </a:r>
          </a:p>
        </p:txBody>
      </p:sp>
      <p:sp>
        <p:nvSpPr>
          <p:cNvPr id="4" name="Rectangle 5"/>
          <p:cNvSpPr>
            <a:spLocks noGrp="1" noChangeArrowheads="1"/>
          </p:cNvSpPr>
          <p:nvPr>
            <p:ph type="ftr" sz="quarter" idx="11"/>
          </p:nvPr>
        </p:nvSpPr>
        <p:spPr>
          <a:ln/>
        </p:spPr>
        <p:txBody>
          <a:bodyPr/>
          <a:lstStyle>
            <a:lvl1pPr>
              <a:defRPr/>
            </a:lvl1pPr>
          </a:lstStyle>
          <a:p>
            <a:pPr>
              <a:defRPr/>
            </a:pPr>
            <a:endParaRPr lang="fi-FI"/>
          </a:p>
        </p:txBody>
      </p:sp>
      <p:sp>
        <p:nvSpPr>
          <p:cNvPr id="5" name="Rectangle 6"/>
          <p:cNvSpPr>
            <a:spLocks noGrp="1" noChangeArrowheads="1"/>
          </p:cNvSpPr>
          <p:nvPr>
            <p:ph type="sldNum" sz="quarter" idx="12"/>
          </p:nvPr>
        </p:nvSpPr>
        <p:spPr>
          <a:ln/>
        </p:spPr>
        <p:txBody>
          <a:bodyPr/>
          <a:lstStyle>
            <a:lvl1pPr>
              <a:defRPr/>
            </a:lvl1pPr>
          </a:lstStyle>
          <a:p>
            <a:pPr>
              <a:defRPr/>
            </a:pPr>
            <a:fld id="{43823F80-42AE-454F-99A2-82FB95E5B833}" type="slidenum">
              <a:rPr lang="fi-FI"/>
              <a:pPr>
                <a:defRPr/>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fi-FI"/>
              <a:t>Carita Lepikonmäki</a:t>
            </a:r>
          </a:p>
        </p:txBody>
      </p:sp>
      <p:sp>
        <p:nvSpPr>
          <p:cNvPr id="3" name="Rectangle 5"/>
          <p:cNvSpPr>
            <a:spLocks noGrp="1" noChangeArrowheads="1"/>
          </p:cNvSpPr>
          <p:nvPr>
            <p:ph type="ftr" sz="quarter" idx="11"/>
          </p:nvPr>
        </p:nvSpPr>
        <p:spPr>
          <a:ln/>
        </p:spPr>
        <p:txBody>
          <a:bodyPr/>
          <a:lstStyle>
            <a:lvl1pPr>
              <a:defRPr/>
            </a:lvl1pPr>
          </a:lstStyle>
          <a:p>
            <a:pPr>
              <a:defRPr/>
            </a:pPr>
            <a:endParaRPr lang="fi-FI"/>
          </a:p>
        </p:txBody>
      </p:sp>
      <p:sp>
        <p:nvSpPr>
          <p:cNvPr id="4" name="Rectangle 6"/>
          <p:cNvSpPr>
            <a:spLocks noGrp="1" noChangeArrowheads="1"/>
          </p:cNvSpPr>
          <p:nvPr>
            <p:ph type="sldNum" sz="quarter" idx="12"/>
          </p:nvPr>
        </p:nvSpPr>
        <p:spPr>
          <a:ln/>
        </p:spPr>
        <p:txBody>
          <a:bodyPr/>
          <a:lstStyle>
            <a:lvl1pPr>
              <a:defRPr/>
            </a:lvl1pPr>
          </a:lstStyle>
          <a:p>
            <a:pPr>
              <a:defRPr/>
            </a:pPr>
            <a:fld id="{9F723744-8E45-4BF0-BBF8-86FDCEB95998}" type="slidenum">
              <a:rPr lang="fi-FI"/>
              <a:pPr>
                <a:defRPr/>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a:defRPr/>
            </a:pPr>
            <a:r>
              <a:rPr lang="fi-FI"/>
              <a:t>Carita Lepikonmäki</a:t>
            </a:r>
          </a:p>
        </p:txBody>
      </p:sp>
      <p:sp>
        <p:nvSpPr>
          <p:cNvPr id="6" name="Rectangle 5"/>
          <p:cNvSpPr>
            <a:spLocks noGrp="1" noChangeArrowheads="1"/>
          </p:cNvSpPr>
          <p:nvPr>
            <p:ph type="ftr" sz="quarter" idx="11"/>
          </p:nvPr>
        </p:nvSpPr>
        <p:spPr>
          <a:ln/>
        </p:spPr>
        <p:txBody>
          <a:bodyPr/>
          <a:lstStyle>
            <a:lvl1pPr>
              <a:defRPr/>
            </a:lvl1pPr>
          </a:lstStyle>
          <a:p>
            <a:pPr>
              <a:defRPr/>
            </a:pPr>
            <a:endParaRPr lang="fi-FI"/>
          </a:p>
        </p:txBody>
      </p:sp>
      <p:sp>
        <p:nvSpPr>
          <p:cNvPr id="7" name="Rectangle 6"/>
          <p:cNvSpPr>
            <a:spLocks noGrp="1" noChangeArrowheads="1"/>
          </p:cNvSpPr>
          <p:nvPr>
            <p:ph type="sldNum" sz="quarter" idx="12"/>
          </p:nvPr>
        </p:nvSpPr>
        <p:spPr>
          <a:ln/>
        </p:spPr>
        <p:txBody>
          <a:bodyPr/>
          <a:lstStyle>
            <a:lvl1pPr>
              <a:defRPr/>
            </a:lvl1pPr>
          </a:lstStyle>
          <a:p>
            <a:pPr>
              <a:defRPr/>
            </a:pPr>
            <a:fld id="{BF456D97-534C-4F6B-A0AC-203419288B86}" type="slidenum">
              <a:rPr lang="fi-FI"/>
              <a:pPr>
                <a:defRPr/>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smtClean="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a:defRPr/>
            </a:pPr>
            <a:r>
              <a:rPr lang="fi-FI"/>
              <a:t>Carita Lepikonmäki</a:t>
            </a:r>
          </a:p>
        </p:txBody>
      </p:sp>
      <p:sp>
        <p:nvSpPr>
          <p:cNvPr id="6" name="Rectangle 5"/>
          <p:cNvSpPr>
            <a:spLocks noGrp="1" noChangeArrowheads="1"/>
          </p:cNvSpPr>
          <p:nvPr>
            <p:ph type="ftr" sz="quarter" idx="11"/>
          </p:nvPr>
        </p:nvSpPr>
        <p:spPr>
          <a:ln/>
        </p:spPr>
        <p:txBody>
          <a:bodyPr/>
          <a:lstStyle>
            <a:lvl1pPr>
              <a:defRPr/>
            </a:lvl1pPr>
          </a:lstStyle>
          <a:p>
            <a:pPr>
              <a:defRPr/>
            </a:pPr>
            <a:endParaRPr lang="fi-FI"/>
          </a:p>
        </p:txBody>
      </p:sp>
      <p:sp>
        <p:nvSpPr>
          <p:cNvPr id="7" name="Rectangle 6"/>
          <p:cNvSpPr>
            <a:spLocks noGrp="1" noChangeArrowheads="1"/>
          </p:cNvSpPr>
          <p:nvPr>
            <p:ph type="sldNum" sz="quarter" idx="12"/>
          </p:nvPr>
        </p:nvSpPr>
        <p:spPr>
          <a:ln/>
        </p:spPr>
        <p:txBody>
          <a:bodyPr/>
          <a:lstStyle>
            <a:lvl1pPr>
              <a:defRPr/>
            </a:lvl1pPr>
          </a:lstStyle>
          <a:p>
            <a:pPr>
              <a:defRPr/>
            </a:pPr>
            <a:fld id="{EA4454C6-8246-4810-ABE1-5310D5547811}" type="slidenum">
              <a:rPr lang="fi-FI"/>
              <a:pPr>
                <a:defRPr/>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i-FI" smtClean="0"/>
              <a:t>Muokkaa perustyyl. napsautt.</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p>
        </p:txBody>
      </p:sp>
      <p:sp>
        <p:nvSpPr>
          <p:cNvPr id="1372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r>
              <a:rPr lang="fi-FI"/>
              <a:t>Carita Lepikonmäki</a:t>
            </a:r>
          </a:p>
        </p:txBody>
      </p:sp>
      <p:sp>
        <p:nvSpPr>
          <p:cNvPr id="1372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fi-FI"/>
          </a:p>
        </p:txBody>
      </p:sp>
      <p:sp>
        <p:nvSpPr>
          <p:cNvPr id="1372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BD21DEB7-5718-4C6D-B52D-A59BE4F80E7B}" type="slidenum">
              <a:rPr lang="fi-FI"/>
              <a:pPr>
                <a:defRPr/>
              </a:pPr>
              <a:t>‹#›</a:t>
            </a:fld>
            <a:endParaRPr lang="fi-FI"/>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hf sldNum="0" hdr="0" ft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Otsikon paikkamerkki 21"/>
          <p:cNvSpPr>
            <a:spLocks noGrp="1"/>
          </p:cNvSpPr>
          <p:nvPr>
            <p:ph type="title"/>
          </p:nvPr>
        </p:nvSpPr>
        <p:spPr>
          <a:xfrm>
            <a:off x="457200" y="152400"/>
            <a:ext cx="8229600" cy="990600"/>
          </a:xfrm>
          <a:prstGeom prst="rect">
            <a:avLst/>
          </a:prstGeom>
        </p:spPr>
        <p:txBody>
          <a:bodyPr vert="horz" anchor="b" anchorCtr="0">
            <a:normAutofit/>
          </a:bodyPr>
          <a:lstStyle/>
          <a:p>
            <a:r>
              <a:rPr kumimoji="0" lang="fi-FI" smtClean="0"/>
              <a:t>Muokkaa perustyyl. napsautt.</a:t>
            </a:r>
            <a:endParaRPr kumimoji="0" lang="en-US"/>
          </a:p>
        </p:txBody>
      </p:sp>
      <p:sp>
        <p:nvSpPr>
          <p:cNvPr id="13" name="Tekstin paikkamerkki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fi-FI" smtClean="0"/>
              <a:t>Muokkaa tekstin perustyylejä napsauttamalla</a:t>
            </a:r>
          </a:p>
          <a:p>
            <a:pPr lvl="1" eaLnBrk="1" latinLnBrk="0" hangingPunct="1"/>
            <a:r>
              <a:rPr kumimoji="0" lang="fi-FI" smtClean="0"/>
              <a:t>toinen taso</a:t>
            </a:r>
          </a:p>
          <a:p>
            <a:pPr lvl="2" eaLnBrk="1" latinLnBrk="0" hangingPunct="1"/>
            <a:r>
              <a:rPr kumimoji="0" lang="fi-FI" smtClean="0"/>
              <a:t>kolmas taso</a:t>
            </a:r>
          </a:p>
          <a:p>
            <a:pPr lvl="3" eaLnBrk="1" latinLnBrk="0" hangingPunct="1"/>
            <a:r>
              <a:rPr kumimoji="0" lang="fi-FI" smtClean="0"/>
              <a:t>neljäs taso</a:t>
            </a:r>
          </a:p>
          <a:p>
            <a:pPr lvl="4" eaLnBrk="1" latinLnBrk="0" hangingPunct="1"/>
            <a:r>
              <a:rPr kumimoji="0" lang="fi-FI" smtClean="0"/>
              <a:t>viides taso</a:t>
            </a:r>
            <a:endParaRPr kumimoji="0" lang="en-US"/>
          </a:p>
        </p:txBody>
      </p:sp>
      <p:sp>
        <p:nvSpPr>
          <p:cNvPr id="14" name="Päivämäärän paikkamerkki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pPr>
              <a:defRPr/>
            </a:pPr>
            <a:r>
              <a:rPr lang="fi-FI" smtClean="0"/>
              <a:t>Carita Lepikonmäki</a:t>
            </a:r>
            <a:endParaRPr lang="fi-FI"/>
          </a:p>
        </p:txBody>
      </p:sp>
      <p:sp>
        <p:nvSpPr>
          <p:cNvPr id="3" name="Alatunnisteen paikkamerkki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pPr>
              <a:defRPr/>
            </a:pPr>
            <a:endParaRPr lang="fi-FI"/>
          </a:p>
        </p:txBody>
      </p:sp>
      <p:sp>
        <p:nvSpPr>
          <p:cNvPr id="23" name="Dian numeron paikkamerkki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pPr>
              <a:defRPr/>
            </a:pPr>
            <a:fld id="{4ABC6F87-C380-40FF-97C0-FF711663AEF0}" type="slidenum">
              <a:rPr lang="fi-FI" smtClean="0"/>
              <a:pPr>
                <a:defRPr/>
              </a:pPr>
              <a:t>‹#›</a:t>
            </a:fld>
            <a:endParaRPr lang="fi-FI"/>
          </a:p>
        </p:txBody>
      </p:sp>
      <p:sp>
        <p:nvSpPr>
          <p:cNvPr id="28" name="Suora yhdysviiva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uora yhdysviiva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Tasakylkinen kolmio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hf sldNum="0" hdr="0" ftr="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hyperlink" Target="http://www.kela.fi/laakkeet-ja-laakekorvaukset" TargetMode="External"/><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hyperlink" Target="http://fi.wikipedia.org/wiki/Kuva:Ruuansulatusj%C3%A4rjestelm%C3%A4_kaavakuva.svg" TargetMode="External"/><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5.xml"/><Relationship Id="rId1" Type="http://schemas.openxmlformats.org/officeDocument/2006/relationships/slideLayout" Target="../slideLayouts/slideLayout13.xml"/><Relationship Id="rId4" Type="http://schemas.openxmlformats.org/officeDocument/2006/relationships/image" Target="http://www.ferrosan.fi/ihonhoito/rakenne.jpg" TargetMode="Externa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ctrTitle"/>
          </p:nvPr>
        </p:nvSpPr>
        <p:spPr/>
        <p:txBody>
          <a:bodyPr/>
          <a:lstStyle/>
          <a:p>
            <a:pPr eaLnBrk="1" hangingPunct="1"/>
            <a:r>
              <a:rPr lang="fi-FI" sz="4000" smtClean="0"/>
              <a:t>Lääkehoidon perusteet</a:t>
            </a:r>
          </a:p>
        </p:txBody>
      </p:sp>
      <p:sp>
        <p:nvSpPr>
          <p:cNvPr id="4099" name="Rectangle 3"/>
          <p:cNvSpPr>
            <a:spLocks noGrp="1" noChangeArrowheads="1"/>
          </p:cNvSpPr>
          <p:nvPr>
            <p:ph type="subTitle" idx="1"/>
          </p:nvPr>
        </p:nvSpPr>
        <p:spPr>
          <a:xfrm>
            <a:off x="4673600" y="5013176"/>
            <a:ext cx="3498800" cy="648072"/>
          </a:xfrm>
        </p:spPr>
        <p:txBody>
          <a:bodyPr/>
          <a:lstStyle/>
          <a:p>
            <a:pPr eaLnBrk="1" hangingPunct="1"/>
            <a:r>
              <a:rPr lang="fi-FI" dirty="0" smtClean="0"/>
              <a:t>Poke </a:t>
            </a:r>
            <a:r>
              <a:rPr lang="fi-FI" dirty="0" smtClean="0"/>
              <a:t>2015</a:t>
            </a:r>
            <a:endParaRPr lang="fi-FI" dirty="0" smtClean="0"/>
          </a:p>
        </p:txBody>
      </p:sp>
      <p:sp>
        <p:nvSpPr>
          <p:cNvPr id="4100" name="Päivämäärän paikkamerkki 5"/>
          <p:cNvSpPr>
            <a:spLocks noGrp="1"/>
          </p:cNvSpPr>
          <p:nvPr>
            <p:ph type="dt" sz="half" idx="10"/>
          </p:nvPr>
        </p:nvSpPr>
        <p:spPr>
          <a:noFill/>
        </p:spPr>
        <p:txBody>
          <a:bodyPr/>
          <a:lstStyle/>
          <a:p>
            <a:r>
              <a:rPr lang="fi-FI"/>
              <a:t>Carita Lepikonmäki</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Grp="1" noChangeAspect="1" noChangeArrowheads="1"/>
          </p:cNvSpPr>
          <p:nvPr>
            <p:ph type="title"/>
          </p:nvPr>
        </p:nvSpPr>
        <p:spPr>
          <a:prstGeom prst="rect">
            <a:avLst/>
          </a:prstGeom>
        </p:spPr>
        <p:txBody>
          <a:bodyPr/>
          <a:lstStyle/>
          <a:p>
            <a:pPr eaLnBrk="1" hangingPunct="1"/>
            <a:r>
              <a:rPr lang="fi-FI" smtClean="0"/>
              <a:t>Reseptioppia</a:t>
            </a:r>
          </a:p>
        </p:txBody>
      </p:sp>
      <p:sp>
        <p:nvSpPr>
          <p:cNvPr id="13316" name="Päivämäärän paikkamerkki 5"/>
          <p:cNvSpPr>
            <a:spLocks noGrp="1"/>
          </p:cNvSpPr>
          <p:nvPr>
            <p:ph type="dt" sz="half" idx="10"/>
          </p:nvPr>
        </p:nvSpPr>
        <p:spPr>
          <a:noFill/>
        </p:spPr>
        <p:txBody>
          <a:bodyPr/>
          <a:lstStyle/>
          <a:p>
            <a:r>
              <a:rPr lang="fi-FI"/>
              <a:t>Carita Lepikonmäki</a:t>
            </a:r>
          </a:p>
        </p:txBody>
      </p:sp>
      <p:sp>
        <p:nvSpPr>
          <p:cNvPr id="13315" name="Rectangle 3"/>
          <p:cNvSpPr>
            <a:spLocks noGrp="1" noChangeArrowheads="1"/>
          </p:cNvSpPr>
          <p:nvPr>
            <p:ph sz="quarter" idx="1"/>
          </p:nvPr>
        </p:nvSpPr>
        <p:spPr/>
        <p:txBody>
          <a:bodyPr/>
          <a:lstStyle/>
          <a:p>
            <a:pPr eaLnBrk="1" hangingPunct="1">
              <a:buFont typeface="Wingdings" pitchFamily="2" charset="2"/>
              <a:buNone/>
            </a:pPr>
            <a:r>
              <a:rPr lang="fi-FI" b="1" u="sng" dirty="0" smtClean="0"/>
              <a:t>Lääkemääräys eli resepti</a:t>
            </a:r>
          </a:p>
          <a:p>
            <a:pPr eaLnBrk="1" hangingPunct="1"/>
            <a:r>
              <a:rPr lang="fi-FI" dirty="0" smtClean="0"/>
              <a:t>Lääkärin, hammaslääkärin tai lääkkeenmääräämisoikeuden saaneen sairaanhoitajan määräämä</a:t>
            </a:r>
            <a:endParaRPr lang="fi-FI" dirty="0" smtClean="0"/>
          </a:p>
          <a:p>
            <a:pPr eaLnBrk="1" hangingPunct="1">
              <a:buFontTx/>
              <a:buChar char="-"/>
            </a:pPr>
            <a:r>
              <a:rPr lang="fi-FI" dirty="0" smtClean="0"/>
              <a:t>Kirjallisesti, esim. potilastietojärjestelmään</a:t>
            </a:r>
            <a:endParaRPr lang="fi-FI" dirty="0" smtClean="0"/>
          </a:p>
          <a:p>
            <a:pPr eaLnBrk="1" hangingPunct="1">
              <a:buFontTx/>
              <a:buChar char="-"/>
            </a:pPr>
            <a:r>
              <a:rPr lang="fi-FI" dirty="0" smtClean="0"/>
              <a:t> paperinen tai </a:t>
            </a:r>
            <a:r>
              <a:rPr lang="fi-FI" dirty="0" err="1" smtClean="0"/>
              <a:t>eResepti</a:t>
            </a:r>
            <a:r>
              <a:rPr lang="fi-FI" dirty="0" smtClean="0"/>
              <a:t> (sähköinen)</a:t>
            </a:r>
            <a:endParaRPr lang="fi-FI" dirty="0" smtClean="0"/>
          </a:p>
          <a:p>
            <a:pPr eaLnBrk="1" hangingPunct="1">
              <a:buFontTx/>
              <a:buChar char="-"/>
            </a:pPr>
            <a:r>
              <a:rPr lang="fi-FI" dirty="0" smtClean="0"/>
              <a:t>Puhelimitse, telefaksilla</a:t>
            </a:r>
            <a:endParaRPr lang="fi-FI" dirty="0" smtClean="0"/>
          </a:p>
          <a:p>
            <a:pPr eaLnBrk="1" hangingPunct="1">
              <a:buFontTx/>
              <a:buNone/>
            </a:pPr>
            <a:endParaRPr lang="fi-FI"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p:txBody>
          <a:bodyPr/>
          <a:lstStyle/>
          <a:p>
            <a:pPr eaLnBrk="1" hangingPunct="1"/>
            <a:r>
              <a:rPr lang="fi-FI" smtClean="0"/>
              <a:t>Reseptilääkkeet</a:t>
            </a:r>
          </a:p>
        </p:txBody>
      </p:sp>
      <p:sp>
        <p:nvSpPr>
          <p:cNvPr id="14340" name="Päivämäärän paikkamerkki 5"/>
          <p:cNvSpPr>
            <a:spLocks noGrp="1"/>
          </p:cNvSpPr>
          <p:nvPr>
            <p:ph type="dt" sz="half" idx="10"/>
          </p:nvPr>
        </p:nvSpPr>
        <p:spPr>
          <a:noFill/>
        </p:spPr>
        <p:txBody>
          <a:bodyPr/>
          <a:lstStyle/>
          <a:p>
            <a:r>
              <a:rPr lang="fi-FI"/>
              <a:t>Carita Lepikonmäki</a:t>
            </a:r>
          </a:p>
        </p:txBody>
      </p:sp>
      <p:sp>
        <p:nvSpPr>
          <p:cNvPr id="14339" name="Rectangle 3"/>
          <p:cNvSpPr>
            <a:spLocks noGrp="1" noChangeArrowheads="1"/>
          </p:cNvSpPr>
          <p:nvPr>
            <p:ph sz="quarter" idx="1"/>
          </p:nvPr>
        </p:nvSpPr>
        <p:spPr/>
        <p:txBody>
          <a:bodyPr/>
          <a:lstStyle/>
          <a:p>
            <a:pPr eaLnBrk="1" hangingPunct="1"/>
            <a:r>
              <a:rPr lang="fi-FI" dirty="0" smtClean="0"/>
              <a:t>Lääkkeitä saa Suomessa myydä vain apteekissa (poikkeus nikotiinivalmisteet)</a:t>
            </a:r>
          </a:p>
          <a:p>
            <a:pPr eaLnBrk="1" hangingPunct="1"/>
            <a:r>
              <a:rPr lang="fi-FI" dirty="0" smtClean="0"/>
              <a:t>Lääkemääräykset </a:t>
            </a:r>
            <a:r>
              <a:rPr lang="fi-FI" dirty="0" smtClean="0"/>
              <a:t>reseptillä</a:t>
            </a:r>
          </a:p>
          <a:p>
            <a:pPr marL="0" indent="0" eaLnBrk="1" hangingPunct="1">
              <a:buNone/>
            </a:pPr>
            <a:r>
              <a:rPr lang="fi-FI" dirty="0" smtClean="0"/>
              <a:t>--</a:t>
            </a:r>
            <a:r>
              <a:rPr lang="en-US" dirty="0" smtClean="0">
                <a:cs typeface="Arial" charset="0"/>
              </a:rPr>
              <a:t>&gt; </a:t>
            </a:r>
            <a:r>
              <a:rPr lang="en-US" dirty="0" err="1" smtClean="0">
                <a:cs typeface="Arial" charset="0"/>
              </a:rPr>
              <a:t>Tarkoituksenmukainen</a:t>
            </a:r>
            <a:r>
              <a:rPr lang="en-US" dirty="0" smtClean="0">
                <a:cs typeface="Arial" charset="0"/>
              </a:rPr>
              <a:t> </a:t>
            </a:r>
            <a:r>
              <a:rPr lang="en-US" dirty="0" err="1" smtClean="0">
                <a:cs typeface="Arial" charset="0"/>
              </a:rPr>
              <a:t>lääkehoito</a:t>
            </a:r>
            <a:r>
              <a:rPr lang="en-US" dirty="0" smtClean="0">
                <a:cs typeface="Arial" charset="0"/>
              </a:rPr>
              <a:t>, </a:t>
            </a:r>
            <a:r>
              <a:rPr lang="en-US" dirty="0" err="1" smtClean="0">
                <a:cs typeface="Arial" charset="0"/>
              </a:rPr>
              <a:t>turvallisuus</a:t>
            </a:r>
            <a:r>
              <a:rPr lang="en-US" dirty="0" smtClean="0">
                <a:cs typeface="Arial" charset="0"/>
              </a:rPr>
              <a:t>, </a:t>
            </a:r>
            <a:r>
              <a:rPr lang="en-US" dirty="0" err="1" smtClean="0">
                <a:cs typeface="Arial" charset="0"/>
              </a:rPr>
              <a:t>väärinkäytön</a:t>
            </a:r>
            <a:r>
              <a:rPr lang="en-US" dirty="0" smtClean="0">
                <a:cs typeface="Arial" charset="0"/>
              </a:rPr>
              <a:t> </a:t>
            </a:r>
            <a:r>
              <a:rPr lang="en-US" dirty="0" err="1" smtClean="0">
                <a:cs typeface="Arial" charset="0"/>
              </a:rPr>
              <a:t>minimointi</a:t>
            </a:r>
            <a:endParaRPr lang="en-US" dirty="0" smtClean="0">
              <a:cs typeface="Arial" charset="0"/>
            </a:endParaRPr>
          </a:p>
          <a:p>
            <a:pPr eaLnBrk="1" hangingPunct="1"/>
            <a:endParaRPr lang="fi-FI"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Grp="1" noChangeArrowheads="1"/>
          </p:cNvSpPr>
          <p:nvPr>
            <p:ph type="title"/>
          </p:nvPr>
        </p:nvSpPr>
        <p:spPr/>
        <p:txBody>
          <a:bodyPr/>
          <a:lstStyle/>
          <a:p>
            <a:pPr eaLnBrk="1" hangingPunct="1"/>
            <a:r>
              <a:rPr lang="fi-FI" smtClean="0"/>
              <a:t>Reseptioppia</a:t>
            </a:r>
          </a:p>
        </p:txBody>
      </p:sp>
      <p:sp>
        <p:nvSpPr>
          <p:cNvPr id="15364" name="Päivämäärän paikkamerkki 5"/>
          <p:cNvSpPr>
            <a:spLocks noGrp="1"/>
          </p:cNvSpPr>
          <p:nvPr>
            <p:ph type="dt" sz="half" idx="10"/>
          </p:nvPr>
        </p:nvSpPr>
        <p:spPr>
          <a:noFill/>
        </p:spPr>
        <p:txBody>
          <a:bodyPr/>
          <a:lstStyle/>
          <a:p>
            <a:r>
              <a:rPr lang="fi-FI"/>
              <a:t>Carita Lepikonmäki</a:t>
            </a:r>
          </a:p>
        </p:txBody>
      </p:sp>
      <p:sp>
        <p:nvSpPr>
          <p:cNvPr id="15363" name="Rectangle 3"/>
          <p:cNvSpPr>
            <a:spLocks noGrp="1" noChangeArrowheads="1"/>
          </p:cNvSpPr>
          <p:nvPr>
            <p:ph sz="quarter" idx="1"/>
          </p:nvPr>
        </p:nvSpPr>
        <p:spPr/>
        <p:txBody>
          <a:bodyPr/>
          <a:lstStyle/>
          <a:p>
            <a:pPr eaLnBrk="1" hangingPunct="1">
              <a:buFont typeface="Wingdings" pitchFamily="2" charset="2"/>
              <a:buNone/>
            </a:pPr>
            <a:r>
              <a:rPr lang="fi-FI" sz="2400" smtClean="0"/>
              <a:t>Lomakkeessa (rec)</a:t>
            </a:r>
          </a:p>
          <a:p>
            <a:pPr eaLnBrk="1" hangingPunct="1"/>
            <a:r>
              <a:rPr lang="fi-FI" sz="2400" smtClean="0"/>
              <a:t>Potilaan nimi, syntymäaika tai hetu, alle 12-v paino</a:t>
            </a:r>
          </a:p>
          <a:p>
            <a:pPr eaLnBrk="1" hangingPunct="1"/>
            <a:r>
              <a:rPr lang="fi-FI" sz="2400" smtClean="0"/>
              <a:t>Vaikuttavan aineen /aineiden nimi tai valmisteen kauppanimi</a:t>
            </a:r>
          </a:p>
          <a:p>
            <a:pPr eaLnBrk="1" hangingPunct="1"/>
            <a:r>
              <a:rPr lang="fi-FI" sz="2400" smtClean="0"/>
              <a:t>lääkemuoto, vahvuus, määrä ja lääkehoidon kestoaika</a:t>
            </a:r>
          </a:p>
          <a:p>
            <a:pPr eaLnBrk="1" hangingPunct="1"/>
            <a:r>
              <a:rPr lang="fi-FI" sz="2400" smtClean="0"/>
              <a:t>valmisteen annostusohje; kerta-annos ja niiden lkm vrk:ssa</a:t>
            </a:r>
          </a:p>
          <a:p>
            <a:pPr eaLnBrk="1" hangingPunct="1">
              <a:buFontTx/>
              <a:buChar char="-"/>
            </a:pPr>
            <a:endParaRPr lang="fi-FI" sz="2400" smtClean="0"/>
          </a:p>
          <a:p>
            <a:pPr eaLnBrk="1" hangingPunct="1">
              <a:buFont typeface="Wingdings" pitchFamily="2" charset="2"/>
              <a:buNone/>
            </a:pPr>
            <a:endParaRPr lang="fi-FI" sz="24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Grp="1" noChangeArrowheads="1"/>
          </p:cNvSpPr>
          <p:nvPr>
            <p:ph type="title"/>
          </p:nvPr>
        </p:nvSpPr>
        <p:spPr/>
        <p:txBody>
          <a:bodyPr/>
          <a:lstStyle/>
          <a:p>
            <a:pPr eaLnBrk="1" hangingPunct="1"/>
            <a:r>
              <a:rPr lang="fi-FI" smtClean="0"/>
              <a:t>Reseptioppia</a:t>
            </a:r>
          </a:p>
        </p:txBody>
      </p:sp>
      <p:sp>
        <p:nvSpPr>
          <p:cNvPr id="16388" name="Päivämäärän paikkamerkki 5"/>
          <p:cNvSpPr>
            <a:spLocks noGrp="1"/>
          </p:cNvSpPr>
          <p:nvPr>
            <p:ph type="dt" sz="half" idx="10"/>
          </p:nvPr>
        </p:nvSpPr>
        <p:spPr>
          <a:noFill/>
        </p:spPr>
        <p:txBody>
          <a:bodyPr/>
          <a:lstStyle/>
          <a:p>
            <a:r>
              <a:rPr lang="fi-FI"/>
              <a:t>Carita Lepikonmäki</a:t>
            </a:r>
          </a:p>
        </p:txBody>
      </p:sp>
      <p:sp>
        <p:nvSpPr>
          <p:cNvPr id="16387" name="Rectangle 3"/>
          <p:cNvSpPr>
            <a:spLocks noGrp="1" noChangeArrowheads="1"/>
          </p:cNvSpPr>
          <p:nvPr>
            <p:ph sz="quarter" idx="1"/>
          </p:nvPr>
        </p:nvSpPr>
        <p:spPr/>
        <p:txBody>
          <a:bodyPr/>
          <a:lstStyle/>
          <a:p>
            <a:pPr eaLnBrk="1" hangingPunct="1"/>
            <a:r>
              <a:rPr lang="fi-FI" smtClean="0"/>
              <a:t>Lääkkeen käyttötarkoitus</a:t>
            </a:r>
          </a:p>
          <a:p>
            <a:pPr eaLnBrk="1" hangingPunct="1"/>
            <a:r>
              <a:rPr lang="fi-FI" smtClean="0"/>
              <a:t>Kirjoittamispaikkakunta ja pvämäärä</a:t>
            </a:r>
          </a:p>
          <a:p>
            <a:pPr eaLnBrk="1" hangingPunct="1"/>
            <a:r>
              <a:rPr lang="fi-FI" smtClean="0"/>
              <a:t>Omakätinen allekirjoitus</a:t>
            </a:r>
          </a:p>
          <a:p>
            <a:pPr eaLnBrk="1" hangingPunct="1"/>
            <a:r>
              <a:rPr lang="fi-FI" smtClean="0"/>
              <a:t>Nimenselvennys tai leima</a:t>
            </a:r>
          </a:p>
          <a:p>
            <a:pPr eaLnBrk="1" hangingPunct="1"/>
            <a:r>
              <a:rPr lang="fi-FI" smtClean="0"/>
              <a:t>Sairausvakuutusnumero 6-nroisena</a:t>
            </a:r>
          </a:p>
          <a:p>
            <a:pPr eaLnBrk="1" hangingPunct="1"/>
            <a:r>
              <a:rPr lang="fi-FI" smtClean="0"/>
              <a:t>Oppiarvo tai erikoisala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p:nvPr>
        </p:nvSpPr>
        <p:spPr/>
        <p:txBody>
          <a:bodyPr/>
          <a:lstStyle/>
          <a:p>
            <a:pPr eaLnBrk="1" hangingPunct="1"/>
            <a:r>
              <a:rPr lang="fi-FI" smtClean="0"/>
              <a:t>Reseptioppia</a:t>
            </a:r>
          </a:p>
        </p:txBody>
      </p:sp>
      <p:sp>
        <p:nvSpPr>
          <p:cNvPr id="17412" name="Päivämäärän paikkamerkki 5"/>
          <p:cNvSpPr>
            <a:spLocks noGrp="1"/>
          </p:cNvSpPr>
          <p:nvPr>
            <p:ph type="dt" sz="half" idx="10"/>
          </p:nvPr>
        </p:nvSpPr>
        <p:spPr>
          <a:noFill/>
        </p:spPr>
        <p:txBody>
          <a:bodyPr/>
          <a:lstStyle/>
          <a:p>
            <a:r>
              <a:rPr lang="fi-FI"/>
              <a:t>Carita Lepikonmäki</a:t>
            </a:r>
          </a:p>
        </p:txBody>
      </p:sp>
      <p:sp>
        <p:nvSpPr>
          <p:cNvPr id="17411" name="Rectangle 3"/>
          <p:cNvSpPr>
            <a:spLocks noGrp="1" noChangeArrowheads="1"/>
          </p:cNvSpPr>
          <p:nvPr>
            <p:ph sz="quarter" idx="1"/>
          </p:nvPr>
        </p:nvSpPr>
        <p:spPr/>
        <p:txBody>
          <a:bodyPr/>
          <a:lstStyle/>
          <a:p>
            <a:pPr eaLnBrk="1" hangingPunct="1"/>
            <a:r>
              <a:rPr lang="fi-FI" smtClean="0"/>
              <a:t>Kauppanimi vai geneerinen</a:t>
            </a:r>
          </a:p>
          <a:p>
            <a:pPr eaLnBrk="1" hangingPunct="1">
              <a:buFont typeface="Wingdings" pitchFamily="2" charset="2"/>
              <a:buChar char="à"/>
            </a:pPr>
            <a:r>
              <a:rPr lang="en-US" smtClean="0">
                <a:cs typeface="Arial" charset="0"/>
              </a:rPr>
              <a:t>Apteekissa asiakkaalla vaihto-oikeus halvimpaan rinnakkaistuotteeseen (hintaputkeen kuuluva lääke)</a:t>
            </a:r>
          </a:p>
          <a:p>
            <a:pPr eaLnBrk="1" hangingPunct="1">
              <a:buFont typeface="Wingdings" pitchFamily="2" charset="2"/>
              <a:buNone/>
            </a:pPr>
            <a:r>
              <a:rPr lang="en-US" smtClean="0">
                <a:cs typeface="Arial" charset="0"/>
              </a:rPr>
              <a:t>Lääkäri voi kieltää vaihdon lääketieteellisistä tai hoidollisista syistä</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p:cNvSpPr>
            <a:spLocks noGrp="1" noChangeArrowheads="1"/>
          </p:cNvSpPr>
          <p:nvPr>
            <p:ph type="title"/>
          </p:nvPr>
        </p:nvSpPr>
        <p:spPr/>
        <p:txBody>
          <a:bodyPr/>
          <a:lstStyle/>
          <a:p>
            <a:pPr eaLnBrk="1" hangingPunct="1"/>
            <a:r>
              <a:rPr lang="fi-FI" smtClean="0"/>
              <a:t>Lääkekorvaus</a:t>
            </a:r>
          </a:p>
        </p:txBody>
      </p:sp>
      <p:sp>
        <p:nvSpPr>
          <p:cNvPr id="19460" name="Päivämäärän paikkamerkki 5"/>
          <p:cNvSpPr>
            <a:spLocks noGrp="1"/>
          </p:cNvSpPr>
          <p:nvPr>
            <p:ph type="dt" sz="half" idx="10"/>
          </p:nvPr>
        </p:nvSpPr>
        <p:spPr>
          <a:noFill/>
        </p:spPr>
        <p:txBody>
          <a:bodyPr/>
          <a:lstStyle/>
          <a:p>
            <a:r>
              <a:rPr lang="fi-FI"/>
              <a:t>Carita Lepikonmäki</a:t>
            </a:r>
          </a:p>
        </p:txBody>
      </p:sp>
      <p:sp>
        <p:nvSpPr>
          <p:cNvPr id="19459" name="Rectangle 3"/>
          <p:cNvSpPr>
            <a:spLocks noGrp="1" noChangeArrowheads="1"/>
          </p:cNvSpPr>
          <p:nvPr>
            <p:ph sz="quarter" idx="1"/>
          </p:nvPr>
        </p:nvSpPr>
        <p:spPr/>
        <p:txBody>
          <a:bodyPr>
            <a:normAutofit/>
          </a:bodyPr>
          <a:lstStyle/>
          <a:p>
            <a:r>
              <a:rPr lang="fi-FI" dirty="0" smtClean="0"/>
              <a:t>Lääkekorvauksia maksetaan kolmessa korvausluokassa:</a:t>
            </a:r>
          </a:p>
          <a:p>
            <a:r>
              <a:rPr lang="fi-FI" dirty="0" smtClean="0"/>
              <a:t>peruskorvaus on 35 % lääkkeen hinnasta tai viitehinnasta</a:t>
            </a:r>
          </a:p>
          <a:p>
            <a:r>
              <a:rPr lang="fi-FI" dirty="0" smtClean="0"/>
              <a:t>alempi erityiskorvaus on 65 % lääkkeen hinnasta tai viitehinnasta</a:t>
            </a:r>
          </a:p>
          <a:p>
            <a:r>
              <a:rPr lang="fi-FI" dirty="0" smtClean="0"/>
              <a:t>ylempi erityiskorvaus on 100 % lääkkeen hinnasta tai viitehinnasta; asiakas maksaa kuitenkin 3 euron omavastuun jokaisesta ostamastaan lääkkeestä.</a:t>
            </a:r>
          </a:p>
          <a:p>
            <a:pPr eaLnBrk="1" hangingPunct="1"/>
            <a:endParaRPr lang="fi-FI"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p:cNvSpPr>
            <a:spLocks noGrp="1" noChangeArrowheads="1"/>
          </p:cNvSpPr>
          <p:nvPr>
            <p:ph type="title"/>
          </p:nvPr>
        </p:nvSpPr>
        <p:spPr/>
        <p:txBody>
          <a:bodyPr/>
          <a:lstStyle/>
          <a:p>
            <a:pPr eaLnBrk="1" hangingPunct="1"/>
            <a:r>
              <a:rPr lang="fi-FI" smtClean="0"/>
              <a:t>Lääkekorvaus</a:t>
            </a:r>
          </a:p>
        </p:txBody>
      </p:sp>
      <p:sp>
        <p:nvSpPr>
          <p:cNvPr id="20484" name="Päivämäärän paikkamerkki 5"/>
          <p:cNvSpPr>
            <a:spLocks noGrp="1"/>
          </p:cNvSpPr>
          <p:nvPr>
            <p:ph type="dt" sz="half" idx="10"/>
          </p:nvPr>
        </p:nvSpPr>
        <p:spPr>
          <a:noFill/>
        </p:spPr>
        <p:txBody>
          <a:bodyPr/>
          <a:lstStyle/>
          <a:p>
            <a:r>
              <a:rPr lang="fi-FI"/>
              <a:t>Carita Lepikonmäki</a:t>
            </a:r>
          </a:p>
        </p:txBody>
      </p:sp>
      <p:sp>
        <p:nvSpPr>
          <p:cNvPr id="20483" name="Rectangle 3"/>
          <p:cNvSpPr>
            <a:spLocks noGrp="1" noChangeArrowheads="1"/>
          </p:cNvSpPr>
          <p:nvPr>
            <p:ph sz="quarter" idx="1"/>
          </p:nvPr>
        </p:nvSpPr>
        <p:spPr/>
        <p:txBody>
          <a:bodyPr>
            <a:normAutofit fontScale="77500" lnSpcReduction="20000"/>
          </a:bodyPr>
          <a:lstStyle/>
          <a:p>
            <a:r>
              <a:rPr lang="fi-FI" sz="3300" dirty="0" smtClean="0"/>
              <a:t>Vuotuinen omavastuuosuus tarkoittaa asiakkaan vuoden aikana maksamaa osuutta korvattavien lääkkeiden hinnasta.</a:t>
            </a:r>
          </a:p>
          <a:p>
            <a:r>
              <a:rPr lang="fi-FI" sz="3300" dirty="0" smtClean="0"/>
              <a:t>Kun asiakkaan maksamat omavastuuosuudet ylittävät </a:t>
            </a:r>
            <a:r>
              <a:rPr lang="fi-FI" sz="3300" dirty="0" smtClean="0"/>
              <a:t>612,62 </a:t>
            </a:r>
            <a:r>
              <a:rPr lang="fi-FI" sz="3300" dirty="0" smtClean="0"/>
              <a:t>euroa vuonna </a:t>
            </a:r>
            <a:r>
              <a:rPr lang="fi-FI" sz="3300" dirty="0" smtClean="0"/>
              <a:t>2015, </a:t>
            </a:r>
            <a:r>
              <a:rPr lang="fi-FI" sz="3300" dirty="0" smtClean="0"/>
              <a:t>hänellä on oikeus lääkkeiden lisäkorvaukseen. </a:t>
            </a:r>
          </a:p>
          <a:p>
            <a:r>
              <a:rPr lang="fi-FI" sz="3300" dirty="0" smtClean="0"/>
              <a:t>Vuotuisen omavastuuosuuden täytyttyä asiakas maksaa jokaisesta korvattavasta lääkkeestä 1,50 </a:t>
            </a:r>
            <a:r>
              <a:rPr lang="fi-FI" sz="3300" dirty="0" smtClean="0"/>
              <a:t>euroa</a:t>
            </a:r>
            <a:r>
              <a:rPr lang="fi-FI" sz="3300" dirty="0" smtClean="0"/>
              <a:t>, sekä mahdollisesti 3 euroa ylemmän erityiskorvattavan lääkkeen osalta</a:t>
            </a:r>
            <a:endParaRPr lang="fi-FI" sz="3300" dirty="0" smtClean="0">
              <a:hlinkClick r:id="rId3"/>
            </a:endParaRPr>
          </a:p>
          <a:p>
            <a:endParaRPr lang="fi-FI" dirty="0" smtClean="0">
              <a:hlinkClick r:id="rId3"/>
            </a:endParaRPr>
          </a:p>
          <a:p>
            <a:pPr>
              <a:buNone/>
            </a:pPr>
            <a:endParaRPr lang="fi-FI" dirty="0" smtClean="0">
              <a:hlinkClick r:id="rId3"/>
            </a:endParaRPr>
          </a:p>
          <a:p>
            <a:endParaRPr lang="fi-FI" dirty="0" smtClean="0">
              <a:hlinkClick r:id="rId3"/>
            </a:endParaRPr>
          </a:p>
          <a:p>
            <a:r>
              <a:rPr lang="fi-FI" dirty="0" smtClean="0">
                <a:hlinkClick r:id="rId3"/>
              </a:rPr>
              <a:t>http://www.kela.fi/laakkeet-ja-laakekorvaukset</a:t>
            </a:r>
            <a:endParaRPr lang="fi-FI" dirty="0" smtClean="0"/>
          </a:p>
          <a:p>
            <a:endParaRPr lang="fi-FI"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Lääkekorvaus</a:t>
            </a:r>
            <a:endParaRPr lang="fi-FI" dirty="0"/>
          </a:p>
        </p:txBody>
      </p:sp>
      <p:sp>
        <p:nvSpPr>
          <p:cNvPr id="4" name="Päivämäärän paikkamerkki 3"/>
          <p:cNvSpPr>
            <a:spLocks noGrp="1"/>
          </p:cNvSpPr>
          <p:nvPr>
            <p:ph type="dt" sz="half" idx="10"/>
          </p:nvPr>
        </p:nvSpPr>
        <p:spPr/>
        <p:txBody>
          <a:bodyPr/>
          <a:lstStyle/>
          <a:p>
            <a:pPr>
              <a:defRPr/>
            </a:pPr>
            <a:r>
              <a:rPr lang="fi-FI" smtClean="0"/>
              <a:t>Carita Lepikonmäki</a:t>
            </a:r>
            <a:endParaRPr lang="fi-FI"/>
          </a:p>
        </p:txBody>
      </p:sp>
      <p:sp>
        <p:nvSpPr>
          <p:cNvPr id="3" name="Sisällön paikkamerkki 2"/>
          <p:cNvSpPr>
            <a:spLocks noGrp="1"/>
          </p:cNvSpPr>
          <p:nvPr>
            <p:ph sz="quarter" idx="1"/>
          </p:nvPr>
        </p:nvSpPr>
        <p:spPr/>
        <p:txBody>
          <a:bodyPr/>
          <a:lstStyle/>
          <a:p>
            <a:r>
              <a:rPr lang="fi-FI" sz="3200" dirty="0" smtClean="0"/>
              <a:t>Asiakas saa lisäkorvauksen suoraan apteekista, kun apteekki tarkistaa hänen oikeutensa lisäkorvaukseen Kelan suorakorvaustietojen kyselypalvelusta</a:t>
            </a:r>
            <a:r>
              <a:rPr lang="fi-FI" dirty="0" smtClean="0"/>
              <a:t>.</a:t>
            </a:r>
            <a:endParaRPr lang="fi-FI"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p:nvPr>
        </p:nvSpPr>
        <p:spPr/>
        <p:txBody>
          <a:bodyPr/>
          <a:lstStyle/>
          <a:p>
            <a:pPr eaLnBrk="1" hangingPunct="1"/>
            <a:r>
              <a:rPr lang="fi-FI" smtClean="0"/>
              <a:t>Lääkekorvaus</a:t>
            </a:r>
          </a:p>
        </p:txBody>
      </p:sp>
      <p:sp>
        <p:nvSpPr>
          <p:cNvPr id="21508" name="Päivämäärän paikkamerkki 5"/>
          <p:cNvSpPr>
            <a:spLocks noGrp="1"/>
          </p:cNvSpPr>
          <p:nvPr>
            <p:ph type="dt" sz="half" idx="10"/>
          </p:nvPr>
        </p:nvSpPr>
        <p:spPr>
          <a:noFill/>
        </p:spPr>
        <p:txBody>
          <a:bodyPr/>
          <a:lstStyle/>
          <a:p>
            <a:r>
              <a:rPr lang="fi-FI"/>
              <a:t>Carita Lepikonmäki</a:t>
            </a:r>
          </a:p>
        </p:txBody>
      </p:sp>
      <p:sp>
        <p:nvSpPr>
          <p:cNvPr id="21507" name="Rectangle 3"/>
          <p:cNvSpPr>
            <a:spLocks noGrp="1" noChangeArrowheads="1"/>
          </p:cNvSpPr>
          <p:nvPr>
            <p:ph sz="quarter" idx="1"/>
          </p:nvPr>
        </p:nvSpPr>
        <p:spPr/>
        <p:txBody>
          <a:bodyPr/>
          <a:lstStyle/>
          <a:p>
            <a:pPr eaLnBrk="1" hangingPunct="1"/>
            <a:r>
              <a:rPr lang="fi-FI" smtClean="0"/>
              <a:t>Lääkekulujen korvaamisen edellytyksenä on, että lääkkeelle, perusvoiteelle tai kliiniselle ravintovalmisteelle on vahvistettu korvattavuus ja kohtuullinen tukkuhinta lääkkeiden hintalautakunnassa. Muussa tapauksessa lääke jää kokonaan asiakkaan maksettavaksi. Hintalautakunta toimii sosiaali- ja terveysministeriön yhteydessä. </a:t>
            </a:r>
          </a:p>
          <a:p>
            <a:pPr eaLnBrk="1" hangingPunct="1"/>
            <a:endParaRPr lang="fi-FI"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p:cNvSpPr>
            <a:spLocks noGrp="1" noChangeArrowheads="1"/>
          </p:cNvSpPr>
          <p:nvPr>
            <p:ph type="title"/>
          </p:nvPr>
        </p:nvSpPr>
        <p:spPr/>
        <p:txBody>
          <a:bodyPr/>
          <a:lstStyle/>
          <a:p>
            <a:pPr eaLnBrk="1" hangingPunct="1"/>
            <a:r>
              <a:rPr lang="fi-FI" smtClean="0"/>
              <a:t>Itsehoitolääke</a:t>
            </a:r>
          </a:p>
        </p:txBody>
      </p:sp>
      <p:sp>
        <p:nvSpPr>
          <p:cNvPr id="24580" name="Päivämäärän paikkamerkki 5"/>
          <p:cNvSpPr>
            <a:spLocks noGrp="1"/>
          </p:cNvSpPr>
          <p:nvPr>
            <p:ph type="dt" sz="half" idx="10"/>
          </p:nvPr>
        </p:nvSpPr>
        <p:spPr>
          <a:noFill/>
        </p:spPr>
        <p:txBody>
          <a:bodyPr/>
          <a:lstStyle/>
          <a:p>
            <a:r>
              <a:rPr lang="fi-FI"/>
              <a:t>Carita Lepikonmäki</a:t>
            </a:r>
          </a:p>
        </p:txBody>
      </p:sp>
      <p:sp>
        <p:nvSpPr>
          <p:cNvPr id="24579" name="Rectangle 3"/>
          <p:cNvSpPr>
            <a:spLocks noGrp="1" noChangeArrowheads="1"/>
          </p:cNvSpPr>
          <p:nvPr>
            <p:ph sz="quarter" idx="1"/>
          </p:nvPr>
        </p:nvSpPr>
        <p:spPr>
          <a:xfrm>
            <a:off x="838200" y="1268760"/>
            <a:ext cx="7693025" cy="5400328"/>
          </a:xfrm>
        </p:spPr>
        <p:txBody>
          <a:bodyPr/>
          <a:lstStyle/>
          <a:p>
            <a:pPr eaLnBrk="1" hangingPunct="1">
              <a:lnSpc>
                <a:spcPct val="90000"/>
              </a:lnSpc>
            </a:pPr>
            <a:r>
              <a:rPr lang="fi-FI" sz="2400" dirty="0" smtClean="0"/>
              <a:t>tarkoitetaan lääkevalmistetta, joita apteekit myyvät ilman reseptiä</a:t>
            </a:r>
          </a:p>
          <a:p>
            <a:pPr eaLnBrk="1" hangingPunct="1">
              <a:lnSpc>
                <a:spcPct val="90000"/>
              </a:lnSpc>
            </a:pPr>
            <a:r>
              <a:rPr lang="fi-FI" sz="2400" dirty="0" smtClean="0"/>
              <a:t>Käyttöindikaatioina lievät ja helposti tunnistettavissa olevat sairaudet ja oireet</a:t>
            </a:r>
          </a:p>
          <a:p>
            <a:pPr eaLnBrk="1" hangingPunct="1">
              <a:lnSpc>
                <a:spcPct val="90000"/>
              </a:lnSpc>
            </a:pPr>
            <a:r>
              <a:rPr lang="fi-FI" sz="2400" dirty="0" smtClean="0"/>
              <a:t>lääkkeen tulee olla riittävän turvallista käytettäväksi ilman lääkärin ohjetta</a:t>
            </a:r>
          </a:p>
          <a:p>
            <a:pPr eaLnBrk="1" hangingPunct="1">
              <a:lnSpc>
                <a:spcPct val="90000"/>
              </a:lnSpc>
            </a:pPr>
            <a:r>
              <a:rPr lang="fi-FI" sz="2400" dirty="0" smtClean="0"/>
              <a:t>lääkkeen vaikutusten ja haittavaikutusten tulee olla tunnettuja</a:t>
            </a:r>
          </a:p>
          <a:p>
            <a:pPr eaLnBrk="1" hangingPunct="1">
              <a:lnSpc>
                <a:spcPct val="90000"/>
              </a:lnSpc>
            </a:pPr>
            <a:r>
              <a:rPr lang="fi-FI" sz="2400" dirty="0" smtClean="0"/>
              <a:t>lääke on tarkoitettu tilapäiskäyttöön ja hoitoannoksena se ei aiheuta yleensä haittavaikutuksia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Grp="1" noChangeArrowheads="1"/>
          </p:cNvSpPr>
          <p:nvPr>
            <p:ph type="title"/>
          </p:nvPr>
        </p:nvSpPr>
        <p:spPr/>
        <p:txBody>
          <a:bodyPr/>
          <a:lstStyle/>
          <a:p>
            <a:pPr eaLnBrk="1" hangingPunct="1"/>
            <a:r>
              <a:rPr lang="fi-FI" smtClean="0"/>
              <a:t>Lääkehoidon peruskäsitteitä</a:t>
            </a:r>
          </a:p>
        </p:txBody>
      </p:sp>
      <p:sp>
        <p:nvSpPr>
          <p:cNvPr id="5124" name="Päivämäärän paikkamerkki 5"/>
          <p:cNvSpPr>
            <a:spLocks noGrp="1"/>
          </p:cNvSpPr>
          <p:nvPr>
            <p:ph type="dt" sz="half" idx="10"/>
          </p:nvPr>
        </p:nvSpPr>
        <p:spPr>
          <a:noFill/>
        </p:spPr>
        <p:txBody>
          <a:bodyPr/>
          <a:lstStyle/>
          <a:p>
            <a:r>
              <a:rPr lang="fi-FI"/>
              <a:t>Carita Lepikonmäki</a:t>
            </a:r>
          </a:p>
        </p:txBody>
      </p:sp>
      <p:sp>
        <p:nvSpPr>
          <p:cNvPr id="5123" name="Rectangle 3"/>
          <p:cNvSpPr>
            <a:spLocks noGrp="1" noChangeArrowheads="1"/>
          </p:cNvSpPr>
          <p:nvPr>
            <p:ph sz="quarter" idx="1"/>
          </p:nvPr>
        </p:nvSpPr>
        <p:spPr/>
        <p:txBody>
          <a:bodyPr/>
          <a:lstStyle/>
          <a:p>
            <a:pPr eaLnBrk="1" hangingPunct="1">
              <a:buFont typeface="Wingdings" pitchFamily="2" charset="2"/>
              <a:buNone/>
            </a:pPr>
            <a:r>
              <a:rPr lang="fi-FI" sz="2400" b="1" u="sng" smtClean="0"/>
              <a:t>Lääke </a:t>
            </a:r>
            <a:endParaRPr lang="fi-FI" sz="2400" smtClean="0"/>
          </a:p>
          <a:p>
            <a:pPr eaLnBrk="1" hangingPunct="1"/>
            <a:r>
              <a:rPr lang="fi-FI" sz="2400" smtClean="0"/>
              <a:t>on lääkelain mukaan aine tai valmiste, jonka tarkoituksena on sisäisesti tai ulkoisesti käytettynä </a:t>
            </a:r>
            <a:r>
              <a:rPr lang="fi-FI" sz="2400" b="1" smtClean="0"/>
              <a:t>ehkäistä, parantaa tai lievittää sairautta ja /tai sen oireita</a:t>
            </a:r>
            <a:r>
              <a:rPr lang="fi-FI" sz="2400" smtClean="0"/>
              <a:t> </a:t>
            </a:r>
          </a:p>
          <a:p>
            <a:pPr eaLnBrk="1" hangingPunct="1"/>
            <a:r>
              <a:rPr lang="fi-FI" sz="2400" smtClean="0"/>
              <a:t>Lääkkeiksi luokitellaan myös valmisteet ja aineet, joita käytetään sairauden syyn selvittämiseksi tai elintoimintojen palauttamiseksi, korjaamiseksi tai muuttamiseksi</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AutoShape 4"/>
          <p:cNvSpPr>
            <a:spLocks noGrp="1" noChangeArrowheads="1"/>
          </p:cNvSpPr>
          <p:nvPr>
            <p:ph type="title"/>
          </p:nvPr>
        </p:nvSpPr>
        <p:spPr/>
        <p:txBody>
          <a:bodyPr/>
          <a:lstStyle/>
          <a:p>
            <a:pPr eaLnBrk="1" hangingPunct="1"/>
            <a:r>
              <a:rPr lang="fi-FI" smtClean="0"/>
              <a:t>PKV-lääke               Huumausaineet</a:t>
            </a:r>
          </a:p>
        </p:txBody>
      </p:sp>
      <p:sp>
        <p:nvSpPr>
          <p:cNvPr id="25605" name="Päivämäärän paikkamerkki 6"/>
          <p:cNvSpPr>
            <a:spLocks noGrp="1"/>
          </p:cNvSpPr>
          <p:nvPr>
            <p:ph type="dt" sz="half" idx="10"/>
          </p:nvPr>
        </p:nvSpPr>
        <p:spPr>
          <a:noFill/>
        </p:spPr>
        <p:txBody>
          <a:bodyPr/>
          <a:lstStyle/>
          <a:p>
            <a:r>
              <a:rPr lang="fi-FI"/>
              <a:t>Carita Lepikonmäki</a:t>
            </a:r>
          </a:p>
        </p:txBody>
      </p:sp>
      <p:sp>
        <p:nvSpPr>
          <p:cNvPr id="25603" name="Rectangle 3"/>
          <p:cNvSpPr>
            <a:spLocks noGrp="1" noChangeArrowheads="1"/>
          </p:cNvSpPr>
          <p:nvPr>
            <p:ph sz="quarter" idx="1"/>
          </p:nvPr>
        </p:nvSpPr>
        <p:spPr/>
        <p:txBody>
          <a:bodyPr/>
          <a:lstStyle/>
          <a:p>
            <a:pPr eaLnBrk="1" hangingPunct="1">
              <a:buNone/>
            </a:pPr>
            <a:r>
              <a:rPr lang="fi-FI" sz="2400" dirty="0" smtClean="0"/>
              <a:t>=pääasiassa 			    Huumausainereseptit</a:t>
            </a:r>
          </a:p>
          <a:p>
            <a:pPr eaLnBrk="1" hangingPunct="1">
              <a:buNone/>
            </a:pPr>
            <a:r>
              <a:rPr lang="fi-FI" sz="2400" dirty="0" smtClean="0"/>
              <a:t>keskushermostoon</a:t>
            </a:r>
          </a:p>
          <a:p>
            <a:pPr eaLnBrk="1" hangingPunct="1">
              <a:buNone/>
            </a:pPr>
            <a:r>
              <a:rPr lang="fi-FI" sz="2400" dirty="0" smtClean="0"/>
              <a:t>vaikuttava lääke</a:t>
            </a:r>
          </a:p>
          <a:p>
            <a:pPr eaLnBrk="1" hangingPunct="1">
              <a:buNone/>
            </a:pPr>
            <a:endParaRPr lang="fi-FI" sz="2400" dirty="0" smtClean="0"/>
          </a:p>
          <a:p>
            <a:pPr eaLnBrk="1" hangingPunct="1">
              <a:buNone/>
            </a:pPr>
            <a:endParaRPr lang="fi-FI" sz="2400" dirty="0" smtClean="0"/>
          </a:p>
          <a:p>
            <a:pPr>
              <a:buNone/>
            </a:pPr>
            <a:r>
              <a:rPr lang="fi-FI" sz="2400" dirty="0" smtClean="0"/>
              <a:t>Huumausaineet ja PKV -lääkkeet voidaan toimittaa</a:t>
            </a:r>
          </a:p>
          <a:p>
            <a:pPr>
              <a:buNone/>
            </a:pPr>
            <a:r>
              <a:rPr lang="fi-FI" sz="2400" dirty="0" smtClean="0"/>
              <a:t>korvattuina vain </a:t>
            </a:r>
            <a:r>
              <a:rPr lang="fi-FI" sz="2400" b="1" dirty="0" smtClean="0"/>
              <a:t>lääkärin lääkemääräykseen kirjaaman </a:t>
            </a:r>
          </a:p>
          <a:p>
            <a:pPr>
              <a:buNone/>
            </a:pPr>
            <a:r>
              <a:rPr lang="fi-FI" sz="2400" dirty="0" smtClean="0"/>
              <a:t>annostusohjeen </a:t>
            </a:r>
            <a:r>
              <a:rPr lang="fi-FI" sz="2400" dirty="0" smtClean="0"/>
              <a:t>perusteella</a:t>
            </a:r>
            <a:r>
              <a:rPr lang="fi-FI" sz="2400" dirty="0" smtClean="0"/>
              <a:t>. </a:t>
            </a:r>
            <a:r>
              <a:rPr lang="fi-FI" sz="2400" b="1" dirty="0" smtClean="0"/>
              <a:t>Resepti säilytetään apteekissa</a:t>
            </a:r>
            <a:r>
              <a:rPr lang="fi-FI" sz="2400" dirty="0" smtClean="0"/>
              <a:t>.</a:t>
            </a:r>
            <a:endParaRPr lang="fi-FI" sz="2400" dirty="0" smtClean="0"/>
          </a:p>
          <a:p>
            <a:pPr eaLnBrk="1" hangingPunct="1"/>
            <a:endParaRPr lang="fi-FI" sz="2400" dirty="0" smtClean="0"/>
          </a:p>
          <a:p>
            <a:pPr eaLnBrk="1" hangingPunct="1"/>
            <a:endParaRPr lang="fi-FI" sz="2400" dirty="0" smtClean="0"/>
          </a:p>
          <a:p>
            <a:pPr eaLnBrk="1" hangingPunct="1"/>
            <a:endParaRPr lang="fi-FI" sz="2400" dirty="0" smtClean="0"/>
          </a:p>
          <a:p>
            <a:pPr eaLnBrk="1" hangingPunct="1"/>
            <a:endParaRPr lang="fi-FI" sz="2400" dirty="0" smtClean="0"/>
          </a:p>
          <a:p>
            <a:pPr eaLnBrk="1" hangingPunct="1"/>
            <a:endParaRPr lang="fi-FI" sz="2400" dirty="0" smtClean="0"/>
          </a:p>
          <a:p>
            <a:pPr eaLnBrk="1" hangingPunct="1"/>
            <a:endParaRPr lang="fi-FI" sz="2400" dirty="0" smtClean="0"/>
          </a:p>
        </p:txBody>
      </p:sp>
      <p:sp>
        <p:nvSpPr>
          <p:cNvPr id="25604" name="Rectangle 5"/>
          <p:cNvSpPr>
            <a:spLocks noGrp="1" noChangeArrowheads="1"/>
          </p:cNvSpPr>
          <p:nvPr>
            <p:ph sz="quarter" idx="4294967295"/>
          </p:nvPr>
        </p:nvSpPr>
        <p:spPr>
          <a:xfrm>
            <a:off x="8964488" y="1216025"/>
            <a:ext cx="179512" cy="4937125"/>
          </a:xfrm>
        </p:spPr>
        <p:txBody>
          <a:bodyPr>
            <a:normAutofit fontScale="32500" lnSpcReduction="20000"/>
          </a:bodyPr>
          <a:lstStyle/>
          <a:p>
            <a:pPr eaLnBrk="1" hangingPunct="1">
              <a:buNone/>
            </a:pPr>
            <a:endParaRPr lang="fi-FI" sz="2400" dirty="0" smtClean="0"/>
          </a:p>
          <a:p>
            <a:pPr eaLnBrk="1" hangingPunct="1">
              <a:buFont typeface="Wingdings" pitchFamily="2" charset="2"/>
              <a:buChar char="à"/>
            </a:pPr>
            <a:r>
              <a:rPr lang="en-US" sz="2400" dirty="0" smtClean="0">
                <a:cs typeface="Arial" charset="0"/>
              </a:rPr>
              <a:t>Huumausainemääräys (säilytetään apteekissa)</a:t>
            </a:r>
          </a:p>
          <a:p>
            <a:pPr eaLnBrk="1" hangingPunct="1">
              <a:buFont typeface="Wingdings" pitchFamily="2" charset="2"/>
              <a:buNone/>
            </a:pPr>
            <a:endParaRPr lang="en-US" sz="2400" dirty="0" smtClean="0">
              <a:cs typeface="Arial" charset="0"/>
            </a:endParaRPr>
          </a:p>
          <a:p>
            <a:pPr eaLnBrk="1" hangingPunct="1">
              <a:buFont typeface="Wingdings" pitchFamily="2" charset="2"/>
              <a:buNone/>
            </a:pPr>
            <a:endParaRPr lang="en-US" sz="2400" dirty="0" smtClean="0"/>
          </a:p>
          <a:p>
            <a:pPr eaLnBrk="1" hangingPunct="1"/>
            <a:endParaRPr lang="fi-FI" sz="24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Grp="1" noChangeArrowheads="1"/>
          </p:cNvSpPr>
          <p:nvPr>
            <p:ph type="title"/>
          </p:nvPr>
        </p:nvSpPr>
        <p:spPr/>
        <p:txBody>
          <a:bodyPr/>
          <a:lstStyle/>
          <a:p>
            <a:pPr eaLnBrk="1" hangingPunct="1"/>
            <a:r>
              <a:rPr lang="fi-FI" smtClean="0"/>
              <a:t>PKV-lääkkeitä</a:t>
            </a:r>
          </a:p>
        </p:txBody>
      </p:sp>
      <p:sp>
        <p:nvSpPr>
          <p:cNvPr id="26629" name="Päivämäärän paikkamerkki 6"/>
          <p:cNvSpPr>
            <a:spLocks noGrp="1"/>
          </p:cNvSpPr>
          <p:nvPr>
            <p:ph type="dt" sz="half" idx="10"/>
          </p:nvPr>
        </p:nvSpPr>
        <p:spPr>
          <a:noFill/>
        </p:spPr>
        <p:txBody>
          <a:bodyPr/>
          <a:lstStyle/>
          <a:p>
            <a:r>
              <a:rPr lang="fi-FI"/>
              <a:t>Carita Lepikonmäki</a:t>
            </a:r>
          </a:p>
        </p:txBody>
      </p:sp>
      <p:sp>
        <p:nvSpPr>
          <p:cNvPr id="26627" name="Rectangle 3"/>
          <p:cNvSpPr>
            <a:spLocks noGrp="1" noChangeArrowheads="1"/>
          </p:cNvSpPr>
          <p:nvPr>
            <p:ph sz="quarter" idx="1"/>
          </p:nvPr>
        </p:nvSpPr>
        <p:spPr>
          <a:xfrm>
            <a:off x="1193800" y="2917825"/>
            <a:ext cx="3525838" cy="3135313"/>
          </a:xfrm>
        </p:spPr>
        <p:txBody>
          <a:bodyPr/>
          <a:lstStyle/>
          <a:p>
            <a:pPr eaLnBrk="1" hangingPunct="1">
              <a:lnSpc>
                <a:spcPct val="80000"/>
              </a:lnSpc>
            </a:pPr>
            <a:r>
              <a:rPr lang="fi-FI" sz="1400" dirty="0" smtClean="0"/>
              <a:t>ABALGIN </a:t>
            </a:r>
          </a:p>
          <a:p>
            <a:pPr eaLnBrk="1" hangingPunct="1">
              <a:lnSpc>
                <a:spcPct val="80000"/>
              </a:lnSpc>
            </a:pPr>
            <a:r>
              <a:rPr lang="fi-FI" sz="1400" dirty="0" smtClean="0"/>
              <a:t>ABALGIN RETARD </a:t>
            </a:r>
          </a:p>
          <a:p>
            <a:pPr eaLnBrk="1" hangingPunct="1">
              <a:lnSpc>
                <a:spcPct val="80000"/>
              </a:lnSpc>
            </a:pPr>
            <a:r>
              <a:rPr lang="fi-FI" sz="1400" dirty="0" smtClean="0"/>
              <a:t>ALOPAM</a:t>
            </a:r>
          </a:p>
          <a:p>
            <a:pPr eaLnBrk="1" hangingPunct="1">
              <a:lnSpc>
                <a:spcPct val="80000"/>
              </a:lnSpc>
            </a:pPr>
            <a:r>
              <a:rPr lang="fi-FI" sz="1400" dirty="0" smtClean="0"/>
              <a:t>ALPRAZOLAM RATIOPHARM</a:t>
            </a:r>
          </a:p>
          <a:p>
            <a:pPr eaLnBrk="1" hangingPunct="1">
              <a:lnSpc>
                <a:spcPct val="80000"/>
              </a:lnSpc>
            </a:pPr>
            <a:r>
              <a:rPr lang="fi-FI" sz="1400" dirty="0" smtClean="0"/>
              <a:t>ALPROX</a:t>
            </a:r>
          </a:p>
          <a:p>
            <a:pPr eaLnBrk="1" hangingPunct="1">
              <a:lnSpc>
                <a:spcPct val="80000"/>
              </a:lnSpc>
            </a:pPr>
            <a:r>
              <a:rPr lang="fi-FI" sz="1400" dirty="0" smtClean="0"/>
              <a:t>ARDINEX</a:t>
            </a:r>
          </a:p>
          <a:p>
            <a:pPr eaLnBrk="1" hangingPunct="1">
              <a:lnSpc>
                <a:spcPct val="80000"/>
              </a:lnSpc>
            </a:pPr>
            <a:r>
              <a:rPr lang="fi-FI" sz="1400" dirty="0" smtClean="0"/>
              <a:t>ATARAX</a:t>
            </a:r>
          </a:p>
          <a:p>
            <a:pPr eaLnBrk="1" hangingPunct="1">
              <a:lnSpc>
                <a:spcPct val="80000"/>
              </a:lnSpc>
            </a:pPr>
            <a:r>
              <a:rPr lang="fi-FI" sz="1400" dirty="0" smtClean="0"/>
              <a:t>BARBIVET VET</a:t>
            </a:r>
          </a:p>
          <a:p>
            <a:pPr eaLnBrk="1" hangingPunct="1">
              <a:lnSpc>
                <a:spcPct val="80000"/>
              </a:lnSpc>
            </a:pPr>
            <a:r>
              <a:rPr lang="fi-FI" sz="1400" dirty="0" smtClean="0"/>
              <a:t>CODESAN COMP </a:t>
            </a:r>
          </a:p>
          <a:p>
            <a:pPr eaLnBrk="1" hangingPunct="1">
              <a:lnSpc>
                <a:spcPct val="80000"/>
              </a:lnSpc>
            </a:pPr>
            <a:r>
              <a:rPr lang="fi-FI" sz="1400" dirty="0" smtClean="0"/>
              <a:t>DIAPAM</a:t>
            </a:r>
          </a:p>
          <a:p>
            <a:pPr eaLnBrk="1" hangingPunct="1">
              <a:lnSpc>
                <a:spcPct val="80000"/>
              </a:lnSpc>
            </a:pPr>
            <a:r>
              <a:rPr lang="fi-FI" sz="1400" dirty="0" smtClean="0"/>
              <a:t>DIAZEPAM DESITIN</a:t>
            </a:r>
          </a:p>
          <a:p>
            <a:pPr eaLnBrk="1" hangingPunct="1">
              <a:lnSpc>
                <a:spcPct val="80000"/>
              </a:lnSpc>
            </a:pPr>
            <a:r>
              <a:rPr lang="fi-FI" sz="1400" dirty="0" smtClean="0"/>
              <a:t>DORMICUM </a:t>
            </a:r>
          </a:p>
        </p:txBody>
      </p:sp>
      <p:sp>
        <p:nvSpPr>
          <p:cNvPr id="26628" name="Rectangle 4"/>
          <p:cNvSpPr>
            <a:spLocks noGrp="1" noChangeArrowheads="1"/>
          </p:cNvSpPr>
          <p:nvPr>
            <p:ph sz="quarter" idx="2"/>
          </p:nvPr>
        </p:nvSpPr>
        <p:spPr/>
        <p:txBody>
          <a:bodyPr/>
          <a:lstStyle/>
          <a:p>
            <a:pPr eaLnBrk="1" hangingPunct="1">
              <a:lnSpc>
                <a:spcPct val="80000"/>
              </a:lnSpc>
            </a:pPr>
            <a:endParaRPr lang="fi-FI" sz="700" dirty="0" smtClean="0"/>
          </a:p>
          <a:p>
            <a:pPr eaLnBrk="1" hangingPunct="1">
              <a:lnSpc>
                <a:spcPct val="80000"/>
              </a:lnSpc>
            </a:pPr>
            <a:r>
              <a:rPr lang="fi-FI" sz="1400" dirty="0" smtClean="0"/>
              <a:t>EANOX</a:t>
            </a:r>
          </a:p>
          <a:p>
            <a:pPr eaLnBrk="1" hangingPunct="1">
              <a:lnSpc>
                <a:spcPct val="80000"/>
              </a:lnSpc>
            </a:pPr>
            <a:r>
              <a:rPr lang="fi-FI" sz="1400" dirty="0" smtClean="0"/>
              <a:t>FRISIUM</a:t>
            </a:r>
          </a:p>
          <a:p>
            <a:pPr eaLnBrk="1" hangingPunct="1">
              <a:lnSpc>
                <a:spcPct val="80000"/>
              </a:lnSpc>
            </a:pPr>
            <a:r>
              <a:rPr lang="fi-FI" sz="1400" dirty="0" smtClean="0"/>
              <a:t>GEALPRA</a:t>
            </a:r>
          </a:p>
          <a:p>
            <a:pPr eaLnBrk="1" hangingPunct="1">
              <a:lnSpc>
                <a:spcPct val="80000"/>
              </a:lnSpc>
            </a:pPr>
            <a:r>
              <a:rPr lang="fi-FI" sz="1400" dirty="0" smtClean="0"/>
              <a:t>HALCION </a:t>
            </a:r>
          </a:p>
          <a:p>
            <a:pPr eaLnBrk="1" hangingPunct="1">
              <a:lnSpc>
                <a:spcPct val="80000"/>
              </a:lnSpc>
            </a:pPr>
            <a:r>
              <a:rPr lang="fi-FI" sz="1400" dirty="0" smtClean="0"/>
              <a:t>IMOVANE</a:t>
            </a:r>
          </a:p>
          <a:p>
            <a:pPr eaLnBrk="1" hangingPunct="1">
              <a:lnSpc>
                <a:spcPct val="80000"/>
              </a:lnSpc>
            </a:pPr>
            <a:r>
              <a:rPr lang="fi-FI" sz="1400" dirty="0" smtClean="0"/>
              <a:t>INDALGIN</a:t>
            </a:r>
          </a:p>
          <a:p>
            <a:pPr eaLnBrk="1" hangingPunct="1">
              <a:lnSpc>
                <a:spcPct val="80000"/>
              </a:lnSpc>
            </a:pPr>
            <a:r>
              <a:rPr lang="fi-FI" sz="1400" dirty="0" smtClean="0"/>
              <a:t>INSOMIN</a:t>
            </a:r>
          </a:p>
          <a:p>
            <a:pPr eaLnBrk="1" hangingPunct="1">
              <a:lnSpc>
                <a:spcPct val="80000"/>
              </a:lnSpc>
            </a:pPr>
            <a:r>
              <a:rPr lang="fi-FI" sz="1400" dirty="0" smtClean="0"/>
              <a:t>MEDIPAM</a:t>
            </a:r>
          </a:p>
          <a:p>
            <a:pPr eaLnBrk="1" hangingPunct="1">
              <a:lnSpc>
                <a:spcPct val="80000"/>
              </a:lnSpc>
            </a:pPr>
            <a:r>
              <a:rPr lang="fi-FI" sz="1400" dirty="0" smtClean="0"/>
              <a:t>NORMISON</a:t>
            </a:r>
          </a:p>
          <a:p>
            <a:pPr eaLnBrk="1" hangingPunct="1">
              <a:lnSpc>
                <a:spcPct val="80000"/>
              </a:lnSpc>
            </a:pPr>
            <a:r>
              <a:rPr lang="fi-FI" sz="1400" dirty="0" smtClean="0"/>
              <a:t>OPAMOX</a:t>
            </a:r>
          </a:p>
          <a:p>
            <a:pPr eaLnBrk="1" hangingPunct="1">
              <a:lnSpc>
                <a:spcPct val="80000"/>
              </a:lnSpc>
            </a:pPr>
            <a:r>
              <a:rPr lang="fi-FI" sz="1400" dirty="0" smtClean="0"/>
              <a:t>OXAMIN</a:t>
            </a:r>
          </a:p>
          <a:p>
            <a:pPr eaLnBrk="1" hangingPunct="1">
              <a:lnSpc>
                <a:spcPct val="80000"/>
              </a:lnSpc>
            </a:pPr>
            <a:r>
              <a:rPr lang="fi-FI" sz="1400" dirty="0" smtClean="0"/>
              <a:t>OXEPAM</a:t>
            </a:r>
          </a:p>
          <a:p>
            <a:pPr eaLnBrk="1" hangingPunct="1">
              <a:lnSpc>
                <a:spcPct val="80000"/>
              </a:lnSpc>
            </a:pPr>
            <a:r>
              <a:rPr lang="fi-FI" sz="1400" dirty="0" smtClean="0"/>
              <a:t>PANACOD</a:t>
            </a:r>
          </a:p>
          <a:p>
            <a:pPr eaLnBrk="1" hangingPunct="1">
              <a:lnSpc>
                <a:spcPct val="80000"/>
              </a:lnSpc>
            </a:pPr>
            <a:r>
              <a:rPr lang="fi-FI" sz="1400" dirty="0" smtClean="0"/>
              <a:t>PENTOTHAL NATRIUM</a:t>
            </a:r>
          </a:p>
          <a:p>
            <a:pPr eaLnBrk="1" hangingPunct="1">
              <a:lnSpc>
                <a:spcPct val="80000"/>
              </a:lnSpc>
            </a:pPr>
            <a:r>
              <a:rPr lang="fi-FI" sz="1400" dirty="0" smtClean="0"/>
              <a:t>RISOLID</a:t>
            </a:r>
          </a:p>
          <a:p>
            <a:pPr eaLnBrk="1" hangingPunct="1">
              <a:lnSpc>
                <a:spcPct val="80000"/>
              </a:lnSpc>
            </a:pPr>
            <a:r>
              <a:rPr lang="fi-FI" sz="1400" dirty="0" smtClean="0"/>
              <a:t>RIVATRIL</a:t>
            </a:r>
          </a:p>
          <a:p>
            <a:pPr eaLnBrk="1" hangingPunct="1">
              <a:lnSpc>
                <a:spcPct val="80000"/>
              </a:lnSpc>
            </a:pPr>
            <a:r>
              <a:rPr lang="fi-FI" sz="1400" dirty="0" smtClean="0"/>
              <a:t>SOMNOR</a:t>
            </a:r>
          </a:p>
          <a:p>
            <a:pPr eaLnBrk="1" hangingPunct="1">
              <a:lnSpc>
                <a:spcPct val="80000"/>
              </a:lnSpc>
            </a:pPr>
            <a:r>
              <a:rPr lang="fi-FI" sz="1400" dirty="0" smtClean="0"/>
              <a:t>SONATA</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PVK-lääkkeitä</a:t>
            </a:r>
            <a:endParaRPr lang="fi-FI" dirty="0"/>
          </a:p>
        </p:txBody>
      </p:sp>
      <p:sp>
        <p:nvSpPr>
          <p:cNvPr id="5" name="Päivämäärän paikkamerkki 4"/>
          <p:cNvSpPr>
            <a:spLocks noGrp="1"/>
          </p:cNvSpPr>
          <p:nvPr>
            <p:ph type="dt" sz="half" idx="10"/>
          </p:nvPr>
        </p:nvSpPr>
        <p:spPr/>
        <p:txBody>
          <a:bodyPr/>
          <a:lstStyle/>
          <a:p>
            <a:pPr>
              <a:defRPr/>
            </a:pPr>
            <a:r>
              <a:rPr lang="fi-FI" smtClean="0"/>
              <a:t>Carita Lepikonmäki</a:t>
            </a:r>
            <a:endParaRPr lang="fi-FI"/>
          </a:p>
        </p:txBody>
      </p:sp>
      <p:sp>
        <p:nvSpPr>
          <p:cNvPr id="3" name="Sisällön paikkamerkki 2"/>
          <p:cNvSpPr>
            <a:spLocks noGrp="1"/>
          </p:cNvSpPr>
          <p:nvPr>
            <p:ph sz="quarter" idx="1"/>
          </p:nvPr>
        </p:nvSpPr>
        <p:spPr/>
        <p:txBody>
          <a:bodyPr/>
          <a:lstStyle/>
          <a:p>
            <a:pPr eaLnBrk="1" hangingPunct="1">
              <a:lnSpc>
                <a:spcPct val="80000"/>
              </a:lnSpc>
            </a:pPr>
            <a:r>
              <a:rPr lang="fi-FI" sz="1400" dirty="0" smtClean="0"/>
              <a:t>STELLA</a:t>
            </a:r>
          </a:p>
          <a:p>
            <a:pPr eaLnBrk="1" hangingPunct="1">
              <a:lnSpc>
                <a:spcPct val="80000"/>
              </a:lnSpc>
            </a:pPr>
            <a:r>
              <a:rPr lang="fi-FI" sz="1400" dirty="0" smtClean="0"/>
              <a:t>STILNOCT</a:t>
            </a:r>
          </a:p>
          <a:p>
            <a:pPr eaLnBrk="1" hangingPunct="1">
              <a:lnSpc>
                <a:spcPct val="80000"/>
              </a:lnSpc>
            </a:pPr>
            <a:r>
              <a:rPr lang="fi-FI" sz="1400" dirty="0" smtClean="0"/>
              <a:t>SUBUTEX </a:t>
            </a:r>
          </a:p>
          <a:p>
            <a:pPr eaLnBrk="1" hangingPunct="1">
              <a:lnSpc>
                <a:spcPct val="80000"/>
              </a:lnSpc>
            </a:pPr>
            <a:r>
              <a:rPr lang="fi-FI" sz="1400" dirty="0" smtClean="0"/>
              <a:t>TEMESTA</a:t>
            </a:r>
          </a:p>
          <a:p>
            <a:pPr eaLnBrk="1" hangingPunct="1">
              <a:lnSpc>
                <a:spcPct val="80000"/>
              </a:lnSpc>
            </a:pPr>
            <a:r>
              <a:rPr lang="fi-FI" sz="1400" dirty="0" smtClean="0"/>
              <a:t>TEMGESIC </a:t>
            </a:r>
          </a:p>
          <a:p>
            <a:pPr eaLnBrk="1" hangingPunct="1">
              <a:lnSpc>
                <a:spcPct val="80000"/>
              </a:lnSpc>
            </a:pPr>
            <a:r>
              <a:rPr lang="fi-FI" sz="1400" dirty="0" smtClean="0"/>
              <a:t>TENOX</a:t>
            </a:r>
          </a:p>
          <a:p>
            <a:pPr eaLnBrk="1" hangingPunct="1">
              <a:lnSpc>
                <a:spcPct val="80000"/>
              </a:lnSpc>
            </a:pPr>
            <a:r>
              <a:rPr lang="fi-FI" sz="1400" dirty="0" smtClean="0"/>
              <a:t>TRADOLAN RETARD </a:t>
            </a:r>
          </a:p>
          <a:p>
            <a:pPr eaLnBrk="1" hangingPunct="1">
              <a:lnSpc>
                <a:spcPct val="80000"/>
              </a:lnSpc>
            </a:pPr>
            <a:r>
              <a:rPr lang="fi-FI" sz="1400" dirty="0" smtClean="0"/>
              <a:t>TRAMAGETIC OD </a:t>
            </a:r>
          </a:p>
          <a:p>
            <a:pPr eaLnBrk="1" hangingPunct="1">
              <a:lnSpc>
                <a:spcPct val="80000"/>
              </a:lnSpc>
            </a:pPr>
            <a:r>
              <a:rPr lang="fi-FI" sz="1400" dirty="0" smtClean="0"/>
              <a:t>TRAMAGETIC RETARD </a:t>
            </a:r>
          </a:p>
          <a:p>
            <a:pPr eaLnBrk="1" hangingPunct="1">
              <a:lnSpc>
                <a:spcPct val="80000"/>
              </a:lnSpc>
            </a:pPr>
            <a:r>
              <a:rPr lang="fi-FI" sz="1400" dirty="0" smtClean="0"/>
              <a:t>TRAMAL </a:t>
            </a:r>
          </a:p>
          <a:p>
            <a:pPr eaLnBrk="1" hangingPunct="1">
              <a:lnSpc>
                <a:spcPct val="80000"/>
              </a:lnSpc>
            </a:pPr>
            <a:r>
              <a:rPr lang="fi-FI" sz="1400" dirty="0" smtClean="0"/>
              <a:t>TRAMAL RETARD </a:t>
            </a:r>
          </a:p>
          <a:p>
            <a:pPr eaLnBrk="1" hangingPunct="1">
              <a:lnSpc>
                <a:spcPct val="80000"/>
              </a:lnSpc>
            </a:pPr>
            <a:r>
              <a:rPr lang="fi-FI" sz="1400" dirty="0" smtClean="0"/>
              <a:t>TRAMBO</a:t>
            </a:r>
            <a:r>
              <a:rPr lang="fi-FI" sz="1200" dirty="0" smtClean="0"/>
              <a:t> </a:t>
            </a:r>
          </a:p>
          <a:p>
            <a:pPr eaLnBrk="1" hangingPunct="1">
              <a:lnSpc>
                <a:spcPct val="80000"/>
              </a:lnSpc>
            </a:pPr>
            <a:endParaRPr lang="fi-FI" sz="1200" dirty="0" smtClean="0"/>
          </a:p>
          <a:p>
            <a:endParaRPr lang="fi-FI" sz="1200" dirty="0"/>
          </a:p>
        </p:txBody>
      </p:sp>
      <p:sp>
        <p:nvSpPr>
          <p:cNvPr id="4" name="Sisällön paikkamerkki 3"/>
          <p:cNvSpPr>
            <a:spLocks noGrp="1"/>
          </p:cNvSpPr>
          <p:nvPr>
            <p:ph sz="quarter" idx="2"/>
          </p:nvPr>
        </p:nvSpPr>
        <p:spPr/>
        <p:txBody>
          <a:bodyPr/>
          <a:lstStyle/>
          <a:p>
            <a:pPr eaLnBrk="1" hangingPunct="1">
              <a:lnSpc>
                <a:spcPct val="80000"/>
              </a:lnSpc>
            </a:pPr>
            <a:r>
              <a:rPr lang="fi-FI" sz="1400" dirty="0" smtClean="0"/>
              <a:t>TRAMIUM </a:t>
            </a:r>
          </a:p>
          <a:p>
            <a:pPr eaLnBrk="1" hangingPunct="1">
              <a:lnSpc>
                <a:spcPct val="80000"/>
              </a:lnSpc>
            </a:pPr>
            <a:r>
              <a:rPr lang="fi-FI" sz="1400" dirty="0" smtClean="0"/>
              <a:t>XANOR</a:t>
            </a:r>
          </a:p>
          <a:p>
            <a:pPr eaLnBrk="1" hangingPunct="1">
              <a:lnSpc>
                <a:spcPct val="80000"/>
              </a:lnSpc>
            </a:pPr>
            <a:r>
              <a:rPr lang="fi-FI" sz="1400" dirty="0" smtClean="0"/>
              <a:t>XANOR DEPOT</a:t>
            </a:r>
          </a:p>
          <a:p>
            <a:pPr eaLnBrk="1" hangingPunct="1">
              <a:lnSpc>
                <a:spcPct val="80000"/>
              </a:lnSpc>
            </a:pPr>
            <a:r>
              <a:rPr lang="fi-FI" sz="1400" dirty="0" smtClean="0"/>
              <a:t>ZAMADOL </a:t>
            </a:r>
          </a:p>
          <a:p>
            <a:pPr eaLnBrk="1" hangingPunct="1">
              <a:lnSpc>
                <a:spcPct val="80000"/>
              </a:lnSpc>
            </a:pPr>
            <a:r>
              <a:rPr lang="fi-FI" sz="1400" dirty="0" smtClean="0"/>
              <a:t>ZERENE</a:t>
            </a:r>
          </a:p>
          <a:p>
            <a:pPr eaLnBrk="1" hangingPunct="1">
              <a:lnSpc>
                <a:spcPct val="80000"/>
              </a:lnSpc>
            </a:pPr>
            <a:r>
              <a:rPr lang="fi-FI" sz="1400" dirty="0" smtClean="0"/>
              <a:t>ZOLPIDEM GEA</a:t>
            </a:r>
          </a:p>
          <a:p>
            <a:pPr eaLnBrk="1" hangingPunct="1">
              <a:lnSpc>
                <a:spcPct val="80000"/>
              </a:lnSpc>
            </a:pPr>
            <a:r>
              <a:rPr lang="fi-FI" sz="1400" dirty="0" smtClean="0"/>
              <a:t>ZOPICLON RATIOPHARM</a:t>
            </a:r>
          </a:p>
          <a:p>
            <a:pPr eaLnBrk="1" hangingPunct="1">
              <a:lnSpc>
                <a:spcPct val="80000"/>
              </a:lnSpc>
            </a:pPr>
            <a:r>
              <a:rPr lang="fi-FI" sz="1400" dirty="0" smtClean="0"/>
              <a:t>ZOPINOX</a:t>
            </a:r>
          </a:p>
          <a:p>
            <a:endParaRPr lang="fi-FI"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4"/>
          <p:cNvSpPr>
            <a:spLocks noGrp="1" noChangeArrowheads="1"/>
          </p:cNvSpPr>
          <p:nvPr>
            <p:ph type="title"/>
          </p:nvPr>
        </p:nvSpPr>
        <p:spPr/>
        <p:txBody>
          <a:bodyPr/>
          <a:lstStyle/>
          <a:p>
            <a:pPr eaLnBrk="1" hangingPunct="1"/>
            <a:r>
              <a:rPr lang="fi-FI" smtClean="0"/>
              <a:t>Huumausaineita</a:t>
            </a:r>
          </a:p>
        </p:txBody>
      </p:sp>
      <p:sp>
        <p:nvSpPr>
          <p:cNvPr id="27653" name="Päivämäärän paikkamerkki 6"/>
          <p:cNvSpPr>
            <a:spLocks noGrp="1"/>
          </p:cNvSpPr>
          <p:nvPr>
            <p:ph type="dt" sz="half" idx="10"/>
          </p:nvPr>
        </p:nvSpPr>
        <p:spPr>
          <a:noFill/>
        </p:spPr>
        <p:txBody>
          <a:bodyPr/>
          <a:lstStyle/>
          <a:p>
            <a:r>
              <a:rPr lang="fi-FI"/>
              <a:t>Carita Lepikonmäki</a:t>
            </a:r>
          </a:p>
        </p:txBody>
      </p:sp>
      <p:sp>
        <p:nvSpPr>
          <p:cNvPr id="27651" name="Rectangle 3"/>
          <p:cNvSpPr>
            <a:spLocks noGrp="1" noChangeArrowheads="1"/>
          </p:cNvSpPr>
          <p:nvPr>
            <p:ph sz="quarter" idx="1"/>
          </p:nvPr>
        </p:nvSpPr>
        <p:spPr/>
        <p:txBody>
          <a:bodyPr/>
          <a:lstStyle/>
          <a:p>
            <a:pPr eaLnBrk="1" hangingPunct="1">
              <a:lnSpc>
                <a:spcPct val="80000"/>
              </a:lnSpc>
            </a:pPr>
            <a:r>
              <a:rPr lang="fi-FI" sz="1800" smtClean="0"/>
              <a:t>ACTIQ</a:t>
            </a:r>
          </a:p>
          <a:p>
            <a:pPr eaLnBrk="1" hangingPunct="1">
              <a:lnSpc>
                <a:spcPct val="80000"/>
              </a:lnSpc>
            </a:pPr>
            <a:r>
              <a:rPr lang="fi-FI" sz="1800" smtClean="0"/>
              <a:t>CONCERTA</a:t>
            </a:r>
          </a:p>
          <a:p>
            <a:pPr eaLnBrk="1" hangingPunct="1">
              <a:lnSpc>
                <a:spcPct val="80000"/>
              </a:lnSpc>
            </a:pPr>
            <a:r>
              <a:rPr lang="fi-FI" sz="1800" smtClean="0"/>
              <a:t>DEPOLAN</a:t>
            </a:r>
          </a:p>
          <a:p>
            <a:pPr eaLnBrk="1" hangingPunct="1">
              <a:lnSpc>
                <a:spcPct val="80000"/>
              </a:lnSpc>
            </a:pPr>
            <a:r>
              <a:rPr lang="fi-FI" sz="1800" smtClean="0"/>
              <a:t>DOLCONTIN</a:t>
            </a:r>
          </a:p>
          <a:p>
            <a:pPr eaLnBrk="1" hangingPunct="1">
              <a:lnSpc>
                <a:spcPct val="80000"/>
              </a:lnSpc>
            </a:pPr>
            <a:r>
              <a:rPr lang="fi-FI" sz="1800" smtClean="0"/>
              <a:t>DOLCONTIN UNOTARD</a:t>
            </a:r>
          </a:p>
          <a:p>
            <a:pPr eaLnBrk="1" hangingPunct="1">
              <a:lnSpc>
                <a:spcPct val="80000"/>
              </a:lnSpc>
            </a:pPr>
            <a:r>
              <a:rPr lang="fi-FI" sz="1800" smtClean="0"/>
              <a:t>DOLMED</a:t>
            </a:r>
          </a:p>
          <a:p>
            <a:pPr eaLnBrk="1" hangingPunct="1">
              <a:lnSpc>
                <a:spcPct val="80000"/>
              </a:lnSpc>
            </a:pPr>
            <a:r>
              <a:rPr lang="fi-FI" sz="1800" smtClean="0"/>
              <a:t>DURALGIN</a:t>
            </a:r>
          </a:p>
          <a:p>
            <a:pPr eaLnBrk="1" hangingPunct="1">
              <a:lnSpc>
                <a:spcPct val="80000"/>
              </a:lnSpc>
            </a:pPr>
            <a:r>
              <a:rPr lang="fi-FI" sz="1800" smtClean="0"/>
              <a:t>DUROGESIC</a:t>
            </a:r>
          </a:p>
          <a:p>
            <a:pPr eaLnBrk="1" hangingPunct="1">
              <a:lnSpc>
                <a:spcPct val="80000"/>
              </a:lnSpc>
            </a:pPr>
            <a:r>
              <a:rPr lang="fi-FI" sz="1800" smtClean="0"/>
              <a:t>FENTANYL</a:t>
            </a:r>
          </a:p>
          <a:p>
            <a:pPr eaLnBrk="1" hangingPunct="1">
              <a:lnSpc>
                <a:spcPct val="80000"/>
              </a:lnSpc>
            </a:pPr>
            <a:r>
              <a:rPr lang="fi-FI" sz="1800" smtClean="0"/>
              <a:t>FENTANYL ALPHARMA</a:t>
            </a:r>
          </a:p>
          <a:p>
            <a:pPr eaLnBrk="1" hangingPunct="1">
              <a:lnSpc>
                <a:spcPct val="80000"/>
              </a:lnSpc>
            </a:pPr>
            <a:r>
              <a:rPr lang="fi-FI" sz="1800" smtClean="0"/>
              <a:t>FENTANYL B. BRAUN</a:t>
            </a:r>
          </a:p>
          <a:p>
            <a:pPr eaLnBrk="1" hangingPunct="1">
              <a:lnSpc>
                <a:spcPct val="80000"/>
              </a:lnSpc>
            </a:pPr>
            <a:r>
              <a:rPr lang="fi-FI" sz="1800" smtClean="0"/>
              <a:t>FENTANYL-HAMELN</a:t>
            </a:r>
          </a:p>
        </p:txBody>
      </p:sp>
      <p:sp>
        <p:nvSpPr>
          <p:cNvPr id="27652" name="Rectangle 5"/>
          <p:cNvSpPr>
            <a:spLocks noGrp="1" noChangeArrowheads="1"/>
          </p:cNvSpPr>
          <p:nvPr>
            <p:ph sz="quarter" idx="2"/>
          </p:nvPr>
        </p:nvSpPr>
        <p:spPr/>
        <p:txBody>
          <a:bodyPr/>
          <a:lstStyle/>
          <a:p>
            <a:pPr eaLnBrk="1" hangingPunct="1">
              <a:lnSpc>
                <a:spcPct val="80000"/>
              </a:lnSpc>
            </a:pPr>
            <a:r>
              <a:rPr lang="fi-FI" sz="1800" smtClean="0"/>
              <a:t>MORPHIN</a:t>
            </a:r>
          </a:p>
          <a:p>
            <a:pPr eaLnBrk="1" hangingPunct="1">
              <a:lnSpc>
                <a:spcPct val="80000"/>
              </a:lnSpc>
            </a:pPr>
            <a:r>
              <a:rPr lang="fi-FI" sz="1800" smtClean="0"/>
              <a:t>OPIDOL</a:t>
            </a:r>
          </a:p>
          <a:p>
            <a:pPr eaLnBrk="1" hangingPunct="1">
              <a:lnSpc>
                <a:spcPct val="80000"/>
              </a:lnSpc>
            </a:pPr>
            <a:r>
              <a:rPr lang="fi-FI" sz="1800" smtClean="0"/>
              <a:t>ORAMORPH</a:t>
            </a:r>
          </a:p>
          <a:p>
            <a:pPr eaLnBrk="1" hangingPunct="1">
              <a:lnSpc>
                <a:spcPct val="80000"/>
              </a:lnSpc>
            </a:pPr>
            <a:r>
              <a:rPr lang="fi-FI" sz="1800" smtClean="0"/>
              <a:t>OXANEST</a:t>
            </a:r>
          </a:p>
          <a:p>
            <a:pPr eaLnBrk="1" hangingPunct="1">
              <a:lnSpc>
                <a:spcPct val="80000"/>
              </a:lnSpc>
            </a:pPr>
            <a:r>
              <a:rPr lang="fi-FI" sz="1800" smtClean="0"/>
              <a:t>OXYCONTIN</a:t>
            </a:r>
          </a:p>
          <a:p>
            <a:pPr eaLnBrk="1" hangingPunct="1">
              <a:lnSpc>
                <a:spcPct val="80000"/>
              </a:lnSpc>
            </a:pPr>
            <a:r>
              <a:rPr lang="fi-FI" sz="1800" smtClean="0"/>
              <a:t>OXYNORM</a:t>
            </a:r>
          </a:p>
          <a:p>
            <a:pPr eaLnBrk="1" hangingPunct="1">
              <a:lnSpc>
                <a:spcPct val="80000"/>
              </a:lnSpc>
            </a:pPr>
            <a:r>
              <a:rPr lang="fi-FI" sz="1800" smtClean="0"/>
              <a:t>RAPIFEN</a:t>
            </a:r>
          </a:p>
          <a:p>
            <a:pPr eaLnBrk="1" hangingPunct="1">
              <a:lnSpc>
                <a:spcPct val="80000"/>
              </a:lnSpc>
            </a:pPr>
            <a:r>
              <a:rPr lang="fi-FI" sz="1800" smtClean="0"/>
              <a:t>SUFENTA</a:t>
            </a:r>
          </a:p>
          <a:p>
            <a:pPr eaLnBrk="1" hangingPunct="1">
              <a:lnSpc>
                <a:spcPct val="80000"/>
              </a:lnSpc>
            </a:pPr>
            <a:r>
              <a:rPr lang="fi-FI" sz="1800" smtClean="0"/>
              <a:t>SUFENTA FORTE</a:t>
            </a:r>
          </a:p>
          <a:p>
            <a:pPr eaLnBrk="1" hangingPunct="1">
              <a:lnSpc>
                <a:spcPct val="80000"/>
              </a:lnSpc>
            </a:pPr>
            <a:r>
              <a:rPr lang="fi-FI" sz="1800" smtClean="0"/>
              <a:t>SUFENTANIL FRESENIUS KABI</a:t>
            </a:r>
          </a:p>
          <a:p>
            <a:pPr eaLnBrk="1" hangingPunct="1">
              <a:lnSpc>
                <a:spcPct val="80000"/>
              </a:lnSpc>
            </a:pPr>
            <a:r>
              <a:rPr lang="fi-FI" sz="1800" smtClean="0"/>
              <a:t>SUFENTANIL-HAMELN</a:t>
            </a:r>
          </a:p>
          <a:p>
            <a:pPr eaLnBrk="1" hangingPunct="1">
              <a:lnSpc>
                <a:spcPct val="80000"/>
              </a:lnSpc>
            </a:pPr>
            <a:r>
              <a:rPr lang="fi-FI" sz="1800" smtClean="0"/>
              <a:t>SUFENTANIL NARCOMED</a:t>
            </a:r>
          </a:p>
          <a:p>
            <a:pPr eaLnBrk="1" hangingPunct="1">
              <a:lnSpc>
                <a:spcPct val="80000"/>
              </a:lnSpc>
            </a:pPr>
            <a:endParaRPr lang="fi-FI" sz="180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AutoShape 2"/>
          <p:cNvSpPr>
            <a:spLocks noGrp="1" noChangeArrowheads="1"/>
          </p:cNvSpPr>
          <p:nvPr>
            <p:ph type="title"/>
          </p:nvPr>
        </p:nvSpPr>
        <p:spPr/>
        <p:txBody>
          <a:bodyPr/>
          <a:lstStyle/>
          <a:p>
            <a:pPr eaLnBrk="1" hangingPunct="1"/>
            <a:r>
              <a:rPr lang="fi-FI" smtClean="0"/>
              <a:t>Lääkehoidon terapeuttinen vaste </a:t>
            </a:r>
          </a:p>
        </p:txBody>
      </p:sp>
      <p:sp>
        <p:nvSpPr>
          <p:cNvPr id="28676" name="Päivämäärän paikkamerkki 5"/>
          <p:cNvSpPr>
            <a:spLocks noGrp="1"/>
          </p:cNvSpPr>
          <p:nvPr>
            <p:ph type="dt" sz="half" idx="10"/>
          </p:nvPr>
        </p:nvSpPr>
        <p:spPr>
          <a:noFill/>
        </p:spPr>
        <p:txBody>
          <a:bodyPr/>
          <a:lstStyle/>
          <a:p>
            <a:r>
              <a:rPr lang="fi-FI"/>
              <a:t>Carita Lepikonmäki</a:t>
            </a:r>
          </a:p>
        </p:txBody>
      </p:sp>
      <p:sp>
        <p:nvSpPr>
          <p:cNvPr id="28675" name="Rectangle 3"/>
          <p:cNvSpPr>
            <a:spLocks noGrp="1" noChangeArrowheads="1"/>
          </p:cNvSpPr>
          <p:nvPr>
            <p:ph sz="quarter" idx="1"/>
          </p:nvPr>
        </p:nvSpPr>
        <p:spPr/>
        <p:txBody>
          <a:bodyPr/>
          <a:lstStyle/>
          <a:p>
            <a:pPr eaLnBrk="1" hangingPunct="1">
              <a:lnSpc>
                <a:spcPct val="90000"/>
              </a:lnSpc>
              <a:buFont typeface="Wingdings" pitchFamily="2" charset="2"/>
              <a:buNone/>
            </a:pPr>
            <a:r>
              <a:rPr lang="fi-FI" dirty="0" smtClean="0"/>
              <a:t>Johtuu</a:t>
            </a:r>
          </a:p>
          <a:p>
            <a:pPr eaLnBrk="1" hangingPunct="1">
              <a:lnSpc>
                <a:spcPct val="90000"/>
              </a:lnSpc>
            </a:pPr>
            <a:r>
              <a:rPr lang="fi-FI" dirty="0" smtClean="0"/>
              <a:t>lääkeaineen </a:t>
            </a:r>
            <a:r>
              <a:rPr lang="fi-FI" dirty="0" smtClean="0"/>
              <a:t>kemiallisista </a:t>
            </a:r>
            <a:r>
              <a:rPr lang="fi-FI" dirty="0" smtClean="0"/>
              <a:t>ominaisuuksista</a:t>
            </a:r>
          </a:p>
          <a:p>
            <a:pPr eaLnBrk="1" hangingPunct="1">
              <a:lnSpc>
                <a:spcPct val="90000"/>
              </a:lnSpc>
            </a:pPr>
            <a:r>
              <a:rPr lang="fi-FI" dirty="0" smtClean="0"/>
              <a:t>lääkeaineen suuruudesta ja antovälistä</a:t>
            </a:r>
          </a:p>
          <a:p>
            <a:pPr eaLnBrk="1" hangingPunct="1">
              <a:lnSpc>
                <a:spcPct val="90000"/>
              </a:lnSpc>
            </a:pPr>
            <a:r>
              <a:rPr lang="fi-FI" dirty="0" smtClean="0"/>
              <a:t>lääkkeen antotavasta</a:t>
            </a:r>
          </a:p>
          <a:p>
            <a:pPr eaLnBrk="1" hangingPunct="1">
              <a:lnSpc>
                <a:spcPct val="90000"/>
              </a:lnSpc>
            </a:pPr>
            <a:r>
              <a:rPr lang="fi-FI" dirty="0" smtClean="0"/>
              <a:t>lääkkeen biofarmaseuttisista ominaisuuksista</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p:nvPr>
        </p:nvSpPr>
        <p:spPr/>
        <p:txBody>
          <a:bodyPr/>
          <a:lstStyle/>
          <a:p>
            <a:pPr eaLnBrk="1" hangingPunct="1"/>
            <a:r>
              <a:rPr lang="fi-FI" smtClean="0"/>
              <a:t>Lääkkeen terapeuttinen leveys</a:t>
            </a:r>
          </a:p>
        </p:txBody>
      </p:sp>
      <p:sp>
        <p:nvSpPr>
          <p:cNvPr id="29700" name="Päivämäärän paikkamerkki 5"/>
          <p:cNvSpPr>
            <a:spLocks noGrp="1"/>
          </p:cNvSpPr>
          <p:nvPr>
            <p:ph type="dt" sz="half" idx="10"/>
          </p:nvPr>
        </p:nvSpPr>
        <p:spPr>
          <a:noFill/>
        </p:spPr>
        <p:txBody>
          <a:bodyPr/>
          <a:lstStyle/>
          <a:p>
            <a:r>
              <a:rPr lang="fi-FI"/>
              <a:t>Carita Lepikonmäki</a:t>
            </a:r>
          </a:p>
        </p:txBody>
      </p:sp>
      <p:sp>
        <p:nvSpPr>
          <p:cNvPr id="29699" name="Rectangle 3"/>
          <p:cNvSpPr>
            <a:spLocks noGrp="1" noChangeArrowheads="1"/>
          </p:cNvSpPr>
          <p:nvPr>
            <p:ph sz="quarter" idx="1"/>
          </p:nvPr>
        </p:nvSpPr>
        <p:spPr/>
        <p:txBody>
          <a:bodyPr/>
          <a:lstStyle/>
          <a:p>
            <a:pPr eaLnBrk="1" hangingPunct="1">
              <a:buFont typeface="Wingdings" pitchFamily="2" charset="2"/>
              <a:buNone/>
            </a:pPr>
            <a:endParaRPr lang="fi-FI" smtClean="0"/>
          </a:p>
          <a:p>
            <a:pPr eaLnBrk="1" hangingPunct="1"/>
            <a:r>
              <a:rPr lang="fi-FI" smtClean="0"/>
              <a:t>suurimman turvallisen ja pienimmän tehokkaan hoitoannoksen suhde</a:t>
            </a:r>
          </a:p>
          <a:p>
            <a:pPr eaLnBrk="1" hangingPunct="1"/>
            <a:r>
              <a:rPr lang="fi-FI" smtClean="0"/>
              <a:t>mitä isompi suhdeluku, sitä turvallisempi lääke (morfiini 3, digoksiini 8, diatsepaami 20)</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2"/>
          <p:cNvSpPr>
            <a:spLocks noGrp="1" noChangeArrowheads="1"/>
          </p:cNvSpPr>
          <p:nvPr>
            <p:ph type="title"/>
          </p:nvPr>
        </p:nvSpPr>
        <p:spPr/>
        <p:txBody>
          <a:bodyPr/>
          <a:lstStyle/>
          <a:p>
            <a:pPr eaLnBrk="1" hangingPunct="1"/>
            <a:r>
              <a:rPr lang="fi-FI" smtClean="0"/>
              <a:t>Biologinen hyötyosuus</a:t>
            </a:r>
          </a:p>
        </p:txBody>
      </p:sp>
      <p:sp>
        <p:nvSpPr>
          <p:cNvPr id="30724" name="Päivämäärän paikkamerkki 5"/>
          <p:cNvSpPr>
            <a:spLocks noGrp="1"/>
          </p:cNvSpPr>
          <p:nvPr>
            <p:ph type="dt" sz="half" idx="10"/>
          </p:nvPr>
        </p:nvSpPr>
        <p:spPr>
          <a:noFill/>
        </p:spPr>
        <p:txBody>
          <a:bodyPr/>
          <a:lstStyle/>
          <a:p>
            <a:r>
              <a:rPr lang="fi-FI"/>
              <a:t>Carita Lepikonmäki</a:t>
            </a:r>
          </a:p>
        </p:txBody>
      </p:sp>
      <p:sp>
        <p:nvSpPr>
          <p:cNvPr id="30723" name="Rectangle 3"/>
          <p:cNvSpPr>
            <a:spLocks noGrp="1" noChangeArrowheads="1"/>
          </p:cNvSpPr>
          <p:nvPr>
            <p:ph sz="quarter" idx="1"/>
          </p:nvPr>
        </p:nvSpPr>
        <p:spPr/>
        <p:txBody>
          <a:bodyPr/>
          <a:lstStyle/>
          <a:p>
            <a:pPr eaLnBrk="1" hangingPunct="1"/>
            <a:r>
              <a:rPr lang="fi-FI" smtClean="0"/>
              <a:t>se osuus lääkeaineesta, joka pääsee muuttumattomana systeemiseen verenkiertoon ja jolla on mahdollisuus saavuttaa kohde-elin</a:t>
            </a:r>
          </a:p>
          <a:p>
            <a:pPr eaLnBrk="1" hangingPunct="1"/>
            <a:r>
              <a:rPr lang="fi-FI" smtClean="0"/>
              <a:t>laskimoon annettuna 100 %</a:t>
            </a:r>
          </a:p>
          <a:p>
            <a:pPr eaLnBrk="1" hangingPunct="1"/>
            <a:r>
              <a:rPr lang="fi-FI" smtClean="0"/>
              <a:t>suun kautta 0 -100 %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2"/>
          <p:cNvSpPr>
            <a:spLocks noGrp="1" noChangeArrowheads="1"/>
          </p:cNvSpPr>
          <p:nvPr>
            <p:ph type="title"/>
          </p:nvPr>
        </p:nvSpPr>
        <p:spPr/>
        <p:txBody>
          <a:bodyPr/>
          <a:lstStyle/>
          <a:p>
            <a:pPr eaLnBrk="1" hangingPunct="1"/>
            <a:r>
              <a:rPr lang="fi-FI" smtClean="0"/>
              <a:t>Lääkkeen puoliintumisaika</a:t>
            </a:r>
          </a:p>
        </p:txBody>
      </p:sp>
      <p:sp>
        <p:nvSpPr>
          <p:cNvPr id="31748" name="Päivämäärän paikkamerkki 5"/>
          <p:cNvSpPr>
            <a:spLocks noGrp="1"/>
          </p:cNvSpPr>
          <p:nvPr>
            <p:ph type="dt" sz="half" idx="10"/>
          </p:nvPr>
        </p:nvSpPr>
        <p:spPr>
          <a:noFill/>
        </p:spPr>
        <p:txBody>
          <a:bodyPr/>
          <a:lstStyle/>
          <a:p>
            <a:r>
              <a:rPr lang="fi-FI"/>
              <a:t>Carita Lepikonmäki</a:t>
            </a:r>
          </a:p>
        </p:txBody>
      </p:sp>
      <p:sp>
        <p:nvSpPr>
          <p:cNvPr id="31747" name="Rectangle 3"/>
          <p:cNvSpPr>
            <a:spLocks noGrp="1" noChangeArrowheads="1"/>
          </p:cNvSpPr>
          <p:nvPr>
            <p:ph sz="quarter" idx="1"/>
          </p:nvPr>
        </p:nvSpPr>
        <p:spPr/>
        <p:txBody>
          <a:bodyPr/>
          <a:lstStyle/>
          <a:p>
            <a:pPr eaLnBrk="1" hangingPunct="1"/>
            <a:r>
              <a:rPr lang="fi-FI" smtClean="0"/>
              <a:t>lääkeaineen puoliintumisaika (T ½ ) on se aika, jonka kuluessa elimistössä (plasmassa) olevan lääkeaineen määrä vähenee puoleen</a:t>
            </a:r>
          </a:p>
          <a:p>
            <a:pPr eaLnBrk="1" hangingPunct="1"/>
            <a:r>
              <a:rPr lang="fi-FI" smtClean="0"/>
              <a:t>lääkeaine on poistunut elimistöstä 4 -5 puoliintumisajan jälkeen</a:t>
            </a:r>
          </a:p>
          <a:p>
            <a:pPr eaLnBrk="1" hangingPunct="1"/>
            <a:r>
              <a:rPr lang="fi-FI" smtClean="0"/>
              <a:t>Eri puoliintumisaikoja: esim. 1-2 h, 13 h, 22 h</a:t>
            </a:r>
          </a:p>
          <a:p>
            <a:pPr eaLnBrk="1" hangingPunct="1"/>
            <a:endParaRPr lang="fi-FI"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2"/>
          <p:cNvSpPr>
            <a:spLocks noGrp="1" noChangeArrowheads="1"/>
          </p:cNvSpPr>
          <p:nvPr>
            <p:ph type="title"/>
          </p:nvPr>
        </p:nvSpPr>
        <p:spPr/>
        <p:txBody>
          <a:bodyPr/>
          <a:lstStyle/>
          <a:p>
            <a:pPr eaLnBrk="1" hangingPunct="1"/>
            <a:r>
              <a:rPr lang="fi-FI" smtClean="0"/>
              <a:t>Farmakokinetiikan päävaiheet</a:t>
            </a:r>
          </a:p>
        </p:txBody>
      </p:sp>
      <p:sp>
        <p:nvSpPr>
          <p:cNvPr id="33821" name="Päivämäärän paikkamerkki 30"/>
          <p:cNvSpPr>
            <a:spLocks noGrp="1"/>
          </p:cNvSpPr>
          <p:nvPr>
            <p:ph type="dt" sz="half" idx="10"/>
          </p:nvPr>
        </p:nvSpPr>
        <p:spPr>
          <a:noFill/>
        </p:spPr>
        <p:txBody>
          <a:bodyPr/>
          <a:lstStyle/>
          <a:p>
            <a:r>
              <a:rPr lang="fi-FI"/>
              <a:t>Carita Lepikonmäki</a:t>
            </a:r>
          </a:p>
        </p:txBody>
      </p:sp>
      <p:sp>
        <p:nvSpPr>
          <p:cNvPr id="33795" name="Rectangle 3"/>
          <p:cNvSpPr>
            <a:spLocks noGrp="1" noChangeArrowheads="1"/>
          </p:cNvSpPr>
          <p:nvPr>
            <p:ph sz="quarter" idx="1"/>
          </p:nvPr>
        </p:nvSpPr>
        <p:spPr/>
        <p:txBody>
          <a:bodyPr/>
          <a:lstStyle/>
          <a:p>
            <a:pPr eaLnBrk="1" hangingPunct="1">
              <a:buFont typeface="Wingdings" pitchFamily="2" charset="2"/>
              <a:buNone/>
            </a:pPr>
            <a:r>
              <a:rPr lang="fi-FI" sz="1800" smtClean="0"/>
              <a:t>		imeytyminen			jakautuminen       	eliminaatio</a:t>
            </a:r>
          </a:p>
        </p:txBody>
      </p:sp>
      <p:sp>
        <p:nvSpPr>
          <p:cNvPr id="33796" name="Oval 4"/>
          <p:cNvSpPr>
            <a:spLocks noChangeArrowheads="1"/>
          </p:cNvSpPr>
          <p:nvPr/>
        </p:nvSpPr>
        <p:spPr bwMode="auto">
          <a:xfrm>
            <a:off x="755650" y="4365625"/>
            <a:ext cx="1223963" cy="792163"/>
          </a:xfrm>
          <a:prstGeom prst="ellipse">
            <a:avLst/>
          </a:prstGeom>
          <a:solidFill>
            <a:schemeClr val="accent1"/>
          </a:solidFill>
          <a:ln w="9525">
            <a:solidFill>
              <a:schemeClr val="tx1"/>
            </a:solidFill>
            <a:round/>
            <a:headEnd/>
            <a:tailEnd/>
          </a:ln>
        </p:spPr>
        <p:txBody>
          <a:bodyPr wrap="none" anchor="ctr"/>
          <a:lstStyle/>
          <a:p>
            <a:pPr algn="ctr"/>
            <a:r>
              <a:rPr lang="fi-FI"/>
              <a:t>lääke</a:t>
            </a:r>
          </a:p>
        </p:txBody>
      </p:sp>
      <p:sp>
        <p:nvSpPr>
          <p:cNvPr id="33797" name="Oval 6"/>
          <p:cNvSpPr>
            <a:spLocks noChangeArrowheads="1"/>
          </p:cNvSpPr>
          <p:nvPr/>
        </p:nvSpPr>
        <p:spPr bwMode="auto">
          <a:xfrm>
            <a:off x="1403350" y="3429000"/>
            <a:ext cx="1223963" cy="647700"/>
          </a:xfrm>
          <a:prstGeom prst="ellipse">
            <a:avLst/>
          </a:prstGeom>
          <a:solidFill>
            <a:schemeClr val="accent1"/>
          </a:solidFill>
          <a:ln w="9525">
            <a:solidFill>
              <a:schemeClr val="tx1"/>
            </a:solidFill>
            <a:round/>
            <a:headEnd/>
            <a:tailEnd/>
          </a:ln>
        </p:spPr>
        <p:txBody>
          <a:bodyPr wrap="none" anchor="ctr"/>
          <a:lstStyle/>
          <a:p>
            <a:pPr algn="ctr"/>
            <a:r>
              <a:rPr lang="fi-FI"/>
              <a:t>suun kautta</a:t>
            </a:r>
          </a:p>
        </p:txBody>
      </p:sp>
      <p:sp>
        <p:nvSpPr>
          <p:cNvPr id="33798" name="Line 8"/>
          <p:cNvSpPr>
            <a:spLocks noChangeShapeType="1"/>
          </p:cNvSpPr>
          <p:nvPr/>
        </p:nvSpPr>
        <p:spPr bwMode="auto">
          <a:xfrm>
            <a:off x="2627313" y="3716338"/>
            <a:ext cx="1368425" cy="0"/>
          </a:xfrm>
          <a:prstGeom prst="line">
            <a:avLst/>
          </a:prstGeom>
          <a:noFill/>
          <a:ln w="9525">
            <a:solidFill>
              <a:schemeClr val="tx1"/>
            </a:solidFill>
            <a:round/>
            <a:headEnd/>
            <a:tailEnd type="triangle" w="med" len="med"/>
          </a:ln>
        </p:spPr>
        <p:txBody>
          <a:bodyPr/>
          <a:lstStyle/>
          <a:p>
            <a:endParaRPr lang="fi-FI"/>
          </a:p>
        </p:txBody>
      </p:sp>
      <p:sp>
        <p:nvSpPr>
          <p:cNvPr id="33799" name="Rectangle 9"/>
          <p:cNvSpPr>
            <a:spLocks noChangeArrowheads="1"/>
          </p:cNvSpPr>
          <p:nvPr/>
        </p:nvSpPr>
        <p:spPr bwMode="auto">
          <a:xfrm>
            <a:off x="3995738" y="3141663"/>
            <a:ext cx="1152525" cy="935037"/>
          </a:xfrm>
          <a:prstGeom prst="rect">
            <a:avLst/>
          </a:prstGeom>
          <a:solidFill>
            <a:schemeClr val="accent1"/>
          </a:solidFill>
          <a:ln w="9525">
            <a:solidFill>
              <a:schemeClr val="tx1"/>
            </a:solidFill>
            <a:miter lim="800000"/>
            <a:headEnd/>
            <a:tailEnd/>
          </a:ln>
        </p:spPr>
        <p:txBody>
          <a:bodyPr wrap="none" anchor="ctr"/>
          <a:lstStyle/>
          <a:p>
            <a:pPr algn="ctr"/>
            <a:r>
              <a:rPr lang="fi-FI"/>
              <a:t>MAKSA</a:t>
            </a:r>
          </a:p>
          <a:p>
            <a:pPr algn="ctr"/>
            <a:r>
              <a:rPr lang="fi-FI"/>
              <a:t>alkureitin </a:t>
            </a:r>
          </a:p>
          <a:p>
            <a:pPr algn="ctr"/>
            <a:r>
              <a:rPr lang="fi-FI"/>
              <a:t>metabolia</a:t>
            </a:r>
          </a:p>
        </p:txBody>
      </p:sp>
      <p:sp>
        <p:nvSpPr>
          <p:cNvPr id="33800" name="Line 11"/>
          <p:cNvSpPr>
            <a:spLocks noChangeShapeType="1"/>
          </p:cNvSpPr>
          <p:nvPr/>
        </p:nvSpPr>
        <p:spPr bwMode="auto">
          <a:xfrm flipV="1">
            <a:off x="5148263" y="3644900"/>
            <a:ext cx="719137" cy="0"/>
          </a:xfrm>
          <a:prstGeom prst="line">
            <a:avLst/>
          </a:prstGeom>
          <a:noFill/>
          <a:ln w="9525">
            <a:solidFill>
              <a:schemeClr val="tx1"/>
            </a:solidFill>
            <a:round/>
            <a:headEnd/>
            <a:tailEnd/>
          </a:ln>
        </p:spPr>
        <p:txBody>
          <a:bodyPr/>
          <a:lstStyle/>
          <a:p>
            <a:endParaRPr lang="fi-FI"/>
          </a:p>
        </p:txBody>
      </p:sp>
      <p:sp>
        <p:nvSpPr>
          <p:cNvPr id="33801" name="Line 12"/>
          <p:cNvSpPr>
            <a:spLocks noChangeShapeType="1"/>
          </p:cNvSpPr>
          <p:nvPr/>
        </p:nvSpPr>
        <p:spPr bwMode="auto">
          <a:xfrm>
            <a:off x="5867400" y="3644900"/>
            <a:ext cx="0" cy="504825"/>
          </a:xfrm>
          <a:prstGeom prst="line">
            <a:avLst/>
          </a:prstGeom>
          <a:noFill/>
          <a:ln w="9525">
            <a:solidFill>
              <a:schemeClr val="tx1"/>
            </a:solidFill>
            <a:round/>
            <a:headEnd/>
            <a:tailEnd type="triangle" w="med" len="med"/>
          </a:ln>
        </p:spPr>
        <p:txBody>
          <a:bodyPr/>
          <a:lstStyle/>
          <a:p>
            <a:endParaRPr lang="fi-FI"/>
          </a:p>
        </p:txBody>
      </p:sp>
      <p:sp>
        <p:nvSpPr>
          <p:cNvPr id="33802" name="Rectangle 13"/>
          <p:cNvSpPr>
            <a:spLocks noChangeArrowheads="1"/>
          </p:cNvSpPr>
          <p:nvPr/>
        </p:nvSpPr>
        <p:spPr bwMode="auto">
          <a:xfrm>
            <a:off x="4859338" y="4149725"/>
            <a:ext cx="2017712" cy="574675"/>
          </a:xfrm>
          <a:prstGeom prst="rect">
            <a:avLst/>
          </a:prstGeom>
          <a:solidFill>
            <a:schemeClr val="accent1"/>
          </a:solidFill>
          <a:ln w="9525">
            <a:solidFill>
              <a:schemeClr val="tx1"/>
            </a:solidFill>
            <a:miter lim="800000"/>
            <a:headEnd/>
            <a:tailEnd/>
          </a:ln>
        </p:spPr>
        <p:txBody>
          <a:bodyPr wrap="none" anchor="ctr"/>
          <a:lstStyle/>
          <a:p>
            <a:pPr algn="ctr"/>
            <a:r>
              <a:rPr lang="fi-FI"/>
              <a:t>VERENKIERTO</a:t>
            </a:r>
          </a:p>
        </p:txBody>
      </p:sp>
      <p:sp>
        <p:nvSpPr>
          <p:cNvPr id="33803" name="Line 15"/>
          <p:cNvSpPr>
            <a:spLocks noChangeShapeType="1"/>
          </p:cNvSpPr>
          <p:nvPr/>
        </p:nvSpPr>
        <p:spPr bwMode="auto">
          <a:xfrm flipV="1">
            <a:off x="1187450" y="3789363"/>
            <a:ext cx="0" cy="576262"/>
          </a:xfrm>
          <a:prstGeom prst="line">
            <a:avLst/>
          </a:prstGeom>
          <a:noFill/>
          <a:ln w="9525">
            <a:solidFill>
              <a:schemeClr val="tx1"/>
            </a:solidFill>
            <a:round/>
            <a:headEnd/>
            <a:tailEnd/>
          </a:ln>
        </p:spPr>
        <p:txBody>
          <a:bodyPr/>
          <a:lstStyle/>
          <a:p>
            <a:endParaRPr lang="fi-FI"/>
          </a:p>
        </p:txBody>
      </p:sp>
      <p:sp>
        <p:nvSpPr>
          <p:cNvPr id="33804" name="Line 16"/>
          <p:cNvSpPr>
            <a:spLocks noChangeShapeType="1"/>
          </p:cNvSpPr>
          <p:nvPr/>
        </p:nvSpPr>
        <p:spPr bwMode="auto">
          <a:xfrm>
            <a:off x="1187450" y="3789363"/>
            <a:ext cx="215900" cy="0"/>
          </a:xfrm>
          <a:prstGeom prst="line">
            <a:avLst/>
          </a:prstGeom>
          <a:noFill/>
          <a:ln w="9525">
            <a:solidFill>
              <a:schemeClr val="tx1"/>
            </a:solidFill>
            <a:round/>
            <a:headEnd/>
            <a:tailEnd/>
          </a:ln>
        </p:spPr>
        <p:txBody>
          <a:bodyPr/>
          <a:lstStyle/>
          <a:p>
            <a:endParaRPr lang="fi-FI"/>
          </a:p>
        </p:txBody>
      </p:sp>
      <p:sp>
        <p:nvSpPr>
          <p:cNvPr id="33805" name="Rectangle 18"/>
          <p:cNvSpPr>
            <a:spLocks noChangeArrowheads="1"/>
          </p:cNvSpPr>
          <p:nvPr/>
        </p:nvSpPr>
        <p:spPr bwMode="auto">
          <a:xfrm>
            <a:off x="1835150" y="4221163"/>
            <a:ext cx="2665413" cy="215900"/>
          </a:xfrm>
          <a:prstGeom prst="rect">
            <a:avLst/>
          </a:prstGeom>
          <a:solidFill>
            <a:schemeClr val="bg1"/>
          </a:solidFill>
          <a:ln w="9525">
            <a:noFill/>
            <a:miter lim="800000"/>
            <a:headEnd/>
            <a:tailEnd/>
          </a:ln>
        </p:spPr>
        <p:txBody>
          <a:bodyPr wrap="none" anchor="ctr"/>
          <a:lstStyle/>
          <a:p>
            <a:pPr algn="ctr"/>
            <a:r>
              <a:rPr lang="fi-FI"/>
              <a:t>Ruoansulatuskanava</a:t>
            </a:r>
          </a:p>
        </p:txBody>
      </p:sp>
      <p:sp>
        <p:nvSpPr>
          <p:cNvPr id="33806" name="Oval 20"/>
          <p:cNvSpPr>
            <a:spLocks noChangeArrowheads="1"/>
          </p:cNvSpPr>
          <p:nvPr/>
        </p:nvSpPr>
        <p:spPr bwMode="auto">
          <a:xfrm>
            <a:off x="2124075" y="5300663"/>
            <a:ext cx="1800225" cy="720725"/>
          </a:xfrm>
          <a:prstGeom prst="ellipse">
            <a:avLst/>
          </a:prstGeom>
          <a:solidFill>
            <a:schemeClr val="accent1"/>
          </a:solidFill>
          <a:ln w="9525">
            <a:solidFill>
              <a:schemeClr val="tx1"/>
            </a:solidFill>
            <a:round/>
            <a:headEnd/>
            <a:tailEnd/>
          </a:ln>
        </p:spPr>
        <p:txBody>
          <a:bodyPr wrap="none" anchor="ctr"/>
          <a:lstStyle/>
          <a:p>
            <a:pPr algn="ctr"/>
            <a:r>
              <a:rPr lang="fi-FI"/>
              <a:t>laskimoon</a:t>
            </a:r>
          </a:p>
        </p:txBody>
      </p:sp>
      <p:sp>
        <p:nvSpPr>
          <p:cNvPr id="33807" name="Line 22"/>
          <p:cNvSpPr>
            <a:spLocks noChangeShapeType="1"/>
          </p:cNvSpPr>
          <p:nvPr/>
        </p:nvSpPr>
        <p:spPr bwMode="auto">
          <a:xfrm>
            <a:off x="1116013" y="5157788"/>
            <a:ext cx="0" cy="503237"/>
          </a:xfrm>
          <a:prstGeom prst="line">
            <a:avLst/>
          </a:prstGeom>
          <a:noFill/>
          <a:ln w="9525">
            <a:solidFill>
              <a:schemeClr val="tx1"/>
            </a:solidFill>
            <a:round/>
            <a:headEnd/>
            <a:tailEnd/>
          </a:ln>
        </p:spPr>
        <p:txBody>
          <a:bodyPr/>
          <a:lstStyle/>
          <a:p>
            <a:endParaRPr lang="fi-FI"/>
          </a:p>
        </p:txBody>
      </p:sp>
      <p:sp>
        <p:nvSpPr>
          <p:cNvPr id="33808" name="Line 23"/>
          <p:cNvSpPr>
            <a:spLocks noChangeShapeType="1"/>
          </p:cNvSpPr>
          <p:nvPr/>
        </p:nvSpPr>
        <p:spPr bwMode="auto">
          <a:xfrm>
            <a:off x="1116013" y="5661025"/>
            <a:ext cx="1008062" cy="0"/>
          </a:xfrm>
          <a:prstGeom prst="line">
            <a:avLst/>
          </a:prstGeom>
          <a:noFill/>
          <a:ln w="9525">
            <a:solidFill>
              <a:schemeClr val="tx1"/>
            </a:solidFill>
            <a:round/>
            <a:headEnd/>
            <a:tailEnd/>
          </a:ln>
        </p:spPr>
        <p:txBody>
          <a:bodyPr/>
          <a:lstStyle/>
          <a:p>
            <a:endParaRPr lang="fi-FI"/>
          </a:p>
        </p:txBody>
      </p:sp>
      <p:sp>
        <p:nvSpPr>
          <p:cNvPr id="33809" name="Line 24"/>
          <p:cNvSpPr>
            <a:spLocks noChangeShapeType="1"/>
          </p:cNvSpPr>
          <p:nvPr/>
        </p:nvSpPr>
        <p:spPr bwMode="auto">
          <a:xfrm>
            <a:off x="3924300" y="5661025"/>
            <a:ext cx="1079500" cy="0"/>
          </a:xfrm>
          <a:prstGeom prst="line">
            <a:avLst/>
          </a:prstGeom>
          <a:noFill/>
          <a:ln w="9525">
            <a:solidFill>
              <a:schemeClr val="tx1"/>
            </a:solidFill>
            <a:round/>
            <a:headEnd/>
            <a:tailEnd/>
          </a:ln>
        </p:spPr>
        <p:txBody>
          <a:bodyPr/>
          <a:lstStyle/>
          <a:p>
            <a:endParaRPr lang="fi-FI"/>
          </a:p>
        </p:txBody>
      </p:sp>
      <p:sp>
        <p:nvSpPr>
          <p:cNvPr id="33810" name="Line 25"/>
          <p:cNvSpPr>
            <a:spLocks noChangeShapeType="1"/>
          </p:cNvSpPr>
          <p:nvPr/>
        </p:nvSpPr>
        <p:spPr bwMode="auto">
          <a:xfrm flipV="1">
            <a:off x="5003800" y="4724400"/>
            <a:ext cx="0" cy="936625"/>
          </a:xfrm>
          <a:prstGeom prst="line">
            <a:avLst/>
          </a:prstGeom>
          <a:noFill/>
          <a:ln w="9525">
            <a:solidFill>
              <a:schemeClr val="tx1"/>
            </a:solidFill>
            <a:round/>
            <a:headEnd/>
            <a:tailEnd type="triangle" w="med" len="med"/>
          </a:ln>
        </p:spPr>
        <p:txBody>
          <a:bodyPr/>
          <a:lstStyle/>
          <a:p>
            <a:endParaRPr lang="fi-FI"/>
          </a:p>
        </p:txBody>
      </p:sp>
      <p:sp>
        <p:nvSpPr>
          <p:cNvPr id="33811" name="Line 26"/>
          <p:cNvSpPr>
            <a:spLocks noChangeShapeType="1"/>
          </p:cNvSpPr>
          <p:nvPr/>
        </p:nvSpPr>
        <p:spPr bwMode="auto">
          <a:xfrm>
            <a:off x="5651500" y="4724400"/>
            <a:ext cx="0" cy="936625"/>
          </a:xfrm>
          <a:prstGeom prst="line">
            <a:avLst/>
          </a:prstGeom>
          <a:noFill/>
          <a:ln w="9525">
            <a:solidFill>
              <a:schemeClr val="tx1"/>
            </a:solidFill>
            <a:round/>
            <a:headEnd/>
            <a:tailEnd type="triangle" w="med" len="med"/>
          </a:ln>
        </p:spPr>
        <p:txBody>
          <a:bodyPr/>
          <a:lstStyle/>
          <a:p>
            <a:endParaRPr lang="fi-FI"/>
          </a:p>
        </p:txBody>
      </p:sp>
      <p:sp>
        <p:nvSpPr>
          <p:cNvPr id="33812" name="Rectangle 27"/>
          <p:cNvSpPr>
            <a:spLocks noChangeArrowheads="1"/>
          </p:cNvSpPr>
          <p:nvPr/>
        </p:nvSpPr>
        <p:spPr bwMode="auto">
          <a:xfrm>
            <a:off x="5219700" y="5661025"/>
            <a:ext cx="1800225" cy="360363"/>
          </a:xfrm>
          <a:prstGeom prst="rect">
            <a:avLst/>
          </a:prstGeom>
          <a:solidFill>
            <a:schemeClr val="accent1"/>
          </a:solidFill>
          <a:ln w="9525">
            <a:solidFill>
              <a:schemeClr val="tx1"/>
            </a:solidFill>
            <a:miter lim="800000"/>
            <a:headEnd/>
            <a:tailEnd/>
          </a:ln>
        </p:spPr>
        <p:txBody>
          <a:bodyPr wrap="none" anchor="ctr"/>
          <a:lstStyle/>
          <a:p>
            <a:pPr algn="ctr"/>
            <a:r>
              <a:rPr lang="fi-FI"/>
              <a:t>KUDOKSET</a:t>
            </a:r>
          </a:p>
        </p:txBody>
      </p:sp>
      <p:sp>
        <p:nvSpPr>
          <p:cNvPr id="33813" name="Line 29"/>
          <p:cNvSpPr>
            <a:spLocks noChangeShapeType="1"/>
          </p:cNvSpPr>
          <p:nvPr/>
        </p:nvSpPr>
        <p:spPr bwMode="auto">
          <a:xfrm flipV="1">
            <a:off x="6084888" y="4724400"/>
            <a:ext cx="0" cy="936625"/>
          </a:xfrm>
          <a:prstGeom prst="line">
            <a:avLst/>
          </a:prstGeom>
          <a:noFill/>
          <a:ln w="9525">
            <a:solidFill>
              <a:schemeClr val="tx1"/>
            </a:solidFill>
            <a:round/>
            <a:headEnd/>
            <a:tailEnd type="triangle" w="med" len="med"/>
          </a:ln>
        </p:spPr>
        <p:txBody>
          <a:bodyPr/>
          <a:lstStyle/>
          <a:p>
            <a:endParaRPr lang="fi-FI"/>
          </a:p>
        </p:txBody>
      </p:sp>
      <p:sp>
        <p:nvSpPr>
          <p:cNvPr id="33814" name="Rectangle 30"/>
          <p:cNvSpPr>
            <a:spLocks noChangeArrowheads="1"/>
          </p:cNvSpPr>
          <p:nvPr/>
        </p:nvSpPr>
        <p:spPr bwMode="auto">
          <a:xfrm>
            <a:off x="1042988" y="6597650"/>
            <a:ext cx="3744912" cy="71438"/>
          </a:xfrm>
          <a:prstGeom prst="rect">
            <a:avLst/>
          </a:prstGeom>
          <a:solidFill>
            <a:schemeClr val="bg1"/>
          </a:solidFill>
          <a:ln w="9525">
            <a:noFill/>
            <a:miter lim="800000"/>
            <a:headEnd/>
            <a:tailEnd/>
          </a:ln>
        </p:spPr>
        <p:txBody>
          <a:bodyPr wrap="none" anchor="ctr"/>
          <a:lstStyle/>
          <a:p>
            <a:pPr algn="ctr"/>
            <a:r>
              <a:rPr lang="fi-FI" sz="1400"/>
              <a:t>Kuva F a r m a k o k i n e t i i k a n </a:t>
            </a:r>
          </a:p>
          <a:p>
            <a:pPr algn="ctr"/>
            <a:r>
              <a:rPr lang="fi-FI" sz="1400"/>
              <a:t> p ä ä v a i h e e t</a:t>
            </a:r>
          </a:p>
        </p:txBody>
      </p:sp>
      <p:sp>
        <p:nvSpPr>
          <p:cNvPr id="33815" name="Line 32"/>
          <p:cNvSpPr>
            <a:spLocks noChangeShapeType="1"/>
          </p:cNvSpPr>
          <p:nvPr/>
        </p:nvSpPr>
        <p:spPr bwMode="auto">
          <a:xfrm>
            <a:off x="6011863" y="6021388"/>
            <a:ext cx="0" cy="215900"/>
          </a:xfrm>
          <a:prstGeom prst="line">
            <a:avLst/>
          </a:prstGeom>
          <a:noFill/>
          <a:ln w="9525">
            <a:solidFill>
              <a:schemeClr val="tx1"/>
            </a:solidFill>
            <a:round/>
            <a:headEnd/>
            <a:tailEnd type="triangle" w="med" len="med"/>
          </a:ln>
        </p:spPr>
        <p:txBody>
          <a:bodyPr/>
          <a:lstStyle/>
          <a:p>
            <a:endParaRPr lang="fi-FI"/>
          </a:p>
        </p:txBody>
      </p:sp>
      <p:sp>
        <p:nvSpPr>
          <p:cNvPr id="33816" name="Rectangle 33"/>
          <p:cNvSpPr>
            <a:spLocks noChangeArrowheads="1"/>
          </p:cNvSpPr>
          <p:nvPr/>
        </p:nvSpPr>
        <p:spPr bwMode="auto">
          <a:xfrm>
            <a:off x="4787900" y="6237288"/>
            <a:ext cx="3671888" cy="431800"/>
          </a:xfrm>
          <a:prstGeom prst="rect">
            <a:avLst/>
          </a:prstGeom>
          <a:solidFill>
            <a:schemeClr val="accent1"/>
          </a:solidFill>
          <a:ln w="9525">
            <a:solidFill>
              <a:schemeClr val="tx1"/>
            </a:solidFill>
            <a:miter lim="800000"/>
            <a:headEnd/>
            <a:tailEnd/>
          </a:ln>
        </p:spPr>
        <p:txBody>
          <a:bodyPr wrap="none" anchor="ctr"/>
          <a:lstStyle/>
          <a:p>
            <a:pPr algn="ctr"/>
            <a:r>
              <a:rPr lang="fi-FI"/>
              <a:t>FARMAKOLOGINEN VAIKUTUS</a:t>
            </a:r>
          </a:p>
        </p:txBody>
      </p:sp>
      <p:sp>
        <p:nvSpPr>
          <p:cNvPr id="33817" name="Rectangle 35"/>
          <p:cNvSpPr>
            <a:spLocks noChangeArrowheads="1"/>
          </p:cNvSpPr>
          <p:nvPr/>
        </p:nvSpPr>
        <p:spPr bwMode="auto">
          <a:xfrm>
            <a:off x="7380288" y="2997200"/>
            <a:ext cx="1152525" cy="503238"/>
          </a:xfrm>
          <a:prstGeom prst="rect">
            <a:avLst/>
          </a:prstGeom>
          <a:solidFill>
            <a:schemeClr val="accent1"/>
          </a:solidFill>
          <a:ln w="9525">
            <a:solidFill>
              <a:schemeClr val="tx1"/>
            </a:solidFill>
            <a:miter lim="800000"/>
            <a:headEnd/>
            <a:tailEnd/>
          </a:ln>
        </p:spPr>
        <p:txBody>
          <a:bodyPr wrap="none" anchor="ctr"/>
          <a:lstStyle/>
          <a:p>
            <a:pPr algn="ctr"/>
            <a:r>
              <a:rPr lang="fi-FI"/>
              <a:t>MAKSA</a:t>
            </a:r>
          </a:p>
        </p:txBody>
      </p:sp>
      <p:sp>
        <p:nvSpPr>
          <p:cNvPr id="33818" name="Rectangle 37"/>
          <p:cNvSpPr>
            <a:spLocks noChangeArrowheads="1"/>
          </p:cNvSpPr>
          <p:nvPr/>
        </p:nvSpPr>
        <p:spPr bwMode="auto">
          <a:xfrm>
            <a:off x="7380288" y="5084763"/>
            <a:ext cx="1368425" cy="576262"/>
          </a:xfrm>
          <a:prstGeom prst="rect">
            <a:avLst/>
          </a:prstGeom>
          <a:solidFill>
            <a:schemeClr val="accent1"/>
          </a:solidFill>
          <a:ln w="9525">
            <a:solidFill>
              <a:schemeClr val="tx1"/>
            </a:solidFill>
            <a:miter lim="800000"/>
            <a:headEnd/>
            <a:tailEnd/>
          </a:ln>
        </p:spPr>
        <p:txBody>
          <a:bodyPr wrap="none" anchor="ctr"/>
          <a:lstStyle/>
          <a:p>
            <a:pPr algn="ctr"/>
            <a:r>
              <a:rPr lang="fi-FI"/>
              <a:t>MUNUAISET</a:t>
            </a:r>
          </a:p>
        </p:txBody>
      </p:sp>
      <p:sp>
        <p:nvSpPr>
          <p:cNvPr id="33819" name="Freeform 39"/>
          <p:cNvSpPr>
            <a:spLocks/>
          </p:cNvSpPr>
          <p:nvPr/>
        </p:nvSpPr>
        <p:spPr bwMode="auto">
          <a:xfrm>
            <a:off x="6877050" y="3284538"/>
            <a:ext cx="574675" cy="1081087"/>
          </a:xfrm>
          <a:custGeom>
            <a:avLst/>
            <a:gdLst>
              <a:gd name="T0" fmla="*/ 0 w 300"/>
              <a:gd name="T1" fmla="*/ 672 h 714"/>
              <a:gd name="T2" fmla="*/ 164 w 300"/>
              <a:gd name="T3" fmla="*/ 663 h 714"/>
              <a:gd name="T4" fmla="*/ 173 w 300"/>
              <a:gd name="T5" fmla="*/ 215 h 714"/>
              <a:gd name="T6" fmla="*/ 228 w 300"/>
              <a:gd name="T7" fmla="*/ 106 h 714"/>
              <a:gd name="T8" fmla="*/ 247 w 300"/>
              <a:gd name="T9" fmla="*/ 51 h 714"/>
              <a:gd name="T10" fmla="*/ 283 w 300"/>
              <a:gd name="T11" fmla="*/ 23 h 714"/>
              <a:gd name="T12" fmla="*/ 0 60000 65536"/>
              <a:gd name="T13" fmla="*/ 0 60000 65536"/>
              <a:gd name="T14" fmla="*/ 0 60000 65536"/>
              <a:gd name="T15" fmla="*/ 0 60000 65536"/>
              <a:gd name="T16" fmla="*/ 0 60000 65536"/>
              <a:gd name="T17" fmla="*/ 0 60000 65536"/>
              <a:gd name="T18" fmla="*/ 0 w 300"/>
              <a:gd name="T19" fmla="*/ 0 h 714"/>
              <a:gd name="T20" fmla="*/ 300 w 300"/>
              <a:gd name="T21" fmla="*/ 714 h 714"/>
            </a:gdLst>
            <a:ahLst/>
            <a:cxnLst>
              <a:cxn ang="T12">
                <a:pos x="T0" y="T1"/>
              </a:cxn>
              <a:cxn ang="T13">
                <a:pos x="T2" y="T3"/>
              </a:cxn>
              <a:cxn ang="T14">
                <a:pos x="T4" y="T5"/>
              </a:cxn>
              <a:cxn ang="T15">
                <a:pos x="T6" y="T7"/>
              </a:cxn>
              <a:cxn ang="T16">
                <a:pos x="T8" y="T9"/>
              </a:cxn>
              <a:cxn ang="T17">
                <a:pos x="T10" y="T11"/>
              </a:cxn>
            </a:cxnLst>
            <a:rect l="T18" t="T19" r="T20" b="T21"/>
            <a:pathLst>
              <a:path w="300" h="714">
                <a:moveTo>
                  <a:pt x="0" y="672"/>
                </a:moveTo>
                <a:cubicBezTo>
                  <a:pt x="55" y="669"/>
                  <a:pt x="145" y="714"/>
                  <a:pt x="164" y="663"/>
                </a:cubicBezTo>
                <a:cubicBezTo>
                  <a:pt x="217" y="523"/>
                  <a:pt x="167" y="364"/>
                  <a:pt x="173" y="215"/>
                </a:cubicBezTo>
                <a:cubicBezTo>
                  <a:pt x="175" y="174"/>
                  <a:pt x="228" y="106"/>
                  <a:pt x="228" y="106"/>
                </a:cubicBezTo>
                <a:cubicBezTo>
                  <a:pt x="229" y="103"/>
                  <a:pt x="244" y="54"/>
                  <a:pt x="247" y="51"/>
                </a:cubicBezTo>
                <a:cubicBezTo>
                  <a:pt x="300" y="0"/>
                  <a:pt x="256" y="80"/>
                  <a:pt x="283" y="23"/>
                </a:cubicBezTo>
              </a:path>
            </a:pathLst>
          </a:custGeom>
          <a:noFill/>
          <a:ln w="9525">
            <a:solidFill>
              <a:schemeClr val="tx1"/>
            </a:solidFill>
            <a:round/>
            <a:headEnd/>
            <a:tailEnd/>
          </a:ln>
        </p:spPr>
        <p:txBody>
          <a:bodyPr/>
          <a:lstStyle/>
          <a:p>
            <a:endParaRPr lang="fi-FI"/>
          </a:p>
        </p:txBody>
      </p:sp>
      <p:sp>
        <p:nvSpPr>
          <p:cNvPr id="33820" name="Freeform 41"/>
          <p:cNvSpPr>
            <a:spLocks/>
          </p:cNvSpPr>
          <p:nvPr/>
        </p:nvSpPr>
        <p:spPr bwMode="auto">
          <a:xfrm>
            <a:off x="6951663" y="4310063"/>
            <a:ext cx="1020762" cy="769937"/>
          </a:xfrm>
          <a:custGeom>
            <a:avLst/>
            <a:gdLst>
              <a:gd name="T0" fmla="*/ 0 w 643"/>
              <a:gd name="T1" fmla="*/ 0 h 485"/>
              <a:gd name="T2" fmla="*/ 238 w 643"/>
              <a:gd name="T3" fmla="*/ 28 h 485"/>
              <a:gd name="T4" fmla="*/ 183 w 643"/>
              <a:gd name="T5" fmla="*/ 92 h 485"/>
              <a:gd name="T6" fmla="*/ 522 w 643"/>
              <a:gd name="T7" fmla="*/ 348 h 485"/>
              <a:gd name="T8" fmla="*/ 631 w 643"/>
              <a:gd name="T9" fmla="*/ 430 h 485"/>
              <a:gd name="T10" fmla="*/ 640 w 643"/>
              <a:gd name="T11" fmla="*/ 485 h 485"/>
              <a:gd name="T12" fmla="*/ 0 60000 65536"/>
              <a:gd name="T13" fmla="*/ 0 60000 65536"/>
              <a:gd name="T14" fmla="*/ 0 60000 65536"/>
              <a:gd name="T15" fmla="*/ 0 60000 65536"/>
              <a:gd name="T16" fmla="*/ 0 60000 65536"/>
              <a:gd name="T17" fmla="*/ 0 60000 65536"/>
              <a:gd name="T18" fmla="*/ 0 w 643"/>
              <a:gd name="T19" fmla="*/ 0 h 485"/>
              <a:gd name="T20" fmla="*/ 643 w 643"/>
              <a:gd name="T21" fmla="*/ 485 h 485"/>
            </a:gdLst>
            <a:ahLst/>
            <a:cxnLst>
              <a:cxn ang="T12">
                <a:pos x="T0" y="T1"/>
              </a:cxn>
              <a:cxn ang="T13">
                <a:pos x="T2" y="T3"/>
              </a:cxn>
              <a:cxn ang="T14">
                <a:pos x="T4" y="T5"/>
              </a:cxn>
              <a:cxn ang="T15">
                <a:pos x="T6" y="T7"/>
              </a:cxn>
              <a:cxn ang="T16">
                <a:pos x="T8" y="T9"/>
              </a:cxn>
              <a:cxn ang="T17">
                <a:pos x="T10" y="T11"/>
              </a:cxn>
            </a:cxnLst>
            <a:rect l="T18" t="T19" r="T20" b="T21"/>
            <a:pathLst>
              <a:path w="643" h="485">
                <a:moveTo>
                  <a:pt x="0" y="0"/>
                </a:moveTo>
                <a:cubicBezTo>
                  <a:pt x="87" y="7"/>
                  <a:pt x="154" y="19"/>
                  <a:pt x="238" y="28"/>
                </a:cubicBezTo>
                <a:cubicBezTo>
                  <a:pt x="207" y="49"/>
                  <a:pt x="195" y="56"/>
                  <a:pt x="183" y="92"/>
                </a:cubicBezTo>
                <a:cubicBezTo>
                  <a:pt x="197" y="416"/>
                  <a:pt x="148" y="337"/>
                  <a:pt x="522" y="348"/>
                </a:cubicBezTo>
                <a:cubicBezTo>
                  <a:pt x="580" y="367"/>
                  <a:pt x="597" y="379"/>
                  <a:pt x="631" y="430"/>
                </a:cubicBezTo>
                <a:cubicBezTo>
                  <a:pt x="643" y="467"/>
                  <a:pt x="640" y="448"/>
                  <a:pt x="640" y="485"/>
                </a:cubicBezTo>
              </a:path>
            </a:pathLst>
          </a:custGeom>
          <a:noFill/>
          <a:ln w="9525">
            <a:solidFill>
              <a:schemeClr val="tx1"/>
            </a:solidFill>
            <a:round/>
            <a:headEnd/>
            <a:tailEnd/>
          </a:ln>
        </p:spPr>
        <p:txBody>
          <a:bodyPr/>
          <a:lstStyle/>
          <a:p>
            <a:endParaRPr lang="fi-FI"/>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AutoShape 2"/>
          <p:cNvSpPr>
            <a:spLocks noGrp="1" noChangeArrowheads="1"/>
          </p:cNvSpPr>
          <p:nvPr>
            <p:ph type="title"/>
          </p:nvPr>
        </p:nvSpPr>
        <p:spPr/>
        <p:txBody>
          <a:bodyPr/>
          <a:lstStyle/>
          <a:p>
            <a:pPr eaLnBrk="1" hangingPunct="1"/>
            <a:r>
              <a:rPr lang="fi-FI" smtClean="0"/>
              <a:t>Lääkkeiden antotavat</a:t>
            </a:r>
          </a:p>
        </p:txBody>
      </p:sp>
      <p:sp>
        <p:nvSpPr>
          <p:cNvPr id="34820" name="Päivämäärän paikkamerkki 5"/>
          <p:cNvSpPr>
            <a:spLocks noGrp="1"/>
          </p:cNvSpPr>
          <p:nvPr>
            <p:ph type="dt" sz="half" idx="10"/>
          </p:nvPr>
        </p:nvSpPr>
        <p:spPr>
          <a:noFill/>
        </p:spPr>
        <p:txBody>
          <a:bodyPr/>
          <a:lstStyle/>
          <a:p>
            <a:r>
              <a:rPr lang="fi-FI"/>
              <a:t>Carita Lepikonmäki</a:t>
            </a:r>
          </a:p>
        </p:txBody>
      </p:sp>
      <p:sp>
        <p:nvSpPr>
          <p:cNvPr id="34819" name="Rectangle 3"/>
          <p:cNvSpPr>
            <a:spLocks noGrp="1" noChangeArrowheads="1"/>
          </p:cNvSpPr>
          <p:nvPr>
            <p:ph sz="quarter" idx="1"/>
          </p:nvPr>
        </p:nvSpPr>
        <p:spPr/>
        <p:txBody>
          <a:bodyPr/>
          <a:lstStyle/>
          <a:p>
            <a:pPr eaLnBrk="1" hangingPunct="1"/>
            <a:r>
              <a:rPr lang="fi-FI" dirty="0" smtClean="0"/>
              <a:t>Riippuu hoitotilanteesta</a:t>
            </a:r>
          </a:p>
          <a:p>
            <a:pPr eaLnBrk="1" hangingPunct="1">
              <a:buFont typeface="Wingdings" pitchFamily="2" charset="2"/>
              <a:buNone/>
            </a:pPr>
            <a:r>
              <a:rPr lang="fi-FI" smtClean="0"/>
              <a:t>Huomioitava lääkehoidon tehokkuus,</a:t>
            </a:r>
          </a:p>
          <a:p>
            <a:pPr eaLnBrk="1" hangingPunct="1">
              <a:buFont typeface="Wingdings" pitchFamily="2" charset="2"/>
              <a:buNone/>
            </a:pPr>
            <a:r>
              <a:rPr lang="fi-FI" dirty="0" smtClean="0"/>
              <a:t>turvallisuus, hoitomyöntyvyys, kustannukset</a:t>
            </a:r>
          </a:p>
          <a:p>
            <a:pPr eaLnBrk="1" hangingPunct="1"/>
            <a:r>
              <a:rPr lang="fi-FI" dirty="0" smtClean="0"/>
              <a:t>Sisäinen /ulkoinen</a:t>
            </a:r>
          </a:p>
          <a:p>
            <a:pPr eaLnBrk="1" hangingPunct="1"/>
            <a:r>
              <a:rPr lang="fi-FI" dirty="0" err="1" smtClean="0"/>
              <a:t>systeeminen</a:t>
            </a:r>
            <a:r>
              <a:rPr lang="fi-FI" dirty="0" smtClean="0"/>
              <a:t> / paikallinen</a:t>
            </a:r>
          </a:p>
          <a:p>
            <a:pPr eaLnBrk="1" hangingPunct="1"/>
            <a:r>
              <a:rPr lang="fi-FI" dirty="0" err="1" smtClean="0"/>
              <a:t>enteraalinen</a:t>
            </a:r>
            <a:r>
              <a:rPr lang="fi-FI" dirty="0" smtClean="0"/>
              <a:t> / </a:t>
            </a:r>
            <a:r>
              <a:rPr lang="fi-FI" dirty="0" err="1" smtClean="0"/>
              <a:t>parenteraalinen</a:t>
            </a:r>
            <a:endParaRPr lang="fi-FI" dirty="0" smtClean="0"/>
          </a:p>
          <a:p>
            <a:pPr eaLnBrk="1" hangingPunct="1"/>
            <a:r>
              <a:rPr lang="fi-FI" dirty="0" err="1" smtClean="0"/>
              <a:t>intravaskulaarinen</a:t>
            </a:r>
            <a:r>
              <a:rPr lang="fi-FI" dirty="0" smtClean="0"/>
              <a:t> / </a:t>
            </a:r>
            <a:r>
              <a:rPr lang="fi-FI" dirty="0" err="1" smtClean="0"/>
              <a:t>ekstravaskulaarinen</a:t>
            </a:r>
            <a:endParaRPr lang="fi-FI"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Grp="1" noChangeArrowheads="1"/>
          </p:cNvSpPr>
          <p:nvPr>
            <p:ph type="title"/>
          </p:nvPr>
        </p:nvSpPr>
        <p:spPr/>
        <p:txBody>
          <a:bodyPr/>
          <a:lstStyle/>
          <a:p>
            <a:pPr eaLnBrk="1" hangingPunct="1"/>
            <a:r>
              <a:rPr lang="fi-FI" smtClean="0"/>
              <a:t>Peruskäsitteitä</a:t>
            </a:r>
          </a:p>
        </p:txBody>
      </p:sp>
      <p:sp>
        <p:nvSpPr>
          <p:cNvPr id="6148" name="Päivämäärän paikkamerkki 5"/>
          <p:cNvSpPr>
            <a:spLocks noGrp="1"/>
          </p:cNvSpPr>
          <p:nvPr>
            <p:ph type="dt" sz="half" idx="10"/>
          </p:nvPr>
        </p:nvSpPr>
        <p:spPr>
          <a:noFill/>
        </p:spPr>
        <p:txBody>
          <a:bodyPr/>
          <a:lstStyle/>
          <a:p>
            <a:r>
              <a:rPr lang="fi-FI"/>
              <a:t>Carita Lepikonmäki</a:t>
            </a:r>
          </a:p>
        </p:txBody>
      </p:sp>
      <p:sp>
        <p:nvSpPr>
          <p:cNvPr id="6147" name="Rectangle 3"/>
          <p:cNvSpPr>
            <a:spLocks noGrp="1" noChangeArrowheads="1"/>
          </p:cNvSpPr>
          <p:nvPr>
            <p:ph sz="quarter" idx="1"/>
          </p:nvPr>
        </p:nvSpPr>
        <p:spPr/>
        <p:txBody>
          <a:bodyPr/>
          <a:lstStyle/>
          <a:p>
            <a:pPr eaLnBrk="1" hangingPunct="1"/>
            <a:r>
              <a:rPr lang="fi-FI" smtClean="0"/>
              <a:t>lääke sisältää yhtä tai useampaa lääkeainetta (apuainetta)</a:t>
            </a:r>
          </a:p>
          <a:p>
            <a:pPr eaLnBrk="1" hangingPunct="1"/>
            <a:r>
              <a:rPr lang="fi-FI" smtClean="0"/>
              <a:t>Kaikki valmisteet, joita esitetään voitavan käyttää sairautta parantaviin tai lievittäviin </a:t>
            </a:r>
            <a:r>
              <a:rPr lang="fi-FI" b="1" u="sng" smtClean="0"/>
              <a:t>käyttötarkoituksiin eli indikaatioihin, </a:t>
            </a:r>
            <a:r>
              <a:rPr lang="fi-FI" smtClean="0"/>
              <a:t>ovat lääkkeitä</a:t>
            </a:r>
            <a:endParaRPr lang="fi-FI" b="1" u="sng" smtClean="0"/>
          </a:p>
          <a:p>
            <a:pPr eaLnBrk="1" hangingPunct="1"/>
            <a:endParaRPr lang="fi-FI"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611188" y="188913"/>
            <a:ext cx="7924800" cy="719137"/>
          </a:xfrm>
        </p:spPr>
        <p:txBody>
          <a:bodyPr/>
          <a:lstStyle/>
          <a:p>
            <a:pPr eaLnBrk="1" hangingPunct="1"/>
            <a:r>
              <a:rPr lang="fi-FI" sz="3600" smtClean="0"/>
              <a:t>Ruoansulatuskanava eli GI-kanava</a:t>
            </a:r>
            <a:r>
              <a:rPr lang="fi-FI" smtClean="0"/>
              <a:t> </a:t>
            </a:r>
          </a:p>
        </p:txBody>
      </p:sp>
      <p:sp>
        <p:nvSpPr>
          <p:cNvPr id="35843" name="Text Box 28"/>
          <p:cNvSpPr txBox="1">
            <a:spLocks noChangeArrowheads="1"/>
          </p:cNvSpPr>
          <p:nvPr/>
        </p:nvSpPr>
        <p:spPr bwMode="auto">
          <a:xfrm>
            <a:off x="1671638" y="2873375"/>
            <a:ext cx="2540000" cy="366713"/>
          </a:xfrm>
          <a:prstGeom prst="rect">
            <a:avLst/>
          </a:prstGeom>
          <a:noFill/>
          <a:ln w="9525">
            <a:noFill/>
            <a:miter lim="800000"/>
            <a:headEnd/>
            <a:tailEnd/>
          </a:ln>
        </p:spPr>
        <p:txBody>
          <a:bodyPr>
            <a:spAutoFit/>
          </a:bodyPr>
          <a:lstStyle/>
          <a:p>
            <a:endParaRPr lang="fi-FI"/>
          </a:p>
        </p:txBody>
      </p:sp>
      <p:pic>
        <p:nvPicPr>
          <p:cNvPr id="35844" name="Picture 30" descr="Ruoansulatuskanava">
            <a:hlinkClick r:id="rId3" tooltip="Ruoansulatuskanava"/>
          </p:cNvPr>
          <p:cNvPicPr>
            <a:picLocks noChangeAspect="1" noChangeArrowheads="1"/>
          </p:cNvPicPr>
          <p:nvPr/>
        </p:nvPicPr>
        <p:blipFill>
          <a:blip r:embed="rId4" cstate="print"/>
          <a:srcRect/>
          <a:stretch>
            <a:fillRect/>
          </a:stretch>
        </p:blipFill>
        <p:spPr bwMode="auto">
          <a:xfrm>
            <a:off x="2268538" y="836613"/>
            <a:ext cx="4464050" cy="6021387"/>
          </a:xfrm>
          <a:prstGeom prst="rect">
            <a:avLst/>
          </a:prstGeom>
          <a:noFill/>
          <a:ln w="9525">
            <a:noFill/>
            <a:miter lim="800000"/>
            <a:headEnd/>
            <a:tailEnd/>
          </a:ln>
        </p:spPr>
      </p:pic>
      <p:sp>
        <p:nvSpPr>
          <p:cNvPr id="35845" name="Päivämäärän paikkamerkki 6"/>
          <p:cNvSpPr>
            <a:spLocks noGrp="1"/>
          </p:cNvSpPr>
          <p:nvPr>
            <p:ph type="dt" sz="quarter" idx="10"/>
          </p:nvPr>
        </p:nvSpPr>
        <p:spPr>
          <a:noFill/>
        </p:spPr>
        <p:txBody>
          <a:bodyPr/>
          <a:lstStyle/>
          <a:p>
            <a:r>
              <a:rPr lang="fi-FI"/>
              <a:t>Carita Lepikonmäki</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AutoShape 2"/>
          <p:cNvSpPr>
            <a:spLocks noGrp="1" noChangeArrowheads="1"/>
          </p:cNvSpPr>
          <p:nvPr>
            <p:ph type="title"/>
          </p:nvPr>
        </p:nvSpPr>
        <p:spPr/>
        <p:txBody>
          <a:bodyPr/>
          <a:lstStyle/>
          <a:p>
            <a:pPr eaLnBrk="1" hangingPunct="1"/>
            <a:r>
              <a:rPr lang="fi-FI" smtClean="0"/>
              <a:t>Enteraaliset antotavat</a:t>
            </a:r>
          </a:p>
        </p:txBody>
      </p:sp>
      <p:sp>
        <p:nvSpPr>
          <p:cNvPr id="36868" name="Päivämäärän paikkamerkki 5"/>
          <p:cNvSpPr>
            <a:spLocks noGrp="1"/>
          </p:cNvSpPr>
          <p:nvPr>
            <p:ph type="dt" sz="half" idx="10"/>
          </p:nvPr>
        </p:nvSpPr>
        <p:spPr>
          <a:noFill/>
        </p:spPr>
        <p:txBody>
          <a:bodyPr/>
          <a:lstStyle/>
          <a:p>
            <a:r>
              <a:rPr lang="fi-FI"/>
              <a:t>Carita Lepikonmäki</a:t>
            </a:r>
          </a:p>
        </p:txBody>
      </p:sp>
      <p:sp>
        <p:nvSpPr>
          <p:cNvPr id="36867" name="Rectangle 3"/>
          <p:cNvSpPr>
            <a:spLocks noGrp="1" noChangeArrowheads="1"/>
          </p:cNvSpPr>
          <p:nvPr>
            <p:ph sz="quarter" idx="1"/>
          </p:nvPr>
        </p:nvSpPr>
        <p:spPr>
          <a:solidFill>
            <a:schemeClr val="bg1"/>
          </a:solidFill>
        </p:spPr>
        <p:txBody>
          <a:bodyPr/>
          <a:lstStyle/>
          <a:p>
            <a:pPr eaLnBrk="1" hangingPunct="1">
              <a:lnSpc>
                <a:spcPct val="90000"/>
              </a:lnSpc>
            </a:pPr>
            <a:r>
              <a:rPr lang="fi-FI" dirty="0" smtClean="0"/>
              <a:t>tarkoittaa lääkkeen antamista ruoansulatuskanavaan </a:t>
            </a:r>
          </a:p>
          <a:p>
            <a:pPr eaLnBrk="1" hangingPunct="1">
              <a:lnSpc>
                <a:spcPct val="90000"/>
              </a:lnSpc>
              <a:buFont typeface="Wingdings" pitchFamily="2" charset="2"/>
              <a:buNone/>
            </a:pPr>
            <a:r>
              <a:rPr lang="fi-FI" dirty="0" smtClean="0"/>
              <a:t>	1. suun kautta </a:t>
            </a:r>
            <a:r>
              <a:rPr lang="fi-FI" dirty="0" smtClean="0"/>
              <a:t>systeemisesti </a:t>
            </a:r>
            <a:r>
              <a:rPr lang="fi-FI" dirty="0" smtClean="0"/>
              <a:t>tai paikallisesti, </a:t>
            </a:r>
            <a:endParaRPr lang="fi-FI" dirty="0" smtClean="0"/>
          </a:p>
          <a:p>
            <a:pPr eaLnBrk="1" hangingPunct="1">
              <a:lnSpc>
                <a:spcPct val="90000"/>
              </a:lnSpc>
              <a:buFont typeface="Wingdings" pitchFamily="2" charset="2"/>
              <a:buNone/>
            </a:pPr>
            <a:r>
              <a:rPr lang="fi-FI" dirty="0"/>
              <a:t>	 </a:t>
            </a:r>
            <a:r>
              <a:rPr lang="fi-FI" dirty="0" smtClean="0"/>
              <a:t>  </a:t>
            </a:r>
            <a:r>
              <a:rPr lang="fi-FI" dirty="0" smtClean="0"/>
              <a:t>kielen </a:t>
            </a:r>
            <a:r>
              <a:rPr lang="fi-FI" dirty="0" smtClean="0"/>
              <a:t>alle (</a:t>
            </a:r>
            <a:r>
              <a:rPr lang="fi-FI" dirty="0" err="1" smtClean="0"/>
              <a:t>sub</a:t>
            </a:r>
            <a:r>
              <a:rPr lang="fi-FI" dirty="0" smtClean="0"/>
              <a:t>. </a:t>
            </a:r>
            <a:r>
              <a:rPr lang="fi-FI" dirty="0" err="1" smtClean="0"/>
              <a:t>linguaalisesti</a:t>
            </a:r>
            <a:r>
              <a:rPr lang="fi-FI" dirty="0" smtClean="0"/>
              <a:t>) </a:t>
            </a:r>
          </a:p>
          <a:p>
            <a:pPr eaLnBrk="1" hangingPunct="1">
              <a:lnSpc>
                <a:spcPct val="90000"/>
              </a:lnSpc>
              <a:buFont typeface="Wingdings" pitchFamily="2" charset="2"/>
              <a:buNone/>
            </a:pPr>
            <a:r>
              <a:rPr lang="fi-FI" dirty="0" smtClean="0"/>
              <a:t>    2. posken ja ikenen väliin eli </a:t>
            </a:r>
            <a:r>
              <a:rPr lang="fi-FI" dirty="0" err="1" smtClean="0"/>
              <a:t>bukkaalisesti</a:t>
            </a:r>
            <a:endParaRPr lang="fi-FI" dirty="0" smtClean="0"/>
          </a:p>
          <a:p>
            <a:pPr eaLnBrk="1" hangingPunct="1">
              <a:lnSpc>
                <a:spcPct val="90000"/>
              </a:lnSpc>
              <a:buFont typeface="Wingdings" pitchFamily="2" charset="2"/>
              <a:buNone/>
            </a:pPr>
            <a:r>
              <a:rPr lang="fi-FI" dirty="0" smtClean="0"/>
              <a:t>    3. </a:t>
            </a:r>
            <a:r>
              <a:rPr lang="fi-FI" dirty="0" smtClean="0"/>
              <a:t>lääkepurukumi</a:t>
            </a:r>
          </a:p>
          <a:p>
            <a:pPr eaLnBrk="1" hangingPunct="1">
              <a:lnSpc>
                <a:spcPct val="90000"/>
              </a:lnSpc>
              <a:buFont typeface="Wingdings" pitchFamily="2" charset="2"/>
              <a:buNone/>
            </a:pPr>
            <a:endParaRPr lang="fi-FI" dirty="0" smtClean="0"/>
          </a:p>
          <a:p>
            <a:pPr eaLnBrk="1" hangingPunct="1">
              <a:lnSpc>
                <a:spcPct val="90000"/>
              </a:lnSpc>
              <a:buFont typeface="Wingdings" pitchFamily="2" charset="2"/>
              <a:buNone/>
            </a:pPr>
            <a:r>
              <a:rPr lang="fi-FI" dirty="0" smtClean="0"/>
              <a:t>suun kautta, nieltävät </a:t>
            </a:r>
            <a:r>
              <a:rPr lang="fi-FI" dirty="0" smtClean="0"/>
              <a:t>eli oraalisesti (</a:t>
            </a:r>
            <a:r>
              <a:rPr lang="fi-FI" dirty="0" err="1" smtClean="0"/>
              <a:t>per.os</a:t>
            </a:r>
            <a:r>
              <a:rPr lang="fi-FI" dirty="0" smtClean="0"/>
              <a:t>) 75 </a:t>
            </a:r>
            <a:r>
              <a:rPr lang="fi-FI" dirty="0" smtClean="0"/>
              <a:t>-80 </a:t>
            </a:r>
            <a:r>
              <a:rPr lang="fi-FI" dirty="0" smtClean="0"/>
              <a:t>%</a:t>
            </a:r>
          </a:p>
          <a:p>
            <a:pPr eaLnBrk="1" hangingPunct="1">
              <a:lnSpc>
                <a:spcPct val="90000"/>
              </a:lnSpc>
              <a:buFont typeface="Wingdings" pitchFamily="2" charset="2"/>
              <a:buNone/>
            </a:pPr>
            <a:r>
              <a:rPr lang="fi-FI" dirty="0" smtClean="0"/>
              <a:t>lääkityksestä</a:t>
            </a:r>
            <a:endParaRPr lang="fi-FI"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AutoShape 2"/>
          <p:cNvSpPr>
            <a:spLocks noGrp="1" noChangeArrowheads="1"/>
          </p:cNvSpPr>
          <p:nvPr>
            <p:ph type="title"/>
          </p:nvPr>
        </p:nvSpPr>
        <p:spPr/>
        <p:txBody>
          <a:bodyPr/>
          <a:lstStyle/>
          <a:p>
            <a:pPr eaLnBrk="1" hangingPunct="1"/>
            <a:r>
              <a:rPr lang="fi-FI" smtClean="0"/>
              <a:t>Oraalinen antotapa</a:t>
            </a:r>
          </a:p>
        </p:txBody>
      </p:sp>
      <p:sp>
        <p:nvSpPr>
          <p:cNvPr id="37892" name="Päivämäärän paikkamerkki 5"/>
          <p:cNvSpPr>
            <a:spLocks noGrp="1"/>
          </p:cNvSpPr>
          <p:nvPr>
            <p:ph type="dt" sz="half" idx="10"/>
          </p:nvPr>
        </p:nvSpPr>
        <p:spPr>
          <a:noFill/>
        </p:spPr>
        <p:txBody>
          <a:bodyPr/>
          <a:lstStyle/>
          <a:p>
            <a:r>
              <a:rPr lang="fi-FI"/>
              <a:t>Carita Lepikonmäki</a:t>
            </a:r>
          </a:p>
        </p:txBody>
      </p:sp>
      <p:sp>
        <p:nvSpPr>
          <p:cNvPr id="37891" name="Rectangle 3"/>
          <p:cNvSpPr>
            <a:spLocks noGrp="1" noChangeArrowheads="1"/>
          </p:cNvSpPr>
          <p:nvPr>
            <p:ph sz="quarter" idx="1"/>
          </p:nvPr>
        </p:nvSpPr>
        <p:spPr/>
        <p:txBody>
          <a:bodyPr/>
          <a:lstStyle/>
          <a:p>
            <a:pPr eaLnBrk="1" hangingPunct="1"/>
            <a:r>
              <a:rPr lang="fi-FI" smtClean="0"/>
              <a:t>Per os</a:t>
            </a:r>
          </a:p>
          <a:p>
            <a:pPr eaLnBrk="1" hangingPunct="1">
              <a:buFontTx/>
              <a:buChar char="-"/>
            </a:pPr>
            <a:r>
              <a:rPr lang="fi-FI" smtClean="0"/>
              <a:t>Tavoitteena lähes aina systeeminen vaikutus</a:t>
            </a:r>
          </a:p>
          <a:p>
            <a:pPr eaLnBrk="1" hangingPunct="1">
              <a:buFont typeface="Wingdings" pitchFamily="2" charset="2"/>
              <a:buChar char="à"/>
            </a:pPr>
            <a:r>
              <a:rPr lang="en-US" smtClean="0">
                <a:cs typeface="Arial" charset="0"/>
              </a:rPr>
              <a:t>Lääkeaine imeytyy ruuansulatuskanavasta verenkiertoon</a:t>
            </a:r>
          </a:p>
          <a:p>
            <a:pPr eaLnBrk="1" hangingPunct="1">
              <a:buFont typeface="Wingdings" pitchFamily="2" charset="2"/>
              <a:buChar char="à"/>
            </a:pPr>
            <a:r>
              <a:rPr lang="en-US" smtClean="0">
                <a:cs typeface="Arial" charset="0"/>
              </a:rPr>
              <a:t>Vaikutus kaikkialle elimistöön</a:t>
            </a:r>
          </a:p>
          <a:p>
            <a:pPr eaLnBrk="1" hangingPunct="1">
              <a:buFont typeface="Wingdings" pitchFamily="2" charset="2"/>
              <a:buChar char="à"/>
            </a:pPr>
            <a:r>
              <a:rPr lang="en-US" smtClean="0">
                <a:cs typeface="Arial" charset="0"/>
              </a:rPr>
              <a:t>Joskus pyritään paikallisen vaikutukseen mahalaukussa tai suolessa</a:t>
            </a:r>
          </a:p>
          <a:p>
            <a:pPr eaLnBrk="1" hangingPunct="1">
              <a:buFont typeface="Wingdings" pitchFamily="2" charset="2"/>
              <a:buNone/>
            </a:pPr>
            <a:endParaRPr lang="fi-FI"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2"/>
          <p:cNvSpPr>
            <a:spLocks noGrp="1" noChangeArrowheads="1"/>
          </p:cNvSpPr>
          <p:nvPr>
            <p:ph type="title"/>
          </p:nvPr>
        </p:nvSpPr>
        <p:spPr/>
        <p:txBody>
          <a:bodyPr/>
          <a:lstStyle/>
          <a:p>
            <a:pPr eaLnBrk="1" hangingPunct="1"/>
            <a:r>
              <a:rPr lang="fi-FI" smtClean="0"/>
              <a:t>Enteraaliset antotavat</a:t>
            </a:r>
          </a:p>
        </p:txBody>
      </p:sp>
      <p:sp>
        <p:nvSpPr>
          <p:cNvPr id="38916" name="Päivämäärän paikkamerkki 5"/>
          <p:cNvSpPr>
            <a:spLocks noGrp="1"/>
          </p:cNvSpPr>
          <p:nvPr>
            <p:ph type="dt" sz="half" idx="10"/>
          </p:nvPr>
        </p:nvSpPr>
        <p:spPr>
          <a:noFill/>
        </p:spPr>
        <p:txBody>
          <a:bodyPr/>
          <a:lstStyle/>
          <a:p>
            <a:r>
              <a:rPr lang="fi-FI"/>
              <a:t>Carita Lepikonmäki</a:t>
            </a:r>
          </a:p>
        </p:txBody>
      </p:sp>
      <p:sp>
        <p:nvSpPr>
          <p:cNvPr id="38915" name="Rectangle 3"/>
          <p:cNvSpPr>
            <a:spLocks noGrp="1" noChangeArrowheads="1"/>
          </p:cNvSpPr>
          <p:nvPr>
            <p:ph sz="quarter" idx="1"/>
          </p:nvPr>
        </p:nvSpPr>
        <p:spPr/>
        <p:txBody>
          <a:bodyPr/>
          <a:lstStyle/>
          <a:p>
            <a:pPr eaLnBrk="1" hangingPunct="1"/>
            <a:r>
              <a:rPr lang="fi-FI" smtClean="0"/>
              <a:t>lääkitys peräsuolen kautta eli rektaalisesti (per rectum)</a:t>
            </a:r>
          </a:p>
          <a:p>
            <a:pPr eaLnBrk="1" hangingPunct="1"/>
            <a:r>
              <a:rPr lang="fi-FI" smtClean="0"/>
              <a:t>systeemistä tai paikallista</a:t>
            </a:r>
          </a:p>
          <a:p>
            <a:pPr eaLnBrk="1" hangingPunct="1"/>
            <a:r>
              <a:rPr lang="fi-FI" smtClean="0"/>
              <a:t>mm. kipulääkitys</a:t>
            </a:r>
          </a:p>
          <a:p>
            <a:pPr eaLnBrk="1" hangingPunct="1"/>
            <a:r>
              <a:rPr lang="fi-FI" smtClean="0"/>
              <a:t>epilepsiakohtausten hoito</a:t>
            </a:r>
          </a:p>
          <a:p>
            <a:pPr eaLnBrk="1" hangingPunct="1"/>
            <a:r>
              <a:rPr lang="fi-FI" smtClean="0"/>
              <a:t>ulostus – ja peräpukamalääkkeiden antaminen</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AutoShape 2"/>
          <p:cNvSpPr>
            <a:spLocks noGrp="1" noChangeArrowheads="1"/>
          </p:cNvSpPr>
          <p:nvPr>
            <p:ph type="title"/>
          </p:nvPr>
        </p:nvSpPr>
        <p:spPr/>
        <p:txBody>
          <a:bodyPr/>
          <a:lstStyle/>
          <a:p>
            <a:pPr eaLnBrk="1" hangingPunct="1"/>
            <a:r>
              <a:rPr lang="fi-FI" smtClean="0"/>
              <a:t>Peroraaliset lääkemuodot</a:t>
            </a:r>
          </a:p>
        </p:txBody>
      </p:sp>
      <p:sp>
        <p:nvSpPr>
          <p:cNvPr id="39942" name="Päivämäärän paikkamerkki 7"/>
          <p:cNvSpPr>
            <a:spLocks noGrp="1"/>
          </p:cNvSpPr>
          <p:nvPr>
            <p:ph type="dt" sz="half" idx="10"/>
          </p:nvPr>
        </p:nvSpPr>
        <p:spPr>
          <a:noFill/>
        </p:spPr>
        <p:txBody>
          <a:bodyPr/>
          <a:lstStyle/>
          <a:p>
            <a:r>
              <a:rPr lang="fi-FI"/>
              <a:t>Carita Lepikonmäki</a:t>
            </a:r>
          </a:p>
        </p:txBody>
      </p:sp>
      <p:sp>
        <p:nvSpPr>
          <p:cNvPr id="39939" name="Rectangle 3"/>
          <p:cNvSpPr>
            <a:spLocks noGrp="1" noChangeArrowheads="1"/>
          </p:cNvSpPr>
          <p:nvPr>
            <p:ph sz="quarter" idx="1"/>
          </p:nvPr>
        </p:nvSpPr>
        <p:spPr/>
        <p:txBody>
          <a:bodyPr/>
          <a:lstStyle/>
          <a:p>
            <a:pPr eaLnBrk="1" hangingPunct="1"/>
            <a:r>
              <a:rPr lang="fi-FI" sz="2400" smtClean="0"/>
              <a:t>vertaa imeytymisnopeuksia:</a:t>
            </a:r>
          </a:p>
          <a:p>
            <a:pPr eaLnBrk="1" hangingPunct="1"/>
            <a:r>
              <a:rPr lang="fi-FI" sz="2400" smtClean="0"/>
              <a:t>liuos				nopea</a:t>
            </a:r>
          </a:p>
          <a:p>
            <a:pPr eaLnBrk="1" hangingPunct="1"/>
            <a:r>
              <a:rPr lang="fi-FI" sz="2400" smtClean="0"/>
              <a:t>liete					imeytyminen</a:t>
            </a:r>
          </a:p>
          <a:p>
            <a:pPr eaLnBrk="1" hangingPunct="1"/>
            <a:r>
              <a:rPr lang="fi-FI" sz="2400" smtClean="0"/>
              <a:t>jauhe					</a:t>
            </a:r>
          </a:p>
          <a:p>
            <a:pPr eaLnBrk="1" hangingPunct="1"/>
            <a:r>
              <a:rPr lang="fi-FI" sz="2400" smtClean="0"/>
              <a:t>päällystämätön tabletti</a:t>
            </a:r>
          </a:p>
          <a:p>
            <a:pPr eaLnBrk="1" hangingPunct="1"/>
            <a:r>
              <a:rPr lang="fi-FI" sz="2400" smtClean="0"/>
              <a:t>liivatekapseli</a:t>
            </a:r>
          </a:p>
          <a:p>
            <a:pPr eaLnBrk="1" hangingPunct="1"/>
            <a:r>
              <a:rPr lang="fi-FI" sz="2400" smtClean="0"/>
              <a:t>päällystetty kapseli  		hidas</a:t>
            </a:r>
          </a:p>
          <a:p>
            <a:pPr eaLnBrk="1" hangingPunct="1"/>
            <a:r>
              <a:rPr lang="fi-FI" sz="2400" smtClean="0"/>
              <a:t>depottabletti			imeytyminen</a:t>
            </a:r>
          </a:p>
          <a:p>
            <a:pPr eaLnBrk="1" hangingPunct="1"/>
            <a:endParaRPr lang="fi-FI" sz="2400" smtClean="0"/>
          </a:p>
        </p:txBody>
      </p:sp>
      <p:sp>
        <p:nvSpPr>
          <p:cNvPr id="39940" name="Line 4"/>
          <p:cNvSpPr>
            <a:spLocks noChangeShapeType="1"/>
          </p:cNvSpPr>
          <p:nvPr/>
        </p:nvSpPr>
        <p:spPr bwMode="auto">
          <a:xfrm>
            <a:off x="6084888" y="3215422"/>
            <a:ext cx="0" cy="1152525"/>
          </a:xfrm>
          <a:prstGeom prst="line">
            <a:avLst/>
          </a:prstGeom>
          <a:noFill/>
          <a:ln w="57150">
            <a:solidFill>
              <a:schemeClr val="tx1"/>
            </a:solidFill>
            <a:round/>
            <a:headEnd/>
            <a:tailEnd type="triangle" w="med" len="med"/>
          </a:ln>
        </p:spPr>
        <p:txBody>
          <a:bodyPr/>
          <a:lstStyle/>
          <a:p>
            <a:endParaRPr lang="fi-FI"/>
          </a:p>
        </p:txBody>
      </p:sp>
      <p:sp>
        <p:nvSpPr>
          <p:cNvPr id="39941" name="Line 5"/>
          <p:cNvSpPr>
            <a:spLocks noChangeShapeType="1"/>
          </p:cNvSpPr>
          <p:nvPr/>
        </p:nvSpPr>
        <p:spPr bwMode="auto">
          <a:xfrm flipV="1">
            <a:off x="6084888" y="2636912"/>
            <a:ext cx="0" cy="1008062"/>
          </a:xfrm>
          <a:prstGeom prst="line">
            <a:avLst/>
          </a:prstGeom>
          <a:noFill/>
          <a:ln w="57150">
            <a:solidFill>
              <a:schemeClr val="tx1"/>
            </a:solidFill>
            <a:round/>
            <a:headEnd/>
            <a:tailEnd type="triangle" w="med" len="med"/>
          </a:ln>
        </p:spPr>
        <p:txBody>
          <a:bodyPr/>
          <a:lstStyle/>
          <a:p>
            <a:endParaRPr lang="fi-FI"/>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AutoShape 2"/>
          <p:cNvSpPr>
            <a:spLocks noGrp="1" noChangeArrowheads="1"/>
          </p:cNvSpPr>
          <p:nvPr>
            <p:ph type="title"/>
          </p:nvPr>
        </p:nvSpPr>
        <p:spPr/>
        <p:txBody>
          <a:bodyPr/>
          <a:lstStyle/>
          <a:p>
            <a:pPr eaLnBrk="1" hangingPunct="1"/>
            <a:r>
              <a:rPr lang="fi-FI" smtClean="0"/>
              <a:t>Tabletit</a:t>
            </a:r>
          </a:p>
        </p:txBody>
      </p:sp>
      <p:sp>
        <p:nvSpPr>
          <p:cNvPr id="40964" name="Päivämäärän paikkamerkki 5"/>
          <p:cNvSpPr>
            <a:spLocks noGrp="1"/>
          </p:cNvSpPr>
          <p:nvPr>
            <p:ph type="dt" sz="half" idx="10"/>
          </p:nvPr>
        </p:nvSpPr>
        <p:spPr>
          <a:noFill/>
        </p:spPr>
        <p:txBody>
          <a:bodyPr/>
          <a:lstStyle/>
          <a:p>
            <a:r>
              <a:rPr lang="fi-FI"/>
              <a:t>Carita Lepikonmäki</a:t>
            </a:r>
          </a:p>
        </p:txBody>
      </p:sp>
      <p:sp>
        <p:nvSpPr>
          <p:cNvPr id="40963" name="Rectangle 3"/>
          <p:cNvSpPr>
            <a:spLocks noGrp="1" noChangeArrowheads="1"/>
          </p:cNvSpPr>
          <p:nvPr>
            <p:ph sz="quarter" idx="1"/>
          </p:nvPr>
        </p:nvSpPr>
        <p:spPr/>
        <p:txBody>
          <a:bodyPr/>
          <a:lstStyle/>
          <a:p>
            <a:pPr eaLnBrk="1" hangingPunct="1">
              <a:lnSpc>
                <a:spcPct val="90000"/>
              </a:lnSpc>
            </a:pPr>
            <a:r>
              <a:rPr lang="fi-FI" smtClean="0"/>
              <a:t>tavallisin lääkemuoto</a:t>
            </a:r>
          </a:p>
          <a:p>
            <a:pPr eaLnBrk="1" hangingPunct="1">
              <a:lnSpc>
                <a:spcPct val="90000"/>
              </a:lnSpc>
            </a:pPr>
            <a:r>
              <a:rPr lang="fi-FI" smtClean="0"/>
              <a:t>sisältävät usein lisäaineita täyte- ja hajotusaineita</a:t>
            </a:r>
          </a:p>
          <a:p>
            <a:pPr eaLnBrk="1" hangingPunct="1">
              <a:lnSpc>
                <a:spcPct val="90000"/>
              </a:lnSpc>
            </a:pPr>
            <a:r>
              <a:rPr lang="fi-FI" smtClean="0"/>
              <a:t>päällystetty usein esim. sokerikuorrutuksella ( filmillä) </a:t>
            </a:r>
          </a:p>
          <a:p>
            <a:pPr eaLnBrk="1" hangingPunct="1">
              <a:lnSpc>
                <a:spcPct val="90000"/>
              </a:lnSpc>
            </a:pPr>
            <a:r>
              <a:rPr lang="fi-FI" smtClean="0"/>
              <a:t>jos tabletissa on jakouurre se voidaan puolittaa</a:t>
            </a:r>
          </a:p>
          <a:p>
            <a:pPr eaLnBrk="1" hangingPunct="1">
              <a:lnSpc>
                <a:spcPct val="90000"/>
              </a:lnSpc>
            </a:pPr>
            <a:r>
              <a:rPr lang="fi-FI" smtClean="0"/>
              <a:t>(murskaaminen ja jauhaminen)</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AutoShape 2"/>
          <p:cNvSpPr>
            <a:spLocks noGrp="1" noChangeArrowheads="1"/>
          </p:cNvSpPr>
          <p:nvPr>
            <p:ph type="title"/>
          </p:nvPr>
        </p:nvSpPr>
        <p:spPr/>
        <p:txBody>
          <a:bodyPr>
            <a:normAutofit fontScale="90000"/>
          </a:bodyPr>
          <a:lstStyle/>
          <a:p>
            <a:pPr eaLnBrk="1" hangingPunct="1"/>
            <a:r>
              <a:rPr lang="fi-FI" sz="3200" smtClean="0"/>
              <a:t>Murskaaminen, jauhaminen ja liettäminen</a:t>
            </a:r>
          </a:p>
        </p:txBody>
      </p:sp>
      <p:sp>
        <p:nvSpPr>
          <p:cNvPr id="41988" name="Päivämäärän paikkamerkki 5"/>
          <p:cNvSpPr>
            <a:spLocks noGrp="1"/>
          </p:cNvSpPr>
          <p:nvPr>
            <p:ph type="dt" sz="half" idx="10"/>
          </p:nvPr>
        </p:nvSpPr>
        <p:spPr>
          <a:noFill/>
        </p:spPr>
        <p:txBody>
          <a:bodyPr/>
          <a:lstStyle/>
          <a:p>
            <a:r>
              <a:rPr lang="fi-FI"/>
              <a:t>Carita Lepikonmäki</a:t>
            </a:r>
          </a:p>
        </p:txBody>
      </p:sp>
      <p:sp>
        <p:nvSpPr>
          <p:cNvPr id="41987" name="Rectangle 3"/>
          <p:cNvSpPr>
            <a:spLocks noGrp="1" noChangeArrowheads="1"/>
          </p:cNvSpPr>
          <p:nvPr>
            <p:ph sz="quarter" idx="1"/>
          </p:nvPr>
        </p:nvSpPr>
        <p:spPr/>
        <p:txBody>
          <a:bodyPr/>
          <a:lstStyle/>
          <a:p>
            <a:pPr eaLnBrk="1" hangingPunct="1"/>
            <a:r>
              <a:rPr lang="fi-FI" smtClean="0"/>
              <a:t>pitkävaikutteisia – tai enterotabletteja ei saa murskata</a:t>
            </a:r>
          </a:p>
          <a:p>
            <a:pPr eaLnBrk="1" hangingPunct="1"/>
            <a:r>
              <a:rPr lang="fi-FI" smtClean="0"/>
              <a:t>eri tabletteja ei saa jauhaa yhdessä</a:t>
            </a:r>
          </a:p>
          <a:p>
            <a:pPr eaLnBrk="1" hangingPunct="1"/>
            <a:r>
              <a:rPr lang="fi-FI" smtClean="0"/>
              <a:t>murskausastioiden pesu joka potilaan lääkkeiden välillä</a:t>
            </a:r>
          </a:p>
          <a:p>
            <a:pPr eaLnBrk="1" hangingPunct="1"/>
            <a:r>
              <a:rPr lang="fi-FI" smtClean="0"/>
              <a:t>murskattuja valmisteita ei saa säilyttää, vaan ne on nautittava mahdollisimman nopeasti</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AutoShape 2"/>
          <p:cNvSpPr>
            <a:spLocks noGrp="1" noChangeArrowheads="1"/>
          </p:cNvSpPr>
          <p:nvPr>
            <p:ph type="title"/>
          </p:nvPr>
        </p:nvSpPr>
        <p:spPr/>
        <p:txBody>
          <a:bodyPr>
            <a:normAutofit fontScale="90000"/>
          </a:bodyPr>
          <a:lstStyle/>
          <a:p>
            <a:pPr eaLnBrk="1" hangingPunct="1"/>
            <a:r>
              <a:rPr lang="fi-FI" sz="3200" smtClean="0"/>
              <a:t>Murskaaminen, jauhaminen ja liettäminen</a:t>
            </a:r>
          </a:p>
        </p:txBody>
      </p:sp>
      <p:sp>
        <p:nvSpPr>
          <p:cNvPr id="43012" name="Päivämäärän paikkamerkki 5"/>
          <p:cNvSpPr>
            <a:spLocks noGrp="1"/>
          </p:cNvSpPr>
          <p:nvPr>
            <p:ph type="dt" sz="half" idx="10"/>
          </p:nvPr>
        </p:nvSpPr>
        <p:spPr>
          <a:noFill/>
        </p:spPr>
        <p:txBody>
          <a:bodyPr/>
          <a:lstStyle/>
          <a:p>
            <a:r>
              <a:rPr lang="fi-FI"/>
              <a:t>Carita Lepikonmäki</a:t>
            </a:r>
          </a:p>
        </p:txBody>
      </p:sp>
      <p:sp>
        <p:nvSpPr>
          <p:cNvPr id="43011" name="Rectangle 3"/>
          <p:cNvSpPr>
            <a:spLocks noGrp="1" noChangeArrowheads="1"/>
          </p:cNvSpPr>
          <p:nvPr>
            <p:ph sz="quarter" idx="1"/>
          </p:nvPr>
        </p:nvSpPr>
        <p:spPr/>
        <p:txBody>
          <a:bodyPr/>
          <a:lstStyle/>
          <a:p>
            <a:pPr eaLnBrk="1" hangingPunct="1">
              <a:buNone/>
            </a:pPr>
            <a:r>
              <a:rPr lang="fi-FI" sz="2400" dirty="0" smtClean="0"/>
              <a:t>	lietteet on otettava puolen tunnin kuluessa liettämisestä. Liettäminen tarkoittaa, että murskeseokseen lisätään vettä tai muuta nestettä</a:t>
            </a:r>
          </a:p>
          <a:p>
            <a:pPr eaLnBrk="1" hangingPunct="1"/>
            <a:r>
              <a:rPr lang="fi-FI" sz="2400" dirty="0" smtClean="0"/>
              <a:t>murskattu lääke annetaan kylmän ruoan kanssa ( se voi olla </a:t>
            </a:r>
            <a:r>
              <a:rPr lang="fi-FI" sz="2400" dirty="0" err="1" smtClean="0"/>
              <a:t>jugurttia</a:t>
            </a:r>
            <a:r>
              <a:rPr lang="fi-FI" sz="2400" dirty="0" smtClean="0"/>
              <a:t>, viiliä, kiisseliä) ja sen päälle otetaan vettä</a:t>
            </a:r>
          </a:p>
          <a:p>
            <a:pPr eaLnBrk="1" hangingPunct="1"/>
            <a:r>
              <a:rPr lang="fi-FI" sz="2400" dirty="0" smtClean="0"/>
              <a:t>kahta nestemäistä lääkettä ei </a:t>
            </a:r>
            <a:r>
              <a:rPr lang="fi-FI" sz="2400" dirty="0" smtClean="0"/>
              <a:t>saa </a:t>
            </a:r>
            <a:r>
              <a:rPr lang="fi-FI" sz="2400" dirty="0" smtClean="0"/>
              <a:t>sekoittaa </a:t>
            </a:r>
            <a:r>
              <a:rPr lang="fi-FI" sz="2400" dirty="0" smtClean="0"/>
              <a:t>keskenään !!</a:t>
            </a:r>
            <a:endParaRPr lang="fi-FI" sz="24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AutoShape 2"/>
          <p:cNvSpPr>
            <a:spLocks noGrp="1" noChangeArrowheads="1"/>
          </p:cNvSpPr>
          <p:nvPr>
            <p:ph type="title"/>
          </p:nvPr>
        </p:nvSpPr>
        <p:spPr/>
        <p:txBody>
          <a:bodyPr/>
          <a:lstStyle/>
          <a:p>
            <a:pPr eaLnBrk="1" hangingPunct="1"/>
            <a:r>
              <a:rPr lang="fi-FI" smtClean="0"/>
              <a:t>Liivatekapselit</a:t>
            </a:r>
          </a:p>
        </p:txBody>
      </p:sp>
      <p:sp>
        <p:nvSpPr>
          <p:cNvPr id="44036" name="Päivämäärän paikkamerkki 5"/>
          <p:cNvSpPr>
            <a:spLocks noGrp="1"/>
          </p:cNvSpPr>
          <p:nvPr>
            <p:ph type="dt" sz="half" idx="10"/>
          </p:nvPr>
        </p:nvSpPr>
        <p:spPr>
          <a:noFill/>
        </p:spPr>
        <p:txBody>
          <a:bodyPr/>
          <a:lstStyle/>
          <a:p>
            <a:r>
              <a:rPr lang="fi-FI"/>
              <a:t>Carita Lepikonmäki</a:t>
            </a:r>
          </a:p>
        </p:txBody>
      </p:sp>
      <p:sp>
        <p:nvSpPr>
          <p:cNvPr id="44035" name="Rectangle 3"/>
          <p:cNvSpPr>
            <a:spLocks noGrp="1" noChangeArrowheads="1"/>
          </p:cNvSpPr>
          <p:nvPr>
            <p:ph sz="quarter" idx="1"/>
          </p:nvPr>
        </p:nvSpPr>
        <p:spPr/>
        <p:txBody>
          <a:bodyPr/>
          <a:lstStyle/>
          <a:p>
            <a:pPr eaLnBrk="1" hangingPunct="1"/>
            <a:r>
              <a:rPr lang="fi-FI" sz="2400" smtClean="0"/>
              <a:t>voivat olla kovia tai pehmeitä</a:t>
            </a:r>
          </a:p>
          <a:p>
            <a:pPr eaLnBrk="1" hangingPunct="1"/>
            <a:r>
              <a:rPr lang="fi-FI" sz="2400" smtClean="0"/>
              <a:t>ne sisältävät yhden annoksen verran jauhemaista tai rakeistettua lääkeainetta</a:t>
            </a:r>
          </a:p>
          <a:p>
            <a:pPr eaLnBrk="1" hangingPunct="1"/>
            <a:r>
              <a:rPr lang="fi-FI" sz="2400" smtClean="0"/>
              <a:t>niitä ei saa ottaa juuri ennen nukkumaanmenoa (n. 15 min. oltava vähintään väliä)</a:t>
            </a:r>
          </a:p>
          <a:p>
            <a:pPr eaLnBrk="1" hangingPunct="1"/>
            <a:r>
              <a:rPr lang="fi-FI" sz="2400" smtClean="0"/>
              <a:t>nieltävä kokonaisena runsaan veden kera ja istuvassa asennossa (pystyasennossa)</a:t>
            </a:r>
          </a:p>
          <a:p>
            <a:pPr eaLnBrk="1" hangingPunct="1"/>
            <a:r>
              <a:rPr lang="fi-FI" sz="2400" smtClean="0"/>
              <a:t>kapselit voidaan tarvittaessa avata ja niiden sisältö-rakeet voidaan ottaa pienen ruokamäärän kera</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p:cNvSpPr>
            <a:spLocks noGrp="1" noChangeArrowheads="1"/>
          </p:cNvSpPr>
          <p:nvPr>
            <p:ph type="title"/>
          </p:nvPr>
        </p:nvSpPr>
        <p:spPr/>
        <p:txBody>
          <a:bodyPr/>
          <a:lstStyle/>
          <a:p>
            <a:pPr eaLnBrk="1" hangingPunct="1"/>
            <a:r>
              <a:rPr lang="fi-FI" smtClean="0"/>
              <a:t>Resoribletit</a:t>
            </a:r>
          </a:p>
        </p:txBody>
      </p:sp>
      <p:sp>
        <p:nvSpPr>
          <p:cNvPr id="45060" name="Päivämäärän paikkamerkki 5"/>
          <p:cNvSpPr>
            <a:spLocks noGrp="1"/>
          </p:cNvSpPr>
          <p:nvPr>
            <p:ph type="dt" sz="half" idx="10"/>
          </p:nvPr>
        </p:nvSpPr>
        <p:spPr>
          <a:noFill/>
        </p:spPr>
        <p:txBody>
          <a:bodyPr/>
          <a:lstStyle/>
          <a:p>
            <a:r>
              <a:rPr lang="fi-FI"/>
              <a:t>Carita Lepikonmäki</a:t>
            </a:r>
          </a:p>
        </p:txBody>
      </p:sp>
      <p:sp>
        <p:nvSpPr>
          <p:cNvPr id="45059" name="Rectangle 3"/>
          <p:cNvSpPr>
            <a:spLocks noGrp="1" noChangeArrowheads="1"/>
          </p:cNvSpPr>
          <p:nvPr>
            <p:ph sz="quarter" idx="1"/>
          </p:nvPr>
        </p:nvSpPr>
        <p:spPr/>
        <p:txBody>
          <a:bodyPr/>
          <a:lstStyle/>
          <a:p>
            <a:pPr eaLnBrk="1" hangingPunct="1"/>
            <a:r>
              <a:rPr lang="fi-FI" sz="2400" dirty="0" smtClean="0"/>
              <a:t>annetaan </a:t>
            </a:r>
            <a:r>
              <a:rPr lang="fi-FI" sz="2400" dirty="0" err="1" smtClean="0"/>
              <a:t>sublinguaalisesti</a:t>
            </a:r>
            <a:r>
              <a:rPr lang="fi-FI" sz="2400" dirty="0" smtClean="0"/>
              <a:t> (</a:t>
            </a:r>
            <a:r>
              <a:rPr lang="fi-FI" sz="2400" dirty="0" err="1" smtClean="0"/>
              <a:t>s.l</a:t>
            </a:r>
            <a:r>
              <a:rPr lang="fi-FI" sz="2400" dirty="0" smtClean="0"/>
              <a:t>)</a:t>
            </a:r>
          </a:p>
          <a:p>
            <a:pPr eaLnBrk="1" hangingPunct="1"/>
            <a:r>
              <a:rPr lang="fi-FI" sz="2400" dirty="0" smtClean="0"/>
              <a:t>näillä ei ole ensikierron metaboliaa, vaan</a:t>
            </a:r>
          </a:p>
          <a:p>
            <a:pPr eaLnBrk="1" hangingPunct="1">
              <a:buFont typeface="Wingdings" pitchFamily="2" charset="2"/>
              <a:buNone/>
            </a:pPr>
            <a:r>
              <a:rPr lang="fi-FI" sz="2400" dirty="0" smtClean="0"/>
              <a:t>    lääkeaine imeytyy suun limakalvolta verenkiertoon</a:t>
            </a:r>
          </a:p>
          <a:p>
            <a:pPr eaLnBrk="1" hangingPunct="1"/>
            <a:r>
              <a:rPr lang="fi-FI" sz="2400" dirty="0" err="1" smtClean="0"/>
              <a:t>resoriblettejä</a:t>
            </a:r>
            <a:r>
              <a:rPr lang="fi-FI" sz="2400" dirty="0" smtClean="0"/>
              <a:t> ei saa </a:t>
            </a:r>
            <a:r>
              <a:rPr lang="fi-FI" sz="2400" dirty="0" smtClean="0"/>
              <a:t>niellä !! </a:t>
            </a:r>
            <a:endParaRPr lang="fi-FI" sz="2400" dirty="0" smtClean="0"/>
          </a:p>
          <a:p>
            <a:pPr eaLnBrk="1" hangingPunct="1"/>
            <a:r>
              <a:rPr lang="fi-FI" sz="2400" dirty="0" smtClean="0"/>
              <a:t>nopeasti vaikuttavia</a:t>
            </a:r>
          </a:p>
          <a:p>
            <a:pPr eaLnBrk="1" hangingPunct="1"/>
            <a:r>
              <a:rPr lang="fi-FI" sz="2400" dirty="0" smtClean="0"/>
              <a:t>esim. </a:t>
            </a:r>
            <a:r>
              <a:rPr lang="fi-FI" sz="2400" dirty="0" err="1" smtClean="0"/>
              <a:t>glyseryylinitraatti</a:t>
            </a:r>
            <a:r>
              <a:rPr lang="fi-FI" sz="2400" dirty="0" smtClean="0"/>
              <a:t>- ja </a:t>
            </a:r>
            <a:r>
              <a:rPr lang="fi-FI" sz="2400" dirty="0" err="1" smtClean="0"/>
              <a:t>buprenorfiini</a:t>
            </a:r>
            <a:r>
              <a:rPr lang="fi-FI" sz="2400" dirty="0" smtClean="0"/>
              <a:t> – </a:t>
            </a:r>
            <a:r>
              <a:rPr lang="fi-FI" sz="2400" dirty="0" err="1" smtClean="0"/>
              <a:t>resoribletit</a:t>
            </a:r>
            <a:endParaRPr lang="fi-FI" sz="24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Grp="1" noChangeArrowheads="1"/>
          </p:cNvSpPr>
          <p:nvPr>
            <p:ph type="title"/>
          </p:nvPr>
        </p:nvSpPr>
        <p:spPr/>
        <p:txBody>
          <a:bodyPr/>
          <a:lstStyle/>
          <a:p>
            <a:pPr eaLnBrk="1" hangingPunct="1"/>
            <a:r>
              <a:rPr lang="fi-FI" smtClean="0"/>
              <a:t>Peruskäsitteitä</a:t>
            </a:r>
          </a:p>
        </p:txBody>
      </p:sp>
      <p:sp>
        <p:nvSpPr>
          <p:cNvPr id="7172" name="Päivämäärän paikkamerkki 5"/>
          <p:cNvSpPr>
            <a:spLocks noGrp="1"/>
          </p:cNvSpPr>
          <p:nvPr>
            <p:ph type="dt" sz="half" idx="10"/>
          </p:nvPr>
        </p:nvSpPr>
        <p:spPr>
          <a:noFill/>
        </p:spPr>
        <p:txBody>
          <a:bodyPr/>
          <a:lstStyle/>
          <a:p>
            <a:r>
              <a:rPr lang="fi-FI"/>
              <a:t>Carita Lepikonmäki</a:t>
            </a:r>
          </a:p>
        </p:txBody>
      </p:sp>
      <p:sp>
        <p:nvSpPr>
          <p:cNvPr id="7171" name="Rectangle 3"/>
          <p:cNvSpPr>
            <a:spLocks noGrp="1" noChangeArrowheads="1"/>
          </p:cNvSpPr>
          <p:nvPr>
            <p:ph sz="quarter" idx="1"/>
          </p:nvPr>
        </p:nvSpPr>
        <p:spPr/>
        <p:txBody>
          <a:bodyPr/>
          <a:lstStyle/>
          <a:p>
            <a:pPr eaLnBrk="1" hangingPunct="1">
              <a:lnSpc>
                <a:spcPct val="80000"/>
              </a:lnSpc>
              <a:buFont typeface="Wingdings" pitchFamily="2" charset="2"/>
              <a:buNone/>
            </a:pPr>
            <a:r>
              <a:rPr lang="fi-FI" sz="2400" b="1" u="sng" smtClean="0"/>
              <a:t>Lääkeaine</a:t>
            </a:r>
            <a:r>
              <a:rPr lang="fi-FI" sz="2400" smtClean="0"/>
              <a:t> </a:t>
            </a:r>
          </a:p>
          <a:p>
            <a:pPr eaLnBrk="1" hangingPunct="1">
              <a:lnSpc>
                <a:spcPct val="80000"/>
              </a:lnSpc>
            </a:pPr>
            <a:r>
              <a:rPr lang="fi-FI" sz="2400" smtClean="0"/>
              <a:t>Lääkkeen vaikuttava osa, kemiallinen rakenne on tunnettu ja se voi olla synteettinen tai eristetty luonnosta</a:t>
            </a:r>
          </a:p>
          <a:p>
            <a:pPr eaLnBrk="1" hangingPunct="1">
              <a:lnSpc>
                <a:spcPct val="80000"/>
              </a:lnSpc>
            </a:pPr>
            <a:r>
              <a:rPr lang="fi-FI" sz="2400" smtClean="0"/>
              <a:t>lääkeaine on lääketieteellisesti vaikuttava aine, jota käytetään lääkkeenä tai lääkkeen valmistamiseen</a:t>
            </a:r>
          </a:p>
          <a:p>
            <a:pPr eaLnBrk="1" hangingPunct="1">
              <a:lnSpc>
                <a:spcPct val="80000"/>
              </a:lnSpc>
            </a:pPr>
            <a:endParaRPr lang="fi-FI" sz="2400" smtClean="0"/>
          </a:p>
          <a:p>
            <a:pPr eaLnBrk="1" hangingPunct="1">
              <a:lnSpc>
                <a:spcPct val="80000"/>
              </a:lnSpc>
              <a:buFont typeface="Wingdings" pitchFamily="2" charset="2"/>
              <a:buNone/>
            </a:pPr>
            <a:r>
              <a:rPr lang="fi-FI" sz="2400" b="1" u="sng" smtClean="0"/>
              <a:t>Lääkevalmiste</a:t>
            </a:r>
          </a:p>
          <a:p>
            <a:pPr eaLnBrk="1" hangingPunct="1">
              <a:lnSpc>
                <a:spcPct val="80000"/>
              </a:lnSpc>
              <a:buFont typeface="Wingdings" pitchFamily="2" charset="2"/>
              <a:buNone/>
            </a:pPr>
            <a:r>
              <a:rPr lang="fi-FI" sz="2400" smtClean="0"/>
              <a:t>Lääkeaineeseen lisätty apuaineita ja käsitelty</a:t>
            </a:r>
          </a:p>
          <a:p>
            <a:pPr eaLnBrk="1" hangingPunct="1">
              <a:lnSpc>
                <a:spcPct val="80000"/>
              </a:lnSpc>
              <a:buFont typeface="Wingdings" pitchFamily="2" charset="2"/>
              <a:buNone/>
            </a:pPr>
            <a:r>
              <a:rPr lang="fi-FI" sz="2400" smtClean="0"/>
              <a:t>käyttökelpoiseksi</a:t>
            </a:r>
          </a:p>
          <a:p>
            <a:pPr eaLnBrk="1" hangingPunct="1">
              <a:lnSpc>
                <a:spcPct val="80000"/>
              </a:lnSpc>
              <a:buFont typeface="Wingdings" pitchFamily="2" charset="2"/>
              <a:buNone/>
            </a:pPr>
            <a:endParaRPr lang="fi-FI" sz="2400" b="1" u="sng" smtClean="0"/>
          </a:p>
          <a:p>
            <a:pPr eaLnBrk="1" hangingPunct="1">
              <a:lnSpc>
                <a:spcPct val="80000"/>
              </a:lnSpc>
              <a:buFont typeface="Wingdings" pitchFamily="2" charset="2"/>
              <a:buNone/>
            </a:pPr>
            <a:endParaRPr lang="fi-FI" sz="2400" b="1" u="sng" smtClean="0"/>
          </a:p>
          <a:p>
            <a:pPr eaLnBrk="1" hangingPunct="1">
              <a:lnSpc>
                <a:spcPct val="80000"/>
              </a:lnSpc>
              <a:buFont typeface="Wingdings" pitchFamily="2" charset="2"/>
              <a:buNone/>
            </a:pPr>
            <a:endParaRPr lang="fi-FI" sz="2000" b="1" u="sng" smtClean="0"/>
          </a:p>
          <a:p>
            <a:pPr eaLnBrk="1" hangingPunct="1">
              <a:lnSpc>
                <a:spcPct val="80000"/>
              </a:lnSpc>
              <a:buFont typeface="Wingdings" pitchFamily="2" charset="2"/>
              <a:buNone/>
            </a:pPr>
            <a:endParaRPr lang="fi-FI" sz="2000" b="1" u="sng" smtClean="0">
              <a:cs typeface="Arial" charset="0"/>
            </a:endParaRPr>
          </a:p>
          <a:p>
            <a:pPr eaLnBrk="1" hangingPunct="1">
              <a:lnSpc>
                <a:spcPct val="80000"/>
              </a:lnSpc>
              <a:buFont typeface="Wingdings" pitchFamily="2" charset="2"/>
              <a:buNone/>
            </a:pPr>
            <a:endParaRPr lang="fi-FI" sz="200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AutoShape 2"/>
          <p:cNvSpPr>
            <a:spLocks noGrp="1" noChangeArrowheads="1"/>
          </p:cNvSpPr>
          <p:nvPr>
            <p:ph type="title"/>
          </p:nvPr>
        </p:nvSpPr>
        <p:spPr/>
        <p:txBody>
          <a:bodyPr/>
          <a:lstStyle/>
          <a:p>
            <a:pPr eaLnBrk="1" hangingPunct="1"/>
            <a:r>
              <a:rPr lang="fi-FI" smtClean="0"/>
              <a:t>Enterolääkkeet</a:t>
            </a:r>
          </a:p>
        </p:txBody>
      </p:sp>
      <p:sp>
        <p:nvSpPr>
          <p:cNvPr id="46084" name="Päivämäärän paikkamerkki 5"/>
          <p:cNvSpPr>
            <a:spLocks noGrp="1"/>
          </p:cNvSpPr>
          <p:nvPr>
            <p:ph type="dt" sz="half" idx="10"/>
          </p:nvPr>
        </p:nvSpPr>
        <p:spPr>
          <a:noFill/>
        </p:spPr>
        <p:txBody>
          <a:bodyPr/>
          <a:lstStyle/>
          <a:p>
            <a:r>
              <a:rPr lang="fi-FI"/>
              <a:t>Carita Lepikonmäki</a:t>
            </a:r>
          </a:p>
        </p:txBody>
      </p:sp>
      <p:sp>
        <p:nvSpPr>
          <p:cNvPr id="46083" name="Rectangle 3"/>
          <p:cNvSpPr>
            <a:spLocks noGrp="1" noChangeArrowheads="1"/>
          </p:cNvSpPr>
          <p:nvPr>
            <p:ph sz="quarter" idx="1"/>
          </p:nvPr>
        </p:nvSpPr>
        <p:spPr>
          <a:xfrm>
            <a:off x="838200" y="2362200"/>
            <a:ext cx="7693025" cy="3875088"/>
          </a:xfrm>
        </p:spPr>
        <p:txBody>
          <a:bodyPr/>
          <a:lstStyle/>
          <a:p>
            <a:pPr eaLnBrk="1" hangingPunct="1">
              <a:lnSpc>
                <a:spcPct val="90000"/>
              </a:lnSpc>
            </a:pPr>
            <a:r>
              <a:rPr lang="fi-FI" sz="2400" smtClean="0"/>
              <a:t>voivat olla joko tabletteja tai kapseleita</a:t>
            </a:r>
          </a:p>
          <a:p>
            <a:pPr eaLnBrk="1" hangingPunct="1">
              <a:lnSpc>
                <a:spcPct val="90000"/>
              </a:lnSpc>
            </a:pPr>
            <a:r>
              <a:rPr lang="fi-FI" sz="2400" smtClean="0"/>
              <a:t>hajoavat vasta ohutsuolessa</a:t>
            </a:r>
          </a:p>
          <a:p>
            <a:pPr eaLnBrk="1" hangingPunct="1">
              <a:lnSpc>
                <a:spcPct val="90000"/>
              </a:lnSpc>
            </a:pPr>
            <a:r>
              <a:rPr lang="fi-FI" sz="2400" smtClean="0"/>
              <a:t>näillä voidaan kohdentaa lääkevaikutusta, ehkäistä limakalvon vaurioita ja / sekä suojata lääkeainetta ohi vatsan happamen ympäristön</a:t>
            </a:r>
          </a:p>
          <a:p>
            <a:pPr eaLnBrk="1" hangingPunct="1">
              <a:lnSpc>
                <a:spcPct val="90000"/>
              </a:lnSpc>
            </a:pPr>
            <a:r>
              <a:rPr lang="fi-FI" sz="2000" smtClean="0"/>
              <a:t>merkintä: entero, EN tai EC löytyy lääkepakkauksesta</a:t>
            </a:r>
          </a:p>
          <a:p>
            <a:pPr eaLnBrk="1" hangingPunct="1">
              <a:lnSpc>
                <a:spcPct val="90000"/>
              </a:lnSpc>
            </a:pPr>
            <a:r>
              <a:rPr lang="fi-FI" sz="2400" smtClean="0"/>
              <a:t>näitä ei saa murskata, hienontaa eikä puolittaa</a:t>
            </a:r>
          </a:p>
          <a:p>
            <a:pPr eaLnBrk="1" hangingPunct="1">
              <a:lnSpc>
                <a:spcPct val="90000"/>
              </a:lnSpc>
            </a:pPr>
            <a:r>
              <a:rPr lang="fi-FI" sz="2400" smtClean="0"/>
              <a:t>otettava tyhjään mahaan ( 1 tuntia ennen tai 2 tuntia jälkeen ruokailun)</a:t>
            </a:r>
          </a:p>
          <a:p>
            <a:pPr eaLnBrk="1" hangingPunct="1">
              <a:lnSpc>
                <a:spcPct val="90000"/>
              </a:lnSpc>
            </a:pPr>
            <a:r>
              <a:rPr lang="fi-FI" sz="2400" smtClean="0"/>
              <a:t>kevyehkö ruokailu ei haittaa lääkkeenottoa</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AutoShape 2"/>
          <p:cNvSpPr>
            <a:spLocks noGrp="1" noChangeArrowheads="1"/>
          </p:cNvSpPr>
          <p:nvPr>
            <p:ph type="title"/>
          </p:nvPr>
        </p:nvSpPr>
        <p:spPr/>
        <p:txBody>
          <a:bodyPr/>
          <a:lstStyle/>
          <a:p>
            <a:pPr eaLnBrk="1" hangingPunct="1"/>
            <a:r>
              <a:rPr lang="fi-FI" smtClean="0"/>
              <a:t>Enterolääkkeiden käytön etuja</a:t>
            </a:r>
          </a:p>
        </p:txBody>
      </p:sp>
      <p:sp>
        <p:nvSpPr>
          <p:cNvPr id="47108" name="Päivämäärän paikkamerkki 5"/>
          <p:cNvSpPr>
            <a:spLocks noGrp="1"/>
          </p:cNvSpPr>
          <p:nvPr>
            <p:ph type="dt" sz="half" idx="10"/>
          </p:nvPr>
        </p:nvSpPr>
        <p:spPr>
          <a:noFill/>
        </p:spPr>
        <p:txBody>
          <a:bodyPr/>
          <a:lstStyle/>
          <a:p>
            <a:r>
              <a:rPr lang="fi-FI"/>
              <a:t>Carita Lepikonmäki</a:t>
            </a:r>
          </a:p>
        </p:txBody>
      </p:sp>
      <p:sp>
        <p:nvSpPr>
          <p:cNvPr id="47107" name="Rectangle 3"/>
          <p:cNvSpPr>
            <a:spLocks noGrp="1" noChangeArrowheads="1"/>
          </p:cNvSpPr>
          <p:nvPr>
            <p:ph sz="quarter" idx="1"/>
          </p:nvPr>
        </p:nvSpPr>
        <p:spPr/>
        <p:txBody>
          <a:bodyPr/>
          <a:lstStyle/>
          <a:p>
            <a:pPr eaLnBrk="1" hangingPunct="1">
              <a:lnSpc>
                <a:spcPct val="90000"/>
              </a:lnSpc>
            </a:pPr>
            <a:r>
              <a:rPr lang="fi-FI" u="sng" smtClean="0"/>
              <a:t>hyödyllisiä koska:</a:t>
            </a:r>
          </a:p>
          <a:p>
            <a:pPr lvl="1" eaLnBrk="1" hangingPunct="1">
              <a:lnSpc>
                <a:spcPct val="90000"/>
              </a:lnSpc>
            </a:pPr>
            <a:r>
              <a:rPr lang="fi-FI" smtClean="0"/>
              <a:t>lääkeaine ei voi tuhoutua mahan happamessa ympäristössä</a:t>
            </a:r>
          </a:p>
          <a:p>
            <a:pPr lvl="1" eaLnBrk="1" hangingPunct="1">
              <a:lnSpc>
                <a:spcPct val="90000"/>
              </a:lnSpc>
            </a:pPr>
            <a:r>
              <a:rPr lang="fi-FI" smtClean="0"/>
              <a:t>lääkeaine ei ärsytä mahaa ja se sopii mahahaavapotilaillekin</a:t>
            </a:r>
          </a:p>
          <a:p>
            <a:pPr lvl="1" eaLnBrk="1" hangingPunct="1">
              <a:lnSpc>
                <a:spcPct val="90000"/>
              </a:lnSpc>
            </a:pPr>
            <a:r>
              <a:rPr lang="fi-FI" smtClean="0"/>
              <a:t>sillä saadaan suoleen voimakas paikallinen vaikutus</a:t>
            </a:r>
          </a:p>
          <a:p>
            <a:pPr lvl="1" eaLnBrk="1" hangingPunct="1">
              <a:lnSpc>
                <a:spcPct val="90000"/>
              </a:lnSpc>
            </a:pPr>
            <a:r>
              <a:rPr lang="fi-FI" smtClean="0"/>
              <a:t>saadaan paras mahdollinen lääkeaine imeytymispaikalleen</a:t>
            </a:r>
          </a:p>
          <a:p>
            <a:pPr lvl="1" eaLnBrk="1" hangingPunct="1">
              <a:lnSpc>
                <a:spcPct val="90000"/>
              </a:lnSpc>
            </a:pPr>
            <a:endParaRPr lang="fi-FI"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AutoShape 2"/>
          <p:cNvSpPr>
            <a:spLocks noGrp="1" noChangeArrowheads="1"/>
          </p:cNvSpPr>
          <p:nvPr>
            <p:ph type="title"/>
          </p:nvPr>
        </p:nvSpPr>
        <p:spPr/>
        <p:txBody>
          <a:bodyPr/>
          <a:lstStyle/>
          <a:p>
            <a:pPr eaLnBrk="1" hangingPunct="1"/>
            <a:r>
              <a:rPr lang="fi-FI" smtClean="0"/>
              <a:t>Depotlääkkeet</a:t>
            </a:r>
          </a:p>
        </p:txBody>
      </p:sp>
      <p:sp>
        <p:nvSpPr>
          <p:cNvPr id="48132" name="Päivämäärän paikkamerkki 5"/>
          <p:cNvSpPr>
            <a:spLocks noGrp="1"/>
          </p:cNvSpPr>
          <p:nvPr>
            <p:ph type="dt" sz="half" idx="10"/>
          </p:nvPr>
        </p:nvSpPr>
        <p:spPr>
          <a:noFill/>
        </p:spPr>
        <p:txBody>
          <a:bodyPr/>
          <a:lstStyle/>
          <a:p>
            <a:r>
              <a:rPr lang="fi-FI"/>
              <a:t>Carita Lepikonmäki</a:t>
            </a:r>
          </a:p>
        </p:txBody>
      </p:sp>
      <p:sp>
        <p:nvSpPr>
          <p:cNvPr id="48131" name="Rectangle 3"/>
          <p:cNvSpPr>
            <a:spLocks noGrp="1" noChangeArrowheads="1"/>
          </p:cNvSpPr>
          <p:nvPr>
            <p:ph sz="quarter" idx="1"/>
          </p:nvPr>
        </p:nvSpPr>
        <p:spPr/>
        <p:txBody>
          <a:bodyPr/>
          <a:lstStyle/>
          <a:p>
            <a:pPr eaLnBrk="1" hangingPunct="1">
              <a:lnSpc>
                <a:spcPct val="90000"/>
              </a:lnSpc>
            </a:pPr>
            <a:r>
              <a:rPr lang="fi-FI" smtClean="0"/>
              <a:t>merkintä: retard, prolongatum, slow, Oros, unotard, OD, SR ja CR</a:t>
            </a:r>
          </a:p>
          <a:p>
            <a:pPr eaLnBrk="1" hangingPunct="1">
              <a:lnSpc>
                <a:spcPct val="90000"/>
              </a:lnSpc>
            </a:pPr>
            <a:r>
              <a:rPr lang="fi-FI" smtClean="0"/>
              <a:t>etuna se, että lääkeaine vapautuu valmisteesta hitaasti tasaisella nopeudella ruoansulatuskanavaan</a:t>
            </a:r>
          </a:p>
          <a:p>
            <a:pPr eaLnBrk="1" hangingPunct="1">
              <a:lnSpc>
                <a:spcPct val="90000"/>
              </a:lnSpc>
            </a:pPr>
            <a:r>
              <a:rPr lang="fi-FI" smtClean="0"/>
              <a:t>jos depotrakenne rikotaan esim. jauhamalla voi potilas saada lääkeainetta 2 – 4 kertaa normaalia suuremman kerta-annosmäärän ja näin haittavaikutukset lisääntyvät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AutoShape 2"/>
          <p:cNvSpPr>
            <a:spLocks noGrp="1" noChangeArrowheads="1"/>
          </p:cNvSpPr>
          <p:nvPr>
            <p:ph type="title"/>
          </p:nvPr>
        </p:nvSpPr>
        <p:spPr/>
        <p:txBody>
          <a:bodyPr/>
          <a:lstStyle/>
          <a:p>
            <a:pPr eaLnBrk="1" hangingPunct="1"/>
            <a:r>
              <a:rPr lang="fi-FI" dirty="0" err="1" smtClean="0"/>
              <a:t>Depotlääkkeet</a:t>
            </a:r>
            <a:endParaRPr lang="fi-FI" dirty="0" smtClean="0"/>
          </a:p>
        </p:txBody>
      </p:sp>
      <p:sp>
        <p:nvSpPr>
          <p:cNvPr id="50180" name="Päivämäärän paikkamerkki 5"/>
          <p:cNvSpPr>
            <a:spLocks noGrp="1"/>
          </p:cNvSpPr>
          <p:nvPr>
            <p:ph type="dt" sz="half" idx="10"/>
          </p:nvPr>
        </p:nvSpPr>
        <p:spPr>
          <a:noFill/>
        </p:spPr>
        <p:txBody>
          <a:bodyPr/>
          <a:lstStyle/>
          <a:p>
            <a:r>
              <a:rPr lang="fi-FI"/>
              <a:t>Carita Lepikonmäki</a:t>
            </a:r>
          </a:p>
        </p:txBody>
      </p:sp>
      <p:sp>
        <p:nvSpPr>
          <p:cNvPr id="50179" name="Rectangle 3"/>
          <p:cNvSpPr>
            <a:spLocks noGrp="1" noChangeArrowheads="1"/>
          </p:cNvSpPr>
          <p:nvPr>
            <p:ph sz="quarter" idx="1"/>
          </p:nvPr>
        </p:nvSpPr>
        <p:spPr/>
        <p:txBody>
          <a:bodyPr/>
          <a:lstStyle/>
          <a:p>
            <a:pPr eaLnBrk="1" hangingPunct="1"/>
            <a:r>
              <a:rPr lang="fi-FI" smtClean="0"/>
              <a:t>jos tabletti murskataan myös sen pitkävaikutteisuus häviää</a:t>
            </a:r>
          </a:p>
          <a:p>
            <a:pPr eaLnBrk="1" hangingPunct="1"/>
            <a:r>
              <a:rPr lang="fi-FI" smtClean="0"/>
              <a:t>etuna </a:t>
            </a:r>
          </a:p>
          <a:p>
            <a:pPr lvl="1" eaLnBrk="1" hangingPunct="1"/>
            <a:r>
              <a:rPr lang="fi-FI" smtClean="0"/>
              <a:t>usein riittää kun lääke annetaan kerran vuorokaudessa</a:t>
            </a:r>
          </a:p>
          <a:p>
            <a:pPr lvl="1" eaLnBrk="1" hangingPunct="1"/>
            <a:r>
              <a:rPr lang="fi-FI" smtClean="0"/>
              <a:t>hoitovaste ja – hoitomyöntyvyys paranevat ja haittavaikutukset vähenevät</a:t>
            </a:r>
          </a:p>
          <a:p>
            <a:pPr lvl="1" eaLnBrk="1" hangingPunct="1"/>
            <a:r>
              <a:rPr lang="fi-FI" smtClean="0"/>
              <a:t>lääkehoito tulee halvemmaksi</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AutoShape 2"/>
          <p:cNvSpPr>
            <a:spLocks noGrp="1" noChangeArrowheads="1"/>
          </p:cNvSpPr>
          <p:nvPr>
            <p:ph type="title"/>
          </p:nvPr>
        </p:nvSpPr>
        <p:spPr/>
        <p:txBody>
          <a:bodyPr/>
          <a:lstStyle/>
          <a:p>
            <a:pPr eaLnBrk="1" hangingPunct="1"/>
            <a:r>
              <a:rPr lang="fi-FI" dirty="0" err="1" smtClean="0"/>
              <a:t>Depotlääkkeet</a:t>
            </a:r>
            <a:endParaRPr lang="fi-FI" dirty="0" smtClean="0"/>
          </a:p>
        </p:txBody>
      </p:sp>
      <p:sp>
        <p:nvSpPr>
          <p:cNvPr id="51204" name="Päivämäärän paikkamerkki 5"/>
          <p:cNvSpPr>
            <a:spLocks noGrp="1"/>
          </p:cNvSpPr>
          <p:nvPr>
            <p:ph type="dt" sz="half" idx="10"/>
          </p:nvPr>
        </p:nvSpPr>
        <p:spPr>
          <a:noFill/>
        </p:spPr>
        <p:txBody>
          <a:bodyPr/>
          <a:lstStyle/>
          <a:p>
            <a:r>
              <a:rPr lang="fi-FI"/>
              <a:t>Carita Lepikonmäki</a:t>
            </a:r>
          </a:p>
        </p:txBody>
      </p:sp>
      <p:sp>
        <p:nvSpPr>
          <p:cNvPr id="51203" name="Rectangle 3"/>
          <p:cNvSpPr>
            <a:spLocks noGrp="1" noChangeArrowheads="1"/>
          </p:cNvSpPr>
          <p:nvPr>
            <p:ph sz="quarter" idx="1"/>
          </p:nvPr>
        </p:nvSpPr>
        <p:spPr/>
        <p:txBody>
          <a:bodyPr/>
          <a:lstStyle/>
          <a:p>
            <a:pPr eaLnBrk="1" hangingPunct="1"/>
            <a:r>
              <a:rPr lang="fi-FI" smtClean="0"/>
              <a:t>depotkapselit tai –tabletit on nieltävä kokonaisina istuvassa asennossa ja juotava lasillinen vettä</a:t>
            </a:r>
          </a:p>
          <a:p>
            <a:pPr eaLnBrk="1" hangingPunct="1"/>
            <a:r>
              <a:rPr lang="fi-FI" smtClean="0"/>
              <a:t>niitä ei saa murskata, hienontaa tai pureskella</a:t>
            </a:r>
          </a:p>
          <a:p>
            <a:pPr eaLnBrk="1" hangingPunct="1"/>
            <a:r>
              <a:rPr lang="fi-FI" smtClean="0"/>
              <a:t>ne voi puolittaa jos niissä on jakoura</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p:cNvSpPr>
            <a:spLocks noGrp="1" noChangeArrowheads="1"/>
          </p:cNvSpPr>
          <p:nvPr>
            <p:ph type="title"/>
          </p:nvPr>
        </p:nvSpPr>
        <p:spPr/>
        <p:txBody>
          <a:bodyPr/>
          <a:lstStyle/>
          <a:p>
            <a:pPr eaLnBrk="1" hangingPunct="1"/>
            <a:r>
              <a:rPr lang="fi-FI" sz="3200" smtClean="0"/>
              <a:t>Lääkkeiden jakaminen lääkekuppiin</a:t>
            </a:r>
          </a:p>
        </p:txBody>
      </p:sp>
      <p:sp>
        <p:nvSpPr>
          <p:cNvPr id="52228" name="Päivämäärän paikkamerkki 5"/>
          <p:cNvSpPr>
            <a:spLocks noGrp="1"/>
          </p:cNvSpPr>
          <p:nvPr>
            <p:ph type="dt" sz="half" idx="10"/>
          </p:nvPr>
        </p:nvSpPr>
        <p:spPr>
          <a:noFill/>
        </p:spPr>
        <p:txBody>
          <a:bodyPr/>
          <a:lstStyle/>
          <a:p>
            <a:r>
              <a:rPr lang="fi-FI"/>
              <a:t>Carita Lepikonmäki</a:t>
            </a:r>
          </a:p>
        </p:txBody>
      </p:sp>
      <p:sp>
        <p:nvSpPr>
          <p:cNvPr id="52227" name="Rectangle 3"/>
          <p:cNvSpPr>
            <a:spLocks noGrp="1" noChangeArrowheads="1"/>
          </p:cNvSpPr>
          <p:nvPr>
            <p:ph sz="quarter" idx="1"/>
          </p:nvPr>
        </p:nvSpPr>
        <p:spPr/>
        <p:txBody>
          <a:bodyPr/>
          <a:lstStyle/>
          <a:p>
            <a:pPr eaLnBrk="1" hangingPunct="1"/>
            <a:r>
              <a:rPr lang="fi-FI" sz="2400" smtClean="0"/>
              <a:t>kädet pestään ja desinfioidaan</a:t>
            </a:r>
          </a:p>
          <a:p>
            <a:pPr eaLnBrk="1" hangingPunct="1"/>
            <a:r>
              <a:rPr lang="fi-FI" sz="2400" smtClean="0"/>
              <a:t>käytetään tehdaspuhtaita hanskoja, jos ei käytetä lusikkaa tai atulaa</a:t>
            </a:r>
          </a:p>
          <a:p>
            <a:pPr eaLnBrk="1" hangingPunct="1"/>
            <a:r>
              <a:rPr lang="fi-FI" sz="2400" smtClean="0"/>
              <a:t>lusikka, atulat ja tabletin halkaisija pestään, kun lääkkeet on jaettu</a:t>
            </a:r>
          </a:p>
          <a:p>
            <a:pPr eaLnBrk="1" hangingPunct="1"/>
            <a:r>
              <a:rPr lang="fi-FI" sz="2400" smtClean="0"/>
              <a:t>p.o lääkkeiden jaossa noudatetaan samaa hygieniasääntöä kuin ruoan jaossa</a:t>
            </a:r>
          </a:p>
          <a:p>
            <a:pPr eaLnBrk="1" hangingPunct="1"/>
            <a:r>
              <a:rPr lang="fi-FI" sz="2400" smtClean="0"/>
              <a:t>työsuojelullinen näkökanta: estetään allergioita</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AutoShape 2"/>
          <p:cNvSpPr>
            <a:spLocks noGrp="1" noChangeArrowheads="1"/>
          </p:cNvSpPr>
          <p:nvPr>
            <p:ph type="title"/>
          </p:nvPr>
        </p:nvSpPr>
        <p:spPr/>
        <p:txBody>
          <a:bodyPr/>
          <a:lstStyle/>
          <a:p>
            <a:pPr eaLnBrk="1" hangingPunct="1"/>
            <a:r>
              <a:rPr lang="fi-FI" smtClean="0"/>
              <a:t>Oraalinesteet</a:t>
            </a:r>
          </a:p>
        </p:txBody>
      </p:sp>
      <p:sp>
        <p:nvSpPr>
          <p:cNvPr id="54276" name="Päivämäärän paikkamerkki 5"/>
          <p:cNvSpPr>
            <a:spLocks noGrp="1"/>
          </p:cNvSpPr>
          <p:nvPr>
            <p:ph type="dt" sz="half" idx="10"/>
          </p:nvPr>
        </p:nvSpPr>
        <p:spPr>
          <a:noFill/>
        </p:spPr>
        <p:txBody>
          <a:bodyPr/>
          <a:lstStyle/>
          <a:p>
            <a:r>
              <a:rPr lang="fi-FI"/>
              <a:t>Carita Lepikonmäki</a:t>
            </a:r>
          </a:p>
        </p:txBody>
      </p:sp>
      <p:sp>
        <p:nvSpPr>
          <p:cNvPr id="54275" name="Rectangle 3"/>
          <p:cNvSpPr>
            <a:spLocks noGrp="1" noChangeArrowheads="1"/>
          </p:cNvSpPr>
          <p:nvPr>
            <p:ph sz="quarter" idx="1"/>
          </p:nvPr>
        </p:nvSpPr>
        <p:spPr/>
        <p:txBody>
          <a:bodyPr/>
          <a:lstStyle/>
          <a:p>
            <a:pPr eaLnBrk="1" hangingPunct="1">
              <a:lnSpc>
                <a:spcPct val="90000"/>
              </a:lnSpc>
            </a:pPr>
            <a:r>
              <a:rPr lang="fi-FI" sz="2400" dirty="0" smtClean="0"/>
              <a:t>käyvät erityisesti lapsi ja vanhuspotilaille</a:t>
            </a:r>
          </a:p>
          <a:p>
            <a:pPr eaLnBrk="1" hangingPunct="1">
              <a:lnSpc>
                <a:spcPct val="90000"/>
              </a:lnSpc>
            </a:pPr>
            <a:r>
              <a:rPr lang="fi-FI" sz="2400" dirty="0" smtClean="0"/>
              <a:t>nielemisongelmaisille</a:t>
            </a:r>
          </a:p>
          <a:p>
            <a:pPr eaLnBrk="1" hangingPunct="1">
              <a:lnSpc>
                <a:spcPct val="90000"/>
              </a:lnSpc>
            </a:pPr>
            <a:r>
              <a:rPr lang="fi-FI" sz="2400" dirty="0" smtClean="0"/>
              <a:t>imeytyminen nopeaa annostelu suun kautta millilitroina:</a:t>
            </a:r>
          </a:p>
          <a:p>
            <a:pPr eaLnBrk="1" hangingPunct="1">
              <a:lnSpc>
                <a:spcPct val="90000"/>
              </a:lnSpc>
            </a:pPr>
            <a:r>
              <a:rPr lang="fi-FI" sz="2400" dirty="0" smtClean="0"/>
              <a:t>1 ruokalusikallinen  		</a:t>
            </a:r>
            <a:r>
              <a:rPr lang="fi-FI" sz="2400" dirty="0" smtClean="0"/>
              <a:t>	= </a:t>
            </a:r>
            <a:r>
              <a:rPr lang="fi-FI" sz="2400" dirty="0" smtClean="0"/>
              <a:t>15 ml</a:t>
            </a:r>
          </a:p>
          <a:p>
            <a:pPr eaLnBrk="1" hangingPunct="1">
              <a:lnSpc>
                <a:spcPct val="90000"/>
              </a:lnSpc>
            </a:pPr>
            <a:r>
              <a:rPr lang="fi-FI" sz="2400" dirty="0" smtClean="0"/>
              <a:t>1 jälkiruokalusikallinen 		= 10 ml</a:t>
            </a:r>
          </a:p>
          <a:p>
            <a:pPr eaLnBrk="1" hangingPunct="1">
              <a:lnSpc>
                <a:spcPct val="90000"/>
              </a:lnSpc>
            </a:pPr>
            <a:r>
              <a:rPr lang="fi-FI" sz="2400" dirty="0" smtClean="0"/>
              <a:t>1 teelusikallinen 			= 5 ml</a:t>
            </a:r>
          </a:p>
          <a:p>
            <a:pPr eaLnBrk="1" hangingPunct="1">
              <a:lnSpc>
                <a:spcPct val="90000"/>
              </a:lnSpc>
            </a:pPr>
            <a:r>
              <a:rPr lang="fi-FI" sz="2400" dirty="0" smtClean="0"/>
              <a:t>ruiskulla voi annostella suun sivuosaan (ei nielun takaosaan)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2"/>
          <p:cNvSpPr>
            <a:spLocks noGrp="1" noChangeArrowheads="1"/>
          </p:cNvSpPr>
          <p:nvPr>
            <p:ph type="title"/>
          </p:nvPr>
        </p:nvSpPr>
        <p:spPr/>
        <p:txBody>
          <a:bodyPr/>
          <a:lstStyle/>
          <a:p>
            <a:pPr eaLnBrk="1" hangingPunct="1"/>
            <a:r>
              <a:rPr lang="fi-FI" smtClean="0"/>
              <a:t>Oraalinesteet…..</a:t>
            </a:r>
          </a:p>
        </p:txBody>
      </p:sp>
      <p:sp>
        <p:nvSpPr>
          <p:cNvPr id="55300" name="Päivämäärän paikkamerkki 5"/>
          <p:cNvSpPr>
            <a:spLocks noGrp="1"/>
          </p:cNvSpPr>
          <p:nvPr>
            <p:ph type="dt" sz="half" idx="10"/>
          </p:nvPr>
        </p:nvSpPr>
        <p:spPr>
          <a:noFill/>
        </p:spPr>
        <p:txBody>
          <a:bodyPr/>
          <a:lstStyle/>
          <a:p>
            <a:r>
              <a:rPr lang="fi-FI"/>
              <a:t>Carita Lepikonmäki</a:t>
            </a:r>
          </a:p>
        </p:txBody>
      </p:sp>
      <p:sp>
        <p:nvSpPr>
          <p:cNvPr id="55299" name="Rectangle 3"/>
          <p:cNvSpPr>
            <a:spLocks noGrp="1" noChangeArrowheads="1"/>
          </p:cNvSpPr>
          <p:nvPr>
            <p:ph sz="quarter" idx="1"/>
          </p:nvPr>
        </p:nvSpPr>
        <p:spPr/>
        <p:txBody>
          <a:bodyPr/>
          <a:lstStyle/>
          <a:p>
            <a:pPr eaLnBrk="1" hangingPunct="1"/>
            <a:r>
              <a:rPr lang="fi-FI" smtClean="0"/>
              <a:t>pulloa on ravistettava ennen käyttöä</a:t>
            </a:r>
          </a:p>
          <a:p>
            <a:pPr eaLnBrk="1" hangingPunct="1"/>
            <a:r>
              <a:rPr lang="fi-FI" smtClean="0"/>
              <a:t>sokeri ja makeutusaine ilmoitetaan etiketissä</a:t>
            </a:r>
          </a:p>
          <a:p>
            <a:pPr eaLnBrk="1" hangingPunct="1"/>
            <a:r>
              <a:rPr lang="fi-FI" smtClean="0"/>
              <a:t>kahta nestemäistä lääkettä ei saa sekoittaa keskenään</a:t>
            </a:r>
          </a:p>
          <a:p>
            <a:pPr lvl="1" eaLnBrk="1" hangingPunct="1"/>
            <a:r>
              <a:rPr lang="fi-FI" smtClean="0"/>
              <a:t>koska lääke- ja apuaineet, nestepohjat ja niiden erilaiset aineet voivat reagoida haitallisesti keskenään --- &gt; tulee uusi yhdiste --- jolla on tuntematon teho ja vaikutus</a:t>
            </a:r>
          </a:p>
          <a:p>
            <a:pPr eaLnBrk="1" hangingPunct="1"/>
            <a:endParaRPr lang="fi-FI"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P</a:t>
            </a:r>
            <a:r>
              <a:rPr lang="fi-FI" dirty="0" smtClean="0"/>
              <a:t>urutabletti ja kylmäkuivattu tabletti</a:t>
            </a:r>
            <a:endParaRPr lang="fi-FI" dirty="0"/>
          </a:p>
        </p:txBody>
      </p:sp>
      <p:sp>
        <p:nvSpPr>
          <p:cNvPr id="3" name="Päivämäärän paikkamerkki 2"/>
          <p:cNvSpPr>
            <a:spLocks noGrp="1"/>
          </p:cNvSpPr>
          <p:nvPr>
            <p:ph type="dt" sz="half" idx="10"/>
          </p:nvPr>
        </p:nvSpPr>
        <p:spPr/>
        <p:txBody>
          <a:bodyPr/>
          <a:lstStyle/>
          <a:p>
            <a:pPr>
              <a:defRPr/>
            </a:pPr>
            <a:r>
              <a:rPr lang="fi-FI" smtClean="0"/>
              <a:t>Carita Lepikonmäki</a:t>
            </a:r>
            <a:endParaRPr lang="fi-FI"/>
          </a:p>
        </p:txBody>
      </p:sp>
      <p:sp>
        <p:nvSpPr>
          <p:cNvPr id="4" name="Sisällön paikkamerkki 3"/>
          <p:cNvSpPr>
            <a:spLocks noGrp="1"/>
          </p:cNvSpPr>
          <p:nvPr>
            <p:ph sz="quarter" idx="1"/>
          </p:nvPr>
        </p:nvSpPr>
        <p:spPr/>
        <p:txBody>
          <a:bodyPr/>
          <a:lstStyle/>
          <a:p>
            <a:pPr marL="0" indent="0">
              <a:buNone/>
            </a:pPr>
            <a:r>
              <a:rPr lang="fi-FI" dirty="0" err="1" smtClean="0"/>
              <a:t>Purutabl</a:t>
            </a:r>
            <a:endParaRPr lang="fi-FI" dirty="0" smtClean="0"/>
          </a:p>
          <a:p>
            <a:r>
              <a:rPr lang="fi-FI" dirty="0" smtClean="0"/>
              <a:t>Pureskeltava, nieltävä</a:t>
            </a:r>
          </a:p>
          <a:p>
            <a:endParaRPr lang="fi-FI" dirty="0"/>
          </a:p>
          <a:p>
            <a:pPr marL="0" indent="0">
              <a:buNone/>
            </a:pPr>
            <a:r>
              <a:rPr lang="fi-FI" dirty="0" smtClean="0"/>
              <a:t>Kylmäkuivattu </a:t>
            </a:r>
            <a:r>
              <a:rPr lang="fi-FI" dirty="0" err="1" smtClean="0"/>
              <a:t>tabl</a:t>
            </a:r>
            <a:endParaRPr lang="fi-FI" dirty="0" smtClean="0"/>
          </a:p>
          <a:p>
            <a:r>
              <a:rPr lang="fi-FI" dirty="0" smtClean="0"/>
              <a:t>Suussa hajoava, avataan vasta lääkkeenottoaikana</a:t>
            </a:r>
          </a:p>
          <a:p>
            <a:r>
              <a:rPr lang="fi-FI" dirty="0" smtClean="0"/>
              <a:t>Menee helposti palasiksi</a:t>
            </a:r>
            <a:endParaRPr lang="fi-FI" dirty="0"/>
          </a:p>
        </p:txBody>
      </p:sp>
    </p:spTree>
    <p:extLst>
      <p:ext uri="{BB962C8B-B14F-4D97-AF65-F5344CB8AC3E}">
        <p14:creationId xmlns:p14="http://schemas.microsoft.com/office/powerpoint/2010/main" val="22117435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AutoShape 2"/>
          <p:cNvSpPr>
            <a:spLocks noGrp="1" noChangeArrowheads="1"/>
          </p:cNvSpPr>
          <p:nvPr>
            <p:ph type="title"/>
          </p:nvPr>
        </p:nvSpPr>
        <p:spPr/>
        <p:txBody>
          <a:bodyPr/>
          <a:lstStyle/>
          <a:p>
            <a:pPr eaLnBrk="1" hangingPunct="1"/>
            <a:r>
              <a:rPr lang="fi-FI" smtClean="0"/>
              <a:t>Rektaaliset valmisteet</a:t>
            </a:r>
          </a:p>
        </p:txBody>
      </p:sp>
      <p:sp>
        <p:nvSpPr>
          <p:cNvPr id="56324" name="Päivämäärän paikkamerkki 5"/>
          <p:cNvSpPr>
            <a:spLocks noGrp="1"/>
          </p:cNvSpPr>
          <p:nvPr>
            <p:ph type="dt" sz="half" idx="10"/>
          </p:nvPr>
        </p:nvSpPr>
        <p:spPr>
          <a:noFill/>
        </p:spPr>
        <p:txBody>
          <a:bodyPr/>
          <a:lstStyle/>
          <a:p>
            <a:r>
              <a:rPr lang="fi-FI"/>
              <a:t>Carita Lepikonmäki</a:t>
            </a:r>
          </a:p>
        </p:txBody>
      </p:sp>
      <p:sp>
        <p:nvSpPr>
          <p:cNvPr id="56323" name="Rectangle 3"/>
          <p:cNvSpPr>
            <a:spLocks noGrp="1" noChangeArrowheads="1"/>
          </p:cNvSpPr>
          <p:nvPr>
            <p:ph sz="quarter" idx="1"/>
          </p:nvPr>
        </p:nvSpPr>
        <p:spPr/>
        <p:txBody>
          <a:bodyPr/>
          <a:lstStyle/>
          <a:p>
            <a:pPr eaLnBrk="1" hangingPunct="1"/>
            <a:r>
              <a:rPr lang="fi-FI" dirty="0" smtClean="0"/>
              <a:t>peräpuikot (</a:t>
            </a:r>
            <a:r>
              <a:rPr lang="fi-FI" dirty="0" err="1" smtClean="0"/>
              <a:t>suppositoria</a:t>
            </a:r>
            <a:r>
              <a:rPr lang="fi-FI" dirty="0" smtClean="0"/>
              <a:t>, </a:t>
            </a:r>
            <a:r>
              <a:rPr lang="fi-FI" dirty="0" err="1" smtClean="0"/>
              <a:t>supot</a:t>
            </a:r>
            <a:r>
              <a:rPr lang="fi-FI" dirty="0" smtClean="0"/>
              <a:t>)</a:t>
            </a:r>
          </a:p>
          <a:p>
            <a:pPr lvl="1" eaLnBrk="1" hangingPunct="1"/>
            <a:r>
              <a:rPr lang="fi-FI" dirty="0" smtClean="0"/>
              <a:t>vaikutus paikallinen / tai </a:t>
            </a:r>
            <a:r>
              <a:rPr lang="fi-FI" dirty="0" err="1" smtClean="0"/>
              <a:t>systeeminen</a:t>
            </a:r>
            <a:endParaRPr lang="fi-FI" dirty="0" smtClean="0"/>
          </a:p>
          <a:p>
            <a:pPr lvl="1" eaLnBrk="1" hangingPunct="1"/>
            <a:r>
              <a:rPr lang="fi-FI" dirty="0" smtClean="0"/>
              <a:t>lääkeaineen on tarkoitus imeytyä </a:t>
            </a:r>
            <a:r>
              <a:rPr lang="fi-FI" dirty="0" err="1" smtClean="0"/>
              <a:t>systeemiseen</a:t>
            </a:r>
            <a:r>
              <a:rPr lang="fi-FI" dirty="0" smtClean="0"/>
              <a:t> verenkiertoon esim. </a:t>
            </a:r>
            <a:r>
              <a:rPr lang="fi-FI" dirty="0" err="1" smtClean="0"/>
              <a:t>diatsepaami</a:t>
            </a:r>
            <a:r>
              <a:rPr lang="fi-FI" dirty="0" smtClean="0"/>
              <a:t>, </a:t>
            </a:r>
            <a:r>
              <a:rPr lang="fi-FI" dirty="0" err="1" smtClean="0"/>
              <a:t>lidokaiini</a:t>
            </a:r>
            <a:r>
              <a:rPr lang="fi-FI" dirty="0" smtClean="0"/>
              <a:t>, </a:t>
            </a:r>
            <a:r>
              <a:rPr lang="fi-FI" dirty="0" err="1" smtClean="0"/>
              <a:t>parasetamoli</a:t>
            </a:r>
            <a:endParaRPr lang="fi-FI" dirty="0" smtClean="0"/>
          </a:p>
          <a:p>
            <a:pPr lvl="1" eaLnBrk="1" hangingPunct="1"/>
            <a:r>
              <a:rPr lang="fi-FI" dirty="0" smtClean="0"/>
              <a:t>esim. peräpukamien ja haavaumien hoito, ulostuslääkkeet</a:t>
            </a:r>
          </a:p>
          <a:p>
            <a:pPr lvl="1" eaLnBrk="1" hangingPunct="1"/>
            <a:r>
              <a:rPr lang="fi-FI" dirty="0" smtClean="0"/>
              <a:t>puolita peräpuikko pystysuunnassa</a:t>
            </a:r>
          </a:p>
          <a:p>
            <a:pPr eaLnBrk="1" hangingPunct="1"/>
            <a:endParaRPr lang="fi-FI"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Grp="1" noChangeArrowheads="1"/>
          </p:cNvSpPr>
          <p:nvPr>
            <p:ph type="title"/>
          </p:nvPr>
        </p:nvSpPr>
        <p:spPr/>
        <p:txBody>
          <a:bodyPr/>
          <a:lstStyle/>
          <a:p>
            <a:pPr eaLnBrk="1" hangingPunct="1"/>
            <a:r>
              <a:rPr lang="fi-FI" smtClean="0"/>
              <a:t>Peruskäsitteitä</a:t>
            </a:r>
          </a:p>
        </p:txBody>
      </p:sp>
      <p:sp>
        <p:nvSpPr>
          <p:cNvPr id="8196" name="Päivämäärän paikkamerkki 5"/>
          <p:cNvSpPr>
            <a:spLocks noGrp="1"/>
          </p:cNvSpPr>
          <p:nvPr>
            <p:ph type="dt" sz="half" idx="10"/>
          </p:nvPr>
        </p:nvSpPr>
        <p:spPr>
          <a:noFill/>
        </p:spPr>
        <p:txBody>
          <a:bodyPr/>
          <a:lstStyle/>
          <a:p>
            <a:r>
              <a:rPr lang="fi-FI"/>
              <a:t>Carita Lepikonmäki</a:t>
            </a:r>
          </a:p>
        </p:txBody>
      </p:sp>
      <p:sp>
        <p:nvSpPr>
          <p:cNvPr id="8195" name="Rectangle 3"/>
          <p:cNvSpPr>
            <a:spLocks noGrp="1" noChangeArrowheads="1"/>
          </p:cNvSpPr>
          <p:nvPr>
            <p:ph sz="quarter" idx="1"/>
          </p:nvPr>
        </p:nvSpPr>
        <p:spPr/>
        <p:txBody>
          <a:bodyPr/>
          <a:lstStyle/>
          <a:p>
            <a:pPr eaLnBrk="1" hangingPunct="1">
              <a:buFont typeface="Wingdings" pitchFamily="2" charset="2"/>
              <a:buNone/>
            </a:pPr>
            <a:r>
              <a:rPr lang="fi-FI" b="1" u="sng" smtClean="0"/>
              <a:t>Alkuperäisvalmiste</a:t>
            </a:r>
            <a:endParaRPr lang="fi-FI" b="1" smtClean="0"/>
          </a:p>
          <a:p>
            <a:pPr eaLnBrk="1" hangingPunct="1"/>
            <a:r>
              <a:rPr lang="fi-FI" smtClean="0"/>
              <a:t>tarkoitetaan vaikuttavan lääkeaineen kehittäjän tai tämän luvalla markkinoitavaa lääkettä</a:t>
            </a:r>
          </a:p>
          <a:p>
            <a:pPr eaLnBrk="1" hangingPunct="1"/>
            <a:endParaRPr lang="fi-FI" smtClean="0"/>
          </a:p>
          <a:p>
            <a:pPr eaLnBrk="1" hangingPunct="1"/>
            <a:endParaRPr lang="fi-FI"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AutoShape 2"/>
          <p:cNvSpPr>
            <a:spLocks noGrp="1" noChangeArrowheads="1"/>
          </p:cNvSpPr>
          <p:nvPr>
            <p:ph type="title"/>
          </p:nvPr>
        </p:nvSpPr>
        <p:spPr/>
        <p:txBody>
          <a:bodyPr/>
          <a:lstStyle/>
          <a:p>
            <a:pPr eaLnBrk="1" hangingPunct="1"/>
            <a:r>
              <a:rPr lang="fi-FI" smtClean="0"/>
              <a:t>Rektaaliset valmisteet….</a:t>
            </a:r>
          </a:p>
        </p:txBody>
      </p:sp>
      <p:sp>
        <p:nvSpPr>
          <p:cNvPr id="57348" name="Päivämäärän paikkamerkki 5"/>
          <p:cNvSpPr>
            <a:spLocks noGrp="1"/>
          </p:cNvSpPr>
          <p:nvPr>
            <p:ph type="dt" sz="half" idx="10"/>
          </p:nvPr>
        </p:nvSpPr>
        <p:spPr>
          <a:noFill/>
        </p:spPr>
        <p:txBody>
          <a:bodyPr/>
          <a:lstStyle/>
          <a:p>
            <a:r>
              <a:rPr lang="fi-FI"/>
              <a:t>Carita Lepikonmäki</a:t>
            </a:r>
          </a:p>
        </p:txBody>
      </p:sp>
      <p:sp>
        <p:nvSpPr>
          <p:cNvPr id="57347" name="Rectangle 3"/>
          <p:cNvSpPr>
            <a:spLocks noGrp="1" noChangeArrowheads="1"/>
          </p:cNvSpPr>
          <p:nvPr>
            <p:ph sz="quarter" idx="1"/>
          </p:nvPr>
        </p:nvSpPr>
        <p:spPr/>
        <p:txBody>
          <a:bodyPr/>
          <a:lstStyle/>
          <a:p>
            <a:pPr eaLnBrk="1" hangingPunct="1"/>
            <a:r>
              <a:rPr lang="fi-FI" smtClean="0"/>
              <a:t>peräruiskeet (klysma)</a:t>
            </a:r>
          </a:p>
          <a:p>
            <a:pPr lvl="1" eaLnBrk="1" hangingPunct="1"/>
            <a:r>
              <a:rPr lang="fi-FI" smtClean="0"/>
              <a:t>nestemäisiä valmisteita nestettä 120 – 240 ml</a:t>
            </a:r>
          </a:p>
          <a:p>
            <a:pPr lvl="1" eaLnBrk="1" hangingPunct="1"/>
            <a:r>
              <a:rPr lang="fi-FI" smtClean="0"/>
              <a:t>pienet peräruiskeet 1 -20 ml ovat rektioleja / eli erinäköisiä ja kokoisia muovipulloja ja ruiskeita</a:t>
            </a:r>
          </a:p>
          <a:p>
            <a:pPr eaLnBrk="1" hangingPunct="1"/>
            <a:r>
              <a:rPr lang="fi-FI" smtClean="0"/>
              <a:t>voiteet </a:t>
            </a:r>
          </a:p>
          <a:p>
            <a:pPr lvl="1" eaLnBrk="1" hangingPunct="1"/>
            <a:r>
              <a:rPr lang="fi-FI" smtClean="0"/>
              <a:t>peräpukamavoiteet</a:t>
            </a:r>
          </a:p>
          <a:p>
            <a:pPr lvl="1" eaLnBrk="1" hangingPunct="1"/>
            <a:r>
              <a:rPr lang="fi-FI" smtClean="0"/>
              <a:t>käytetään paikallisesti oireiden lievittämiseen (peräpukamista kipuja, tulehdusoireita)</a:t>
            </a:r>
          </a:p>
          <a:p>
            <a:pPr eaLnBrk="1" hangingPunct="1"/>
            <a:endParaRPr lang="fi-FI" smtClean="0"/>
          </a:p>
          <a:p>
            <a:pPr lvl="1" eaLnBrk="1" hangingPunct="1">
              <a:buFontTx/>
              <a:buNone/>
            </a:pPr>
            <a:endParaRPr lang="fi-FI"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AutoShape 2"/>
          <p:cNvSpPr>
            <a:spLocks noGrp="1" noChangeArrowheads="1"/>
          </p:cNvSpPr>
          <p:nvPr>
            <p:ph type="title"/>
          </p:nvPr>
        </p:nvSpPr>
        <p:spPr/>
        <p:txBody>
          <a:bodyPr/>
          <a:lstStyle/>
          <a:p>
            <a:pPr eaLnBrk="1" hangingPunct="1"/>
            <a:r>
              <a:rPr lang="fi-FI" smtClean="0"/>
              <a:t>Peräruiskeen antaminen potilaalle</a:t>
            </a:r>
          </a:p>
        </p:txBody>
      </p:sp>
      <p:sp>
        <p:nvSpPr>
          <p:cNvPr id="58372" name="Päivämäärän paikkamerkki 5"/>
          <p:cNvSpPr>
            <a:spLocks noGrp="1"/>
          </p:cNvSpPr>
          <p:nvPr>
            <p:ph type="dt" sz="half" idx="10"/>
          </p:nvPr>
        </p:nvSpPr>
        <p:spPr>
          <a:noFill/>
        </p:spPr>
        <p:txBody>
          <a:bodyPr/>
          <a:lstStyle/>
          <a:p>
            <a:r>
              <a:rPr lang="fi-FI"/>
              <a:t>Carita Lepikonmäki</a:t>
            </a:r>
          </a:p>
        </p:txBody>
      </p:sp>
      <p:sp>
        <p:nvSpPr>
          <p:cNvPr id="58371" name="Rectangle 3"/>
          <p:cNvSpPr>
            <a:spLocks noGrp="1" noChangeArrowheads="1"/>
          </p:cNvSpPr>
          <p:nvPr>
            <p:ph sz="quarter" idx="1"/>
          </p:nvPr>
        </p:nvSpPr>
        <p:spPr/>
        <p:txBody>
          <a:bodyPr/>
          <a:lstStyle/>
          <a:p>
            <a:pPr eaLnBrk="1" hangingPunct="1">
              <a:lnSpc>
                <a:spcPct val="90000"/>
              </a:lnSpc>
            </a:pPr>
            <a:r>
              <a:rPr lang="fi-FI" sz="2400" smtClean="0"/>
              <a:t>lue ohjeet - poista putkilon päässä oleva suojus – asta potilas vasemmalle kyljelleen</a:t>
            </a:r>
          </a:p>
          <a:p>
            <a:pPr eaLnBrk="1" hangingPunct="1">
              <a:lnSpc>
                <a:spcPct val="90000"/>
              </a:lnSpc>
            </a:pPr>
            <a:r>
              <a:rPr lang="fi-FI" sz="2400" smtClean="0"/>
              <a:t>purista pieni tippa ruisketta ruiskeen ulkopuolelle ja poista samalla ilma putkilosta</a:t>
            </a:r>
          </a:p>
          <a:p>
            <a:pPr eaLnBrk="1" hangingPunct="1">
              <a:lnSpc>
                <a:spcPct val="90000"/>
              </a:lnSpc>
            </a:pPr>
            <a:r>
              <a:rPr lang="fi-FI" sz="2400" smtClean="0"/>
              <a:t>rasvaa peräaukkoa ja vie putki varovasti peräaukon luonnollista kulkureittiä noudattaen peräsuoleen</a:t>
            </a:r>
          </a:p>
          <a:p>
            <a:pPr eaLnBrk="1" hangingPunct="1">
              <a:lnSpc>
                <a:spcPct val="90000"/>
              </a:lnSpc>
            </a:pPr>
            <a:r>
              <a:rPr lang="fi-FI" sz="2400" smtClean="0"/>
              <a:t>purista liuos peräsuoleen hitaasti ja vedä putki pois niin että se on edelleen kokoon taitettuna (silloin sisältöä ei imeydy takaisen ruiskepullon sisään)</a:t>
            </a:r>
          </a:p>
          <a:p>
            <a:pPr eaLnBrk="1" hangingPunct="1">
              <a:lnSpc>
                <a:spcPct val="90000"/>
              </a:lnSpc>
            </a:pPr>
            <a:r>
              <a:rPr lang="fi-FI" sz="2400" smtClean="0"/>
              <a:t>aseta potilas oikealle kyljelleen</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AutoShape 2"/>
          <p:cNvSpPr>
            <a:spLocks noGrp="1" noChangeArrowheads="1"/>
          </p:cNvSpPr>
          <p:nvPr>
            <p:ph type="title"/>
          </p:nvPr>
        </p:nvSpPr>
        <p:spPr/>
        <p:txBody>
          <a:bodyPr/>
          <a:lstStyle/>
          <a:p>
            <a:pPr eaLnBrk="1" hangingPunct="1"/>
            <a:r>
              <a:rPr lang="fi-FI" smtClean="0"/>
              <a:t>Parenteraaliset antotavat</a:t>
            </a:r>
          </a:p>
        </p:txBody>
      </p:sp>
      <p:sp>
        <p:nvSpPr>
          <p:cNvPr id="59396" name="Päivämäärän paikkamerkki 5"/>
          <p:cNvSpPr>
            <a:spLocks noGrp="1"/>
          </p:cNvSpPr>
          <p:nvPr>
            <p:ph type="dt" sz="half" idx="10"/>
          </p:nvPr>
        </p:nvSpPr>
        <p:spPr>
          <a:noFill/>
        </p:spPr>
        <p:txBody>
          <a:bodyPr/>
          <a:lstStyle/>
          <a:p>
            <a:r>
              <a:rPr lang="fi-FI"/>
              <a:t>Carita Lepikonmäki</a:t>
            </a:r>
          </a:p>
        </p:txBody>
      </p:sp>
      <p:sp>
        <p:nvSpPr>
          <p:cNvPr id="59395" name="Rectangle 3"/>
          <p:cNvSpPr>
            <a:spLocks noGrp="1" noChangeArrowheads="1"/>
          </p:cNvSpPr>
          <p:nvPr>
            <p:ph sz="quarter" idx="1"/>
          </p:nvPr>
        </p:nvSpPr>
        <p:spPr/>
        <p:txBody>
          <a:bodyPr/>
          <a:lstStyle/>
          <a:p>
            <a:pPr eaLnBrk="1" hangingPunct="1">
              <a:lnSpc>
                <a:spcPct val="90000"/>
              </a:lnSpc>
            </a:pPr>
            <a:r>
              <a:rPr lang="fi-FI" sz="2400" dirty="0" smtClean="0"/>
              <a:t>ruiskeena annettava lääkitys</a:t>
            </a:r>
          </a:p>
          <a:p>
            <a:pPr lvl="1" eaLnBrk="1" hangingPunct="1">
              <a:lnSpc>
                <a:spcPct val="90000"/>
              </a:lnSpc>
            </a:pPr>
            <a:r>
              <a:rPr lang="fi-FI" sz="2000" dirty="0" smtClean="0"/>
              <a:t>(ihonsisäinen </a:t>
            </a:r>
            <a:r>
              <a:rPr lang="fi-FI" sz="2000" dirty="0" smtClean="0"/>
              <a:t>(</a:t>
            </a:r>
            <a:r>
              <a:rPr lang="fi-FI" sz="2000" dirty="0" err="1" smtClean="0"/>
              <a:t>i.c</a:t>
            </a:r>
            <a:r>
              <a:rPr lang="fi-FI" sz="2000" dirty="0" smtClean="0"/>
              <a:t>) intra </a:t>
            </a:r>
            <a:r>
              <a:rPr lang="fi-FI" sz="2000" dirty="0" err="1" smtClean="0"/>
              <a:t>kutaaninen</a:t>
            </a:r>
            <a:r>
              <a:rPr lang="fi-FI" sz="2000" dirty="0" smtClean="0"/>
              <a:t>)</a:t>
            </a:r>
            <a:endParaRPr lang="fi-FI" sz="2000" dirty="0" smtClean="0"/>
          </a:p>
          <a:p>
            <a:pPr lvl="1" eaLnBrk="1" hangingPunct="1">
              <a:lnSpc>
                <a:spcPct val="90000"/>
              </a:lnSpc>
            </a:pPr>
            <a:r>
              <a:rPr lang="fi-FI" sz="2000" dirty="0" smtClean="0"/>
              <a:t>ihonalainen (</a:t>
            </a:r>
            <a:r>
              <a:rPr lang="fi-FI" sz="2000" dirty="0" err="1" smtClean="0"/>
              <a:t>s.c</a:t>
            </a:r>
            <a:r>
              <a:rPr lang="fi-FI" sz="2000" dirty="0" smtClean="0"/>
              <a:t>) </a:t>
            </a:r>
            <a:r>
              <a:rPr lang="fi-FI" sz="2000" dirty="0" err="1" smtClean="0"/>
              <a:t>sub</a:t>
            </a:r>
            <a:r>
              <a:rPr lang="fi-FI" sz="2000" dirty="0" smtClean="0"/>
              <a:t>. </a:t>
            </a:r>
            <a:r>
              <a:rPr lang="fi-FI" sz="2000" dirty="0" err="1" smtClean="0"/>
              <a:t>kutaaninen</a:t>
            </a:r>
            <a:endParaRPr lang="fi-FI" sz="2000" dirty="0" smtClean="0"/>
          </a:p>
          <a:p>
            <a:pPr lvl="1" eaLnBrk="1" hangingPunct="1">
              <a:lnSpc>
                <a:spcPct val="90000"/>
              </a:lnSpc>
            </a:pPr>
            <a:r>
              <a:rPr lang="fi-FI" sz="2000" dirty="0" smtClean="0"/>
              <a:t>lihaksensisäinen (</a:t>
            </a:r>
            <a:r>
              <a:rPr lang="fi-FI" sz="2000" dirty="0" err="1" smtClean="0"/>
              <a:t>i.m</a:t>
            </a:r>
            <a:r>
              <a:rPr lang="fi-FI" sz="2000" dirty="0" smtClean="0"/>
              <a:t>) </a:t>
            </a:r>
            <a:r>
              <a:rPr lang="fi-FI" sz="2000" dirty="0" err="1" smtClean="0"/>
              <a:t>intramuskulaarinen</a:t>
            </a:r>
            <a:endParaRPr lang="fi-FI" sz="2000" dirty="0" smtClean="0"/>
          </a:p>
          <a:p>
            <a:pPr lvl="1" eaLnBrk="1" hangingPunct="1">
              <a:lnSpc>
                <a:spcPct val="90000"/>
              </a:lnSpc>
            </a:pPr>
            <a:r>
              <a:rPr lang="fi-FI" sz="2000" dirty="0" smtClean="0"/>
              <a:t>Yllämainitut lähihoitajan antotapoja</a:t>
            </a:r>
            <a:endParaRPr lang="fi-FI" sz="2000" dirty="0"/>
          </a:p>
          <a:p>
            <a:pPr lvl="1" eaLnBrk="1" hangingPunct="1">
              <a:lnSpc>
                <a:spcPct val="90000"/>
              </a:lnSpc>
            </a:pPr>
            <a:endParaRPr lang="fi-FI" sz="2000" dirty="0" smtClean="0"/>
          </a:p>
          <a:p>
            <a:pPr marL="274320" lvl="1" indent="0" eaLnBrk="1" hangingPunct="1">
              <a:lnSpc>
                <a:spcPct val="90000"/>
              </a:lnSpc>
              <a:buNone/>
            </a:pPr>
            <a:endParaRPr lang="fi-FI" sz="2000" dirty="0" smtClean="0"/>
          </a:p>
          <a:p>
            <a:pPr lvl="1" eaLnBrk="1" hangingPunct="1">
              <a:lnSpc>
                <a:spcPct val="90000"/>
              </a:lnSpc>
            </a:pPr>
            <a:r>
              <a:rPr lang="fi-FI" sz="2000" dirty="0" smtClean="0"/>
              <a:t>laskimonsisäinen (</a:t>
            </a:r>
            <a:r>
              <a:rPr lang="fi-FI" sz="2000" dirty="0" err="1" smtClean="0"/>
              <a:t>i.v</a:t>
            </a:r>
            <a:r>
              <a:rPr lang="fi-FI" sz="2000" dirty="0" smtClean="0"/>
              <a:t>) intra </a:t>
            </a:r>
            <a:r>
              <a:rPr lang="fi-FI" sz="2000" dirty="0" err="1" smtClean="0"/>
              <a:t>venoosinen</a:t>
            </a:r>
            <a:endParaRPr lang="fi-FI" sz="2000" dirty="0" smtClean="0"/>
          </a:p>
          <a:p>
            <a:pPr lvl="1" eaLnBrk="1" hangingPunct="1">
              <a:lnSpc>
                <a:spcPct val="90000"/>
              </a:lnSpc>
            </a:pPr>
            <a:r>
              <a:rPr lang="fi-FI" sz="2000" dirty="0" smtClean="0"/>
              <a:t>valtimonsisäinen (</a:t>
            </a:r>
            <a:r>
              <a:rPr lang="fi-FI" sz="2000" dirty="0" err="1" smtClean="0"/>
              <a:t>i.a</a:t>
            </a:r>
            <a:r>
              <a:rPr lang="fi-FI" sz="2000" dirty="0" smtClean="0"/>
              <a:t>) intra </a:t>
            </a:r>
            <a:r>
              <a:rPr lang="fi-FI" sz="2000" dirty="0" err="1" smtClean="0"/>
              <a:t>atreriaalinen</a:t>
            </a:r>
            <a:endParaRPr lang="fi-FI" sz="2000" dirty="0" smtClean="0"/>
          </a:p>
          <a:p>
            <a:pPr lvl="1" eaLnBrk="1" hangingPunct="1">
              <a:lnSpc>
                <a:spcPct val="90000"/>
              </a:lnSpc>
            </a:pPr>
            <a:r>
              <a:rPr lang="fi-FI" sz="2000" dirty="0" smtClean="0"/>
              <a:t>selkäydinnestetilaan (i.t)</a:t>
            </a:r>
          </a:p>
          <a:p>
            <a:pPr lvl="1" eaLnBrk="1" hangingPunct="1">
              <a:lnSpc>
                <a:spcPct val="90000"/>
              </a:lnSpc>
            </a:pPr>
            <a:r>
              <a:rPr lang="fi-FI" sz="2000" dirty="0" smtClean="0"/>
              <a:t>nivelpussiin (</a:t>
            </a:r>
            <a:r>
              <a:rPr lang="fi-FI" sz="2000" dirty="0" err="1" smtClean="0"/>
              <a:t>i.a</a:t>
            </a:r>
            <a:r>
              <a:rPr lang="fi-FI" sz="2000" dirty="0" smtClean="0"/>
              <a:t>) intra-</a:t>
            </a:r>
            <a:r>
              <a:rPr lang="fi-FI" sz="2000" dirty="0" err="1" smtClean="0"/>
              <a:t>artikulaarinen</a:t>
            </a:r>
            <a:endParaRPr lang="fi-FI" sz="2000" dirty="0" smtClean="0"/>
          </a:p>
          <a:p>
            <a:pPr marL="274320" lvl="1" indent="0" eaLnBrk="1" hangingPunct="1">
              <a:lnSpc>
                <a:spcPct val="90000"/>
              </a:lnSpc>
              <a:buNone/>
            </a:pPr>
            <a:endParaRPr lang="fi-FI" sz="2000" dirty="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AutoShape 2"/>
          <p:cNvSpPr>
            <a:spLocks noGrp="1" noChangeArrowheads="1"/>
          </p:cNvSpPr>
          <p:nvPr>
            <p:ph type="title"/>
          </p:nvPr>
        </p:nvSpPr>
        <p:spPr/>
        <p:txBody>
          <a:bodyPr/>
          <a:lstStyle/>
          <a:p>
            <a:pPr eaLnBrk="1" hangingPunct="1"/>
            <a:r>
              <a:rPr lang="fi-FI" smtClean="0"/>
              <a:t>Parenteraaliset antotavat….</a:t>
            </a:r>
          </a:p>
        </p:txBody>
      </p:sp>
      <p:sp>
        <p:nvSpPr>
          <p:cNvPr id="60420" name="Päivämäärän paikkamerkki 5"/>
          <p:cNvSpPr>
            <a:spLocks noGrp="1"/>
          </p:cNvSpPr>
          <p:nvPr>
            <p:ph type="dt" sz="half" idx="10"/>
          </p:nvPr>
        </p:nvSpPr>
        <p:spPr>
          <a:noFill/>
        </p:spPr>
        <p:txBody>
          <a:bodyPr/>
          <a:lstStyle/>
          <a:p>
            <a:r>
              <a:rPr lang="fi-FI"/>
              <a:t>Carita Lepikonmäki</a:t>
            </a:r>
          </a:p>
        </p:txBody>
      </p:sp>
      <p:sp>
        <p:nvSpPr>
          <p:cNvPr id="60419" name="Rectangle 3"/>
          <p:cNvSpPr>
            <a:spLocks noGrp="1" noChangeArrowheads="1"/>
          </p:cNvSpPr>
          <p:nvPr>
            <p:ph sz="quarter" idx="1"/>
          </p:nvPr>
        </p:nvSpPr>
        <p:spPr/>
        <p:txBody>
          <a:bodyPr/>
          <a:lstStyle/>
          <a:p>
            <a:pPr eaLnBrk="1" hangingPunct="1">
              <a:lnSpc>
                <a:spcPct val="90000"/>
              </a:lnSpc>
            </a:pPr>
            <a:r>
              <a:rPr lang="fi-FI" sz="2400" smtClean="0"/>
              <a:t>muu parenteraalinen lääkitys</a:t>
            </a:r>
          </a:p>
          <a:p>
            <a:pPr lvl="1" eaLnBrk="1" hangingPunct="1">
              <a:lnSpc>
                <a:spcPct val="90000"/>
              </a:lnSpc>
            </a:pPr>
            <a:r>
              <a:rPr lang="fi-FI" sz="2000" smtClean="0"/>
              <a:t>hengitysteiden kautta</a:t>
            </a:r>
          </a:p>
          <a:p>
            <a:pPr lvl="1" eaLnBrk="1" hangingPunct="1">
              <a:lnSpc>
                <a:spcPct val="90000"/>
              </a:lnSpc>
            </a:pPr>
            <a:r>
              <a:rPr lang="fi-FI" sz="2000" smtClean="0"/>
              <a:t>ihon läpi</a:t>
            </a:r>
          </a:p>
          <a:p>
            <a:pPr lvl="1" eaLnBrk="1" hangingPunct="1">
              <a:lnSpc>
                <a:spcPct val="90000"/>
              </a:lnSpc>
            </a:pPr>
            <a:r>
              <a:rPr lang="fi-FI" sz="2000" smtClean="0"/>
              <a:t>paikallisesti iholle</a:t>
            </a:r>
          </a:p>
          <a:p>
            <a:pPr lvl="1" eaLnBrk="1" hangingPunct="1">
              <a:lnSpc>
                <a:spcPct val="90000"/>
              </a:lnSpc>
            </a:pPr>
            <a:r>
              <a:rPr lang="fi-FI" sz="2000" smtClean="0"/>
              <a:t>paikallisesti limakalvolle</a:t>
            </a:r>
          </a:p>
          <a:p>
            <a:pPr lvl="2" eaLnBrk="1" hangingPunct="1">
              <a:lnSpc>
                <a:spcPct val="90000"/>
              </a:lnSpc>
            </a:pPr>
            <a:r>
              <a:rPr lang="fi-FI" sz="1800" smtClean="0"/>
              <a:t>silmään</a:t>
            </a:r>
          </a:p>
          <a:p>
            <a:pPr lvl="2" eaLnBrk="1" hangingPunct="1">
              <a:lnSpc>
                <a:spcPct val="90000"/>
              </a:lnSpc>
            </a:pPr>
            <a:r>
              <a:rPr lang="fi-FI" sz="1800" smtClean="0"/>
              <a:t>korvakäytävään</a:t>
            </a:r>
          </a:p>
          <a:p>
            <a:pPr lvl="2" eaLnBrk="1" hangingPunct="1">
              <a:lnSpc>
                <a:spcPct val="90000"/>
              </a:lnSpc>
            </a:pPr>
            <a:r>
              <a:rPr lang="fi-FI" sz="1800" smtClean="0"/>
              <a:t>nenään</a:t>
            </a:r>
          </a:p>
          <a:p>
            <a:pPr lvl="2" eaLnBrk="1" hangingPunct="1">
              <a:lnSpc>
                <a:spcPct val="90000"/>
              </a:lnSpc>
            </a:pPr>
            <a:r>
              <a:rPr lang="fi-FI" sz="1800" smtClean="0"/>
              <a:t>emättimeen</a:t>
            </a:r>
          </a:p>
          <a:p>
            <a:pPr lvl="2" eaLnBrk="1" hangingPunct="1">
              <a:lnSpc>
                <a:spcPct val="90000"/>
              </a:lnSpc>
            </a:pPr>
            <a:r>
              <a:rPr lang="fi-FI" sz="1800" smtClean="0"/>
              <a:t>kohtuun</a:t>
            </a:r>
          </a:p>
          <a:p>
            <a:pPr lvl="2" eaLnBrk="1" hangingPunct="1">
              <a:lnSpc>
                <a:spcPct val="90000"/>
              </a:lnSpc>
            </a:pPr>
            <a:r>
              <a:rPr lang="fi-FI" sz="1800" smtClean="0"/>
              <a:t>virtsaputkeen</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AutoShape 2"/>
          <p:cNvSpPr>
            <a:spLocks noGrp="1" noChangeArrowheads="1"/>
          </p:cNvSpPr>
          <p:nvPr>
            <p:ph type="title"/>
          </p:nvPr>
        </p:nvSpPr>
        <p:spPr/>
        <p:txBody>
          <a:bodyPr/>
          <a:lstStyle/>
          <a:p>
            <a:pPr eaLnBrk="1" hangingPunct="1"/>
            <a:r>
              <a:rPr lang="fi-FI" smtClean="0"/>
              <a:t>Lääkkeen anto hengitysteitse</a:t>
            </a:r>
          </a:p>
        </p:txBody>
      </p:sp>
      <p:sp>
        <p:nvSpPr>
          <p:cNvPr id="62468" name="Päivämäärän paikkamerkki 5"/>
          <p:cNvSpPr>
            <a:spLocks noGrp="1"/>
          </p:cNvSpPr>
          <p:nvPr>
            <p:ph type="dt" sz="half" idx="10"/>
          </p:nvPr>
        </p:nvSpPr>
        <p:spPr>
          <a:noFill/>
        </p:spPr>
        <p:txBody>
          <a:bodyPr/>
          <a:lstStyle/>
          <a:p>
            <a:r>
              <a:rPr lang="fi-FI"/>
              <a:t>Carita Lepikonmäki</a:t>
            </a:r>
          </a:p>
        </p:txBody>
      </p:sp>
      <p:sp>
        <p:nvSpPr>
          <p:cNvPr id="62467" name="Rectangle 3"/>
          <p:cNvSpPr>
            <a:spLocks noGrp="1" noChangeArrowheads="1"/>
          </p:cNvSpPr>
          <p:nvPr>
            <p:ph sz="quarter" idx="1"/>
          </p:nvPr>
        </p:nvSpPr>
        <p:spPr/>
        <p:txBody>
          <a:bodyPr/>
          <a:lstStyle/>
          <a:p>
            <a:pPr eaLnBrk="1" hangingPunct="1">
              <a:lnSpc>
                <a:spcPct val="90000"/>
              </a:lnSpc>
            </a:pPr>
            <a:r>
              <a:rPr lang="fi-FI" sz="2400" smtClean="0"/>
              <a:t>astman hoito (poistaa tulehdust / avaa hengitysteitä)</a:t>
            </a:r>
          </a:p>
          <a:p>
            <a:pPr eaLnBrk="1" hangingPunct="1">
              <a:lnSpc>
                <a:spcPct val="90000"/>
              </a:lnSpc>
            </a:pPr>
            <a:r>
              <a:rPr lang="fi-FI" sz="2400" smtClean="0"/>
              <a:t>vaikutus on systemaattista ja paikallista</a:t>
            </a:r>
          </a:p>
          <a:p>
            <a:pPr eaLnBrk="1" hangingPunct="1">
              <a:lnSpc>
                <a:spcPct val="90000"/>
              </a:lnSpc>
            </a:pPr>
            <a:r>
              <a:rPr lang="fi-FI" sz="2400" smtClean="0"/>
              <a:t>systeeminen lääkitys joko nenäontelosta tai keuhkoista</a:t>
            </a:r>
          </a:p>
          <a:p>
            <a:pPr eaLnBrk="1" hangingPunct="1">
              <a:lnSpc>
                <a:spcPct val="90000"/>
              </a:lnSpc>
            </a:pPr>
            <a:r>
              <a:rPr lang="fi-FI" sz="2400" smtClean="0"/>
              <a:t>imeytyminen on nopeaa</a:t>
            </a:r>
          </a:p>
          <a:p>
            <a:pPr eaLnBrk="1" hangingPunct="1">
              <a:lnSpc>
                <a:spcPct val="90000"/>
              </a:lnSpc>
            </a:pPr>
            <a:r>
              <a:rPr lang="fi-FI" sz="2400" smtClean="0"/>
              <a:t>annosaerosolit ja sumutussäiliöt</a:t>
            </a:r>
          </a:p>
          <a:p>
            <a:pPr eaLnBrk="1" hangingPunct="1">
              <a:lnSpc>
                <a:spcPct val="90000"/>
              </a:lnSpc>
            </a:pPr>
            <a:r>
              <a:rPr lang="fi-FI" sz="2400" smtClean="0"/>
              <a:t>jauheannostelijat ja inhalaattorit</a:t>
            </a:r>
          </a:p>
          <a:p>
            <a:pPr eaLnBrk="1" hangingPunct="1">
              <a:lnSpc>
                <a:spcPct val="90000"/>
              </a:lnSpc>
            </a:pPr>
            <a:r>
              <a:rPr lang="fi-FI" sz="2400" smtClean="0"/>
              <a:t>inhalaationesteet ja nebulisaattorit</a:t>
            </a:r>
          </a:p>
          <a:p>
            <a:pPr eaLnBrk="1" hangingPunct="1">
              <a:lnSpc>
                <a:spcPct val="90000"/>
              </a:lnSpc>
            </a:pPr>
            <a:r>
              <a:rPr lang="fi-FI" sz="2400" smtClean="0"/>
              <a:t>anestesiologia</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AutoShape 2"/>
          <p:cNvSpPr>
            <a:spLocks noGrp="1" noChangeArrowheads="1"/>
          </p:cNvSpPr>
          <p:nvPr>
            <p:ph type="title"/>
          </p:nvPr>
        </p:nvSpPr>
        <p:spPr/>
        <p:txBody>
          <a:bodyPr/>
          <a:lstStyle/>
          <a:p>
            <a:pPr eaLnBrk="1" hangingPunct="1"/>
            <a:r>
              <a:rPr lang="fi-FI" smtClean="0"/>
              <a:t>Lääkkeen anto hengitysteitse….</a:t>
            </a:r>
          </a:p>
        </p:txBody>
      </p:sp>
      <p:sp>
        <p:nvSpPr>
          <p:cNvPr id="63492" name="Päivämäärän paikkamerkki 5"/>
          <p:cNvSpPr>
            <a:spLocks noGrp="1"/>
          </p:cNvSpPr>
          <p:nvPr>
            <p:ph type="dt" sz="half" idx="10"/>
          </p:nvPr>
        </p:nvSpPr>
        <p:spPr>
          <a:noFill/>
        </p:spPr>
        <p:txBody>
          <a:bodyPr/>
          <a:lstStyle/>
          <a:p>
            <a:r>
              <a:rPr lang="fi-FI"/>
              <a:t>Carita Lepikonmäki</a:t>
            </a:r>
          </a:p>
        </p:txBody>
      </p:sp>
      <p:sp>
        <p:nvSpPr>
          <p:cNvPr id="63491" name="Rectangle 3"/>
          <p:cNvSpPr>
            <a:spLocks noGrp="1" noChangeArrowheads="1"/>
          </p:cNvSpPr>
          <p:nvPr>
            <p:ph sz="quarter" idx="1"/>
          </p:nvPr>
        </p:nvSpPr>
        <p:spPr/>
        <p:txBody>
          <a:bodyPr/>
          <a:lstStyle/>
          <a:p>
            <a:pPr eaLnBrk="1" hangingPunct="1">
              <a:lnSpc>
                <a:spcPct val="90000"/>
              </a:lnSpc>
              <a:buFontTx/>
              <a:buChar char="•"/>
            </a:pPr>
            <a:r>
              <a:rPr lang="fi-FI" smtClean="0"/>
              <a:t>nitrosumute suuonteloon</a:t>
            </a:r>
          </a:p>
          <a:p>
            <a:pPr lvl="1" eaLnBrk="1" hangingPunct="1">
              <a:lnSpc>
                <a:spcPct val="90000"/>
              </a:lnSpc>
            </a:pPr>
            <a:r>
              <a:rPr lang="fi-FI" smtClean="0"/>
              <a:t>1-3 annosta kielen päälle</a:t>
            </a:r>
          </a:p>
          <a:p>
            <a:pPr lvl="1" eaLnBrk="1" hangingPunct="1">
              <a:lnSpc>
                <a:spcPct val="90000"/>
              </a:lnSpc>
            </a:pPr>
            <a:r>
              <a:rPr lang="fi-FI" smtClean="0"/>
              <a:t>suihkeen aikana on pidätettävä hengitystä</a:t>
            </a:r>
          </a:p>
          <a:p>
            <a:pPr lvl="1" eaLnBrk="1" hangingPunct="1">
              <a:lnSpc>
                <a:spcPct val="90000"/>
              </a:lnSpc>
            </a:pPr>
            <a:r>
              <a:rPr lang="fi-FI" smtClean="0"/>
              <a:t>nitro ei ole tarkoitettu inhaloitavaksi</a:t>
            </a:r>
          </a:p>
          <a:p>
            <a:pPr lvl="1" eaLnBrk="1" hangingPunct="1">
              <a:lnSpc>
                <a:spcPct val="90000"/>
              </a:lnSpc>
            </a:pPr>
            <a:r>
              <a:rPr lang="fi-FI" smtClean="0"/>
              <a:t>oikea antotekniikka: pulloa pidetään pystyasennossa, riittävän nopea ja voimakas painallus</a:t>
            </a:r>
          </a:p>
          <a:p>
            <a:pPr lvl="1" eaLnBrk="1" hangingPunct="1">
              <a:lnSpc>
                <a:spcPct val="90000"/>
              </a:lnSpc>
            </a:pPr>
            <a:r>
              <a:rPr lang="fi-FI" smtClean="0"/>
              <a:t>suutin ei saa jäätyä / sen on toimittava aktiivisesti aina</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AutoShape 2"/>
          <p:cNvSpPr>
            <a:spLocks noGrp="1" noChangeArrowheads="1"/>
          </p:cNvSpPr>
          <p:nvPr>
            <p:ph type="title"/>
          </p:nvPr>
        </p:nvSpPr>
        <p:spPr/>
        <p:txBody>
          <a:bodyPr/>
          <a:lstStyle/>
          <a:p>
            <a:pPr eaLnBrk="1" hangingPunct="1"/>
            <a:r>
              <a:rPr lang="fi-FI" smtClean="0"/>
              <a:t>Ihon rakenteesta kuva</a:t>
            </a:r>
          </a:p>
        </p:txBody>
      </p:sp>
      <p:sp>
        <p:nvSpPr>
          <p:cNvPr id="64516" name="Päivämäärän paikkamerkki 5"/>
          <p:cNvSpPr>
            <a:spLocks noGrp="1"/>
          </p:cNvSpPr>
          <p:nvPr>
            <p:ph type="dt" sz="half" idx="10"/>
          </p:nvPr>
        </p:nvSpPr>
        <p:spPr>
          <a:noFill/>
        </p:spPr>
        <p:txBody>
          <a:bodyPr/>
          <a:lstStyle/>
          <a:p>
            <a:r>
              <a:rPr lang="fi-FI"/>
              <a:t>Carita Lepikonmäki</a:t>
            </a:r>
          </a:p>
        </p:txBody>
      </p:sp>
      <p:pic>
        <p:nvPicPr>
          <p:cNvPr id="64515" name="Picture 4" descr="http://www.ferrosan.fi/ihonhoito/rakenne.jpg"/>
          <p:cNvPicPr>
            <a:picLocks noGrp="1" noChangeAspect="1" noChangeArrowheads="1"/>
          </p:cNvPicPr>
          <p:nvPr>
            <p:ph sz="quarter" idx="1"/>
          </p:nvPr>
        </p:nvPicPr>
        <p:blipFill>
          <a:blip r:embed="rId3" r:link="rId4" cstate="print"/>
          <a:stretch>
            <a:fillRect/>
          </a:stretch>
        </p:blipFill>
        <p:spPr>
          <a:xfrm>
            <a:off x="2428875" y="2330450"/>
            <a:ext cx="4286250" cy="2714625"/>
          </a:xfrm>
          <a:noFill/>
        </p:spPr>
      </p:pic>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AutoShape 2"/>
          <p:cNvSpPr>
            <a:spLocks noGrp="1" noChangeArrowheads="1"/>
          </p:cNvSpPr>
          <p:nvPr>
            <p:ph type="title"/>
          </p:nvPr>
        </p:nvSpPr>
        <p:spPr/>
        <p:txBody>
          <a:bodyPr/>
          <a:lstStyle/>
          <a:p>
            <a:pPr eaLnBrk="1" hangingPunct="1"/>
            <a:r>
              <a:rPr lang="fi-FI" smtClean="0"/>
              <a:t>Paikallinen ihon hoito</a:t>
            </a:r>
          </a:p>
        </p:txBody>
      </p:sp>
      <p:sp>
        <p:nvSpPr>
          <p:cNvPr id="65540" name="Päivämäärän paikkamerkki 5"/>
          <p:cNvSpPr>
            <a:spLocks noGrp="1"/>
          </p:cNvSpPr>
          <p:nvPr>
            <p:ph type="dt" sz="half" idx="10"/>
          </p:nvPr>
        </p:nvSpPr>
        <p:spPr>
          <a:noFill/>
        </p:spPr>
        <p:txBody>
          <a:bodyPr/>
          <a:lstStyle/>
          <a:p>
            <a:r>
              <a:rPr lang="fi-FI"/>
              <a:t>Carita Lepikonmäki</a:t>
            </a:r>
          </a:p>
        </p:txBody>
      </p:sp>
      <p:sp>
        <p:nvSpPr>
          <p:cNvPr id="65539" name="Rectangle 3"/>
          <p:cNvSpPr>
            <a:spLocks noGrp="1" noChangeArrowheads="1"/>
          </p:cNvSpPr>
          <p:nvPr>
            <p:ph sz="quarter" idx="1"/>
          </p:nvPr>
        </p:nvSpPr>
        <p:spPr/>
        <p:txBody>
          <a:bodyPr/>
          <a:lstStyle/>
          <a:p>
            <a:pPr eaLnBrk="1" hangingPunct="1"/>
            <a:r>
              <a:rPr lang="fi-FI" smtClean="0"/>
              <a:t>halutaan hoitaa ihoa tai suojata sitä</a:t>
            </a:r>
          </a:p>
          <a:p>
            <a:pPr eaLnBrk="1" hangingPunct="1"/>
            <a:r>
              <a:rPr lang="fi-FI" smtClean="0"/>
              <a:t>ihovoide imeytyy vaurioituneelta iholta herkemmin kuin terveeltä iholta</a:t>
            </a:r>
          </a:p>
          <a:p>
            <a:pPr eaLnBrk="1" hangingPunct="1"/>
            <a:r>
              <a:rPr lang="fi-FI" smtClean="0"/>
              <a:t>imeytyminen tapahtuu </a:t>
            </a:r>
          </a:p>
          <a:p>
            <a:pPr lvl="1" eaLnBrk="1" hangingPunct="1"/>
            <a:r>
              <a:rPr lang="fi-FI" smtClean="0"/>
              <a:t>suoraan epidermiksen läpi</a:t>
            </a:r>
          </a:p>
          <a:p>
            <a:pPr lvl="1" eaLnBrk="1" hangingPunct="1"/>
            <a:r>
              <a:rPr lang="fi-FI" smtClean="0"/>
              <a:t>karvatuppien ja talirauhasten kautta</a:t>
            </a:r>
          </a:p>
          <a:p>
            <a:pPr lvl="1" eaLnBrk="1" hangingPunct="1"/>
            <a:r>
              <a:rPr lang="fi-FI" smtClean="0"/>
              <a:t>hikirauhasten kautta</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AutoShape 2"/>
          <p:cNvSpPr>
            <a:spLocks noGrp="1" noChangeArrowheads="1"/>
          </p:cNvSpPr>
          <p:nvPr>
            <p:ph type="title"/>
          </p:nvPr>
        </p:nvSpPr>
        <p:spPr/>
        <p:txBody>
          <a:bodyPr/>
          <a:lstStyle/>
          <a:p>
            <a:pPr eaLnBrk="1" hangingPunct="1"/>
            <a:r>
              <a:rPr lang="fi-FI" smtClean="0"/>
              <a:t>Paikallinen ihon hoito….</a:t>
            </a:r>
          </a:p>
        </p:txBody>
      </p:sp>
      <p:sp>
        <p:nvSpPr>
          <p:cNvPr id="66564" name="Päivämäärän paikkamerkki 5"/>
          <p:cNvSpPr>
            <a:spLocks noGrp="1"/>
          </p:cNvSpPr>
          <p:nvPr>
            <p:ph type="dt" sz="half" idx="10"/>
          </p:nvPr>
        </p:nvSpPr>
        <p:spPr>
          <a:noFill/>
        </p:spPr>
        <p:txBody>
          <a:bodyPr/>
          <a:lstStyle/>
          <a:p>
            <a:r>
              <a:rPr lang="fi-FI"/>
              <a:t>Carita Lepikonmäki</a:t>
            </a:r>
          </a:p>
        </p:txBody>
      </p:sp>
      <p:sp>
        <p:nvSpPr>
          <p:cNvPr id="66563" name="Rectangle 3"/>
          <p:cNvSpPr>
            <a:spLocks noGrp="1" noChangeArrowheads="1"/>
          </p:cNvSpPr>
          <p:nvPr>
            <p:ph sz="quarter" idx="1"/>
          </p:nvPr>
        </p:nvSpPr>
        <p:spPr/>
        <p:txBody>
          <a:bodyPr/>
          <a:lstStyle/>
          <a:p>
            <a:pPr eaLnBrk="1" hangingPunct="1"/>
            <a:r>
              <a:rPr lang="fi-FI" sz="2400" smtClean="0"/>
              <a:t>emulsiovoiteet (cremor) ovat tarkoitettuja vetistävien, akuuttien ihottumien hoitoon</a:t>
            </a:r>
          </a:p>
          <a:p>
            <a:pPr eaLnBrk="1" hangingPunct="1"/>
            <a:r>
              <a:rPr lang="fi-FI" sz="2400" smtClean="0"/>
              <a:t>salvat eli voiteet (ungentum) ovat tarkoitettuja kuivien, kroonisten, hilseilevien ja jäkälöityneiden ihottumien hoitoon</a:t>
            </a:r>
          </a:p>
          <a:p>
            <a:pPr eaLnBrk="1" hangingPunct="1"/>
            <a:r>
              <a:rPr lang="fi-FI" sz="2400" smtClean="0"/>
              <a:t>tahnat ja pastat  erilaisten ihotautien paikallishoitoon</a:t>
            </a:r>
          </a:p>
          <a:p>
            <a:pPr eaLnBrk="1" hangingPunct="1"/>
            <a:r>
              <a:rPr lang="fi-FI" sz="2400" smtClean="0"/>
              <a:t>sirotejauheita ja puutereita käytetään mm. limakalvoille ja haavoihin</a:t>
            </a:r>
          </a:p>
          <a:p>
            <a:pPr eaLnBrk="1" hangingPunct="1"/>
            <a:r>
              <a:rPr lang="fi-FI" sz="2400" smtClean="0"/>
              <a:t>linimenttejä käytetään karvaisille ihon alueille</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AutoShape 2"/>
          <p:cNvSpPr>
            <a:spLocks noGrp="1" noChangeArrowheads="1"/>
          </p:cNvSpPr>
          <p:nvPr>
            <p:ph type="title"/>
          </p:nvPr>
        </p:nvSpPr>
        <p:spPr/>
        <p:txBody>
          <a:bodyPr/>
          <a:lstStyle/>
          <a:p>
            <a:pPr eaLnBrk="1" hangingPunct="1"/>
            <a:r>
              <a:rPr lang="fi-FI" smtClean="0"/>
              <a:t>Ihon läpi toteutettava lääkehoito</a:t>
            </a:r>
          </a:p>
        </p:txBody>
      </p:sp>
      <p:sp>
        <p:nvSpPr>
          <p:cNvPr id="67588" name="Päivämäärän paikkamerkki 5"/>
          <p:cNvSpPr>
            <a:spLocks noGrp="1"/>
          </p:cNvSpPr>
          <p:nvPr>
            <p:ph type="dt" sz="half" idx="10"/>
          </p:nvPr>
        </p:nvSpPr>
        <p:spPr>
          <a:noFill/>
        </p:spPr>
        <p:txBody>
          <a:bodyPr/>
          <a:lstStyle/>
          <a:p>
            <a:r>
              <a:rPr lang="fi-FI"/>
              <a:t>Carita Lepikonmäki</a:t>
            </a:r>
          </a:p>
        </p:txBody>
      </p:sp>
      <p:sp>
        <p:nvSpPr>
          <p:cNvPr id="67587" name="Rectangle 3"/>
          <p:cNvSpPr>
            <a:spLocks noGrp="1" noChangeArrowheads="1"/>
          </p:cNvSpPr>
          <p:nvPr>
            <p:ph sz="quarter" idx="1"/>
          </p:nvPr>
        </p:nvSpPr>
        <p:spPr/>
        <p:txBody>
          <a:bodyPr/>
          <a:lstStyle/>
          <a:p>
            <a:pPr eaLnBrk="1" hangingPunct="1"/>
            <a:r>
              <a:rPr lang="fi-FI" smtClean="0"/>
              <a:t>transdermaalinen ja perkutaalinen lääkitys</a:t>
            </a:r>
          </a:p>
          <a:p>
            <a:pPr eaLnBrk="1" hangingPunct="1"/>
            <a:r>
              <a:rPr lang="fi-FI" smtClean="0"/>
              <a:t>transdermaalisesta lääkeaine vapautuu iholle säädellysti (esim. syöpäkivun hoito fentanyylilaastarilla)</a:t>
            </a:r>
          </a:p>
          <a:p>
            <a:pPr eaLnBrk="1" hangingPunct="1"/>
            <a:r>
              <a:rPr lang="fi-FI" smtClean="0"/>
              <a:t>perkutaalinen viittaa edellisten lisäksi myös geeleihin ja voiteisiin (Mobilat </a:t>
            </a:r>
            <a:r>
              <a:rPr lang="en-US" smtClean="0">
                <a:cs typeface="Arial" charset="0"/>
              </a:rPr>
              <a:t>®</a:t>
            </a:r>
            <a:r>
              <a:rPr lang="fi-FI" smtClean="0"/>
              <a:t>, Felden</a:t>
            </a:r>
            <a:r>
              <a:rPr lang="en-US" smtClean="0">
                <a:cs typeface="Arial" charset="0"/>
              </a:rPr>
              <a:t>®</a:t>
            </a:r>
            <a:r>
              <a:rPr lang="fi-FI" smtClean="0"/>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noGrp="1" noChangeArrowheads="1"/>
          </p:cNvSpPr>
          <p:nvPr>
            <p:ph type="title"/>
          </p:nvPr>
        </p:nvSpPr>
        <p:spPr/>
        <p:txBody>
          <a:bodyPr/>
          <a:lstStyle/>
          <a:p>
            <a:pPr eaLnBrk="1" hangingPunct="1"/>
            <a:r>
              <a:rPr lang="fi-FI" smtClean="0"/>
              <a:t>Lääkeaineen ja – valmisteen nimi</a:t>
            </a:r>
          </a:p>
        </p:txBody>
      </p:sp>
      <p:sp>
        <p:nvSpPr>
          <p:cNvPr id="9220" name="Päivämäärän paikkamerkki 5"/>
          <p:cNvSpPr>
            <a:spLocks noGrp="1"/>
          </p:cNvSpPr>
          <p:nvPr>
            <p:ph type="dt" sz="half" idx="10"/>
          </p:nvPr>
        </p:nvSpPr>
        <p:spPr>
          <a:noFill/>
        </p:spPr>
        <p:txBody>
          <a:bodyPr/>
          <a:lstStyle/>
          <a:p>
            <a:r>
              <a:rPr lang="fi-FI"/>
              <a:t>Carita Lepikonmäki</a:t>
            </a:r>
          </a:p>
        </p:txBody>
      </p:sp>
      <p:sp>
        <p:nvSpPr>
          <p:cNvPr id="9219" name="Rectangle 3"/>
          <p:cNvSpPr>
            <a:spLocks noGrp="1" noChangeArrowheads="1"/>
          </p:cNvSpPr>
          <p:nvPr>
            <p:ph sz="quarter" idx="1"/>
          </p:nvPr>
        </p:nvSpPr>
        <p:spPr/>
        <p:txBody>
          <a:bodyPr/>
          <a:lstStyle/>
          <a:p>
            <a:pPr eaLnBrk="1" hangingPunct="1"/>
            <a:r>
              <a:rPr lang="fi-FI" b="1" u="sng" smtClean="0"/>
              <a:t>kemiallinen nimi</a:t>
            </a:r>
            <a:r>
              <a:rPr lang="fi-FI" smtClean="0"/>
              <a:t> esim.7-kloori-1, 3-dihydro -1-metyyli -5- fen</a:t>
            </a:r>
          </a:p>
          <a:p>
            <a:pPr eaLnBrk="1" hangingPunct="1"/>
            <a:r>
              <a:rPr lang="fi-FI" b="1" u="sng" smtClean="0"/>
              <a:t>yleisnimi </a:t>
            </a:r>
            <a:r>
              <a:rPr lang="fi-FI" smtClean="0"/>
              <a:t>(geneerinen nimi) diatsepaami, ibuprofeeni </a:t>
            </a:r>
          </a:p>
          <a:p>
            <a:pPr eaLnBrk="1" hangingPunct="1"/>
            <a:r>
              <a:rPr lang="fi-FI" b="1" u="sng" smtClean="0"/>
              <a:t>valmistenimi, kauppanimi</a:t>
            </a:r>
            <a:r>
              <a:rPr lang="fi-FI" smtClean="0"/>
              <a:t> </a:t>
            </a:r>
          </a:p>
          <a:p>
            <a:pPr eaLnBrk="1" hangingPunct="1">
              <a:buFont typeface="Wingdings" pitchFamily="2" charset="2"/>
              <a:buNone/>
            </a:pPr>
            <a:r>
              <a:rPr lang="fi-FI" smtClean="0"/>
              <a:t> Stesolid®, Diapam®, Burana®</a:t>
            </a:r>
          </a:p>
          <a:p>
            <a:pPr eaLnBrk="1" hangingPunct="1">
              <a:buFont typeface="Wingdings" pitchFamily="2" charset="2"/>
              <a:buNone/>
            </a:pPr>
            <a:r>
              <a:rPr lang="fi-FI" smtClean="0"/>
              <a:t>  </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AutoShape 2"/>
          <p:cNvSpPr>
            <a:spLocks noGrp="1" noChangeArrowheads="1"/>
          </p:cNvSpPr>
          <p:nvPr>
            <p:ph type="title"/>
          </p:nvPr>
        </p:nvSpPr>
        <p:spPr/>
        <p:txBody>
          <a:bodyPr/>
          <a:lstStyle/>
          <a:p>
            <a:pPr eaLnBrk="1" hangingPunct="1"/>
            <a:r>
              <a:rPr lang="fi-FI" smtClean="0"/>
              <a:t>Lääkkeen anto laastareilla</a:t>
            </a:r>
          </a:p>
        </p:txBody>
      </p:sp>
      <p:sp>
        <p:nvSpPr>
          <p:cNvPr id="68612" name="Päivämäärän paikkamerkki 5"/>
          <p:cNvSpPr>
            <a:spLocks noGrp="1"/>
          </p:cNvSpPr>
          <p:nvPr>
            <p:ph type="dt" sz="half" idx="10"/>
          </p:nvPr>
        </p:nvSpPr>
        <p:spPr>
          <a:noFill/>
        </p:spPr>
        <p:txBody>
          <a:bodyPr/>
          <a:lstStyle/>
          <a:p>
            <a:r>
              <a:rPr lang="fi-FI"/>
              <a:t>Carita Lepikonmäki</a:t>
            </a:r>
          </a:p>
        </p:txBody>
      </p:sp>
      <p:sp>
        <p:nvSpPr>
          <p:cNvPr id="68611" name="Rectangle 3"/>
          <p:cNvSpPr>
            <a:spLocks noGrp="1" noChangeArrowheads="1"/>
          </p:cNvSpPr>
          <p:nvPr>
            <p:ph sz="quarter" idx="1"/>
          </p:nvPr>
        </p:nvSpPr>
        <p:spPr/>
        <p:txBody>
          <a:bodyPr/>
          <a:lstStyle/>
          <a:p>
            <a:pPr eaLnBrk="1" hangingPunct="1"/>
            <a:r>
              <a:rPr lang="fi-FI" sz="2400" dirty="0" smtClean="0"/>
              <a:t>esim. nitroglyseriini, nikotiini, hormonit, kipulääkkeet</a:t>
            </a:r>
          </a:p>
          <a:p>
            <a:pPr eaLnBrk="1" hangingPunct="1"/>
            <a:r>
              <a:rPr lang="fi-FI" sz="2400" dirty="0" smtClean="0"/>
              <a:t>kiinnitetään puhtaalle, kuivalle ja terveelle iholle rintakehään, olkavarteen, lanneselkään</a:t>
            </a:r>
          </a:p>
          <a:p>
            <a:pPr eaLnBrk="1" hangingPunct="1"/>
            <a:r>
              <a:rPr lang="fi-FI" sz="2400" dirty="0" smtClean="0"/>
              <a:t>laastareissa on suojakalvo joka poistetaan ennen laittoa</a:t>
            </a:r>
          </a:p>
          <a:p>
            <a:pPr eaLnBrk="1" hangingPunct="1"/>
            <a:r>
              <a:rPr lang="fi-FI" sz="2400" dirty="0" smtClean="0"/>
              <a:t>eri paikka aina vaihdon jälkeen (väliä 2 – 3 päivää)</a:t>
            </a:r>
          </a:p>
          <a:p>
            <a:pPr eaLnBrk="1" hangingPunct="1"/>
            <a:r>
              <a:rPr lang="fi-FI" sz="2400" dirty="0" smtClean="0"/>
              <a:t>ei saunaan jos valmistaja kieltää / ei aurinkoon</a:t>
            </a:r>
          </a:p>
          <a:p>
            <a:pPr eaLnBrk="1" hangingPunct="1"/>
            <a:r>
              <a:rPr lang="fi-FI" sz="2400" dirty="0" smtClean="0"/>
              <a:t>suihkun, kylvyn ja fyysisen rasituksen kestäviä</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AutoShape 2"/>
          <p:cNvSpPr>
            <a:spLocks noGrp="1" noChangeArrowheads="1"/>
          </p:cNvSpPr>
          <p:nvPr>
            <p:ph type="title"/>
          </p:nvPr>
        </p:nvSpPr>
        <p:spPr/>
        <p:txBody>
          <a:bodyPr/>
          <a:lstStyle/>
          <a:p>
            <a:pPr eaLnBrk="1" hangingPunct="1"/>
            <a:r>
              <a:rPr lang="fi-FI" smtClean="0"/>
              <a:t>Silmän paikallishoito</a:t>
            </a:r>
          </a:p>
        </p:txBody>
      </p:sp>
      <p:sp>
        <p:nvSpPr>
          <p:cNvPr id="69636" name="Päivämäärän paikkamerkki 5"/>
          <p:cNvSpPr>
            <a:spLocks noGrp="1"/>
          </p:cNvSpPr>
          <p:nvPr>
            <p:ph type="dt" sz="half" idx="10"/>
          </p:nvPr>
        </p:nvSpPr>
        <p:spPr>
          <a:noFill/>
        </p:spPr>
        <p:txBody>
          <a:bodyPr/>
          <a:lstStyle/>
          <a:p>
            <a:r>
              <a:rPr lang="fi-FI"/>
              <a:t>Carita Lepikonmäki</a:t>
            </a:r>
          </a:p>
        </p:txBody>
      </p:sp>
      <p:sp>
        <p:nvSpPr>
          <p:cNvPr id="69635" name="Rectangle 3"/>
          <p:cNvSpPr>
            <a:spLocks noGrp="1" noChangeArrowheads="1"/>
          </p:cNvSpPr>
          <p:nvPr>
            <p:ph sz="quarter" idx="1"/>
          </p:nvPr>
        </p:nvSpPr>
        <p:spPr/>
        <p:txBody>
          <a:bodyPr/>
          <a:lstStyle/>
          <a:p>
            <a:pPr eaLnBrk="1" hangingPunct="1">
              <a:lnSpc>
                <a:spcPct val="80000"/>
              </a:lnSpc>
            </a:pPr>
            <a:r>
              <a:rPr lang="fi-FI" sz="2400" smtClean="0"/>
              <a:t>silmätipat, - voiteet, - vedet ja lamellit</a:t>
            </a:r>
          </a:p>
          <a:p>
            <a:pPr eaLnBrk="1" hangingPunct="1">
              <a:lnSpc>
                <a:spcPct val="80000"/>
              </a:lnSpc>
            </a:pPr>
            <a:r>
              <a:rPr lang="fi-FI" sz="2400" smtClean="0"/>
              <a:t>pullon tai tuubin kärki ei saa koskettaa silmää tai limakalvoja</a:t>
            </a:r>
          </a:p>
          <a:p>
            <a:pPr eaLnBrk="1" hangingPunct="1">
              <a:lnSpc>
                <a:spcPct val="80000"/>
              </a:lnSpc>
            </a:pPr>
            <a:r>
              <a:rPr lang="fi-FI" sz="2400" smtClean="0"/>
              <a:t>eri silmätippojen annostelun välillä useiden minuuttien (10 min.) tauko</a:t>
            </a:r>
          </a:p>
          <a:p>
            <a:pPr eaLnBrk="1" hangingPunct="1">
              <a:lnSpc>
                <a:spcPct val="80000"/>
              </a:lnSpc>
            </a:pPr>
            <a:r>
              <a:rPr lang="fi-FI" sz="2400" smtClean="0"/>
              <a:t>ensin annetaan tipat, sitten voide (voide estäisi muuten tipan imeytymisen)</a:t>
            </a:r>
          </a:p>
          <a:p>
            <a:pPr eaLnBrk="1" hangingPunct="1">
              <a:lnSpc>
                <a:spcPct val="80000"/>
              </a:lnSpc>
            </a:pPr>
            <a:r>
              <a:rPr lang="fi-FI" sz="2400" smtClean="0"/>
              <a:t>käyttöaika avattuna enintään 1 kuukausi</a:t>
            </a:r>
          </a:p>
          <a:p>
            <a:pPr eaLnBrk="1" hangingPunct="1">
              <a:lnSpc>
                <a:spcPct val="80000"/>
              </a:lnSpc>
            </a:pPr>
            <a:r>
              <a:rPr lang="fi-FI" sz="2400" smtClean="0"/>
              <a:t>silmävesiä käytetään hautomiseen ja huuhtelemiseen</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AutoShape 2"/>
          <p:cNvSpPr>
            <a:spLocks noGrp="1" noChangeArrowheads="1"/>
          </p:cNvSpPr>
          <p:nvPr>
            <p:ph type="title"/>
          </p:nvPr>
        </p:nvSpPr>
        <p:spPr/>
        <p:txBody>
          <a:bodyPr>
            <a:normAutofit fontScale="90000"/>
          </a:bodyPr>
          <a:lstStyle/>
          <a:p>
            <a:pPr eaLnBrk="1" hangingPunct="1"/>
            <a:r>
              <a:rPr lang="fi-FI" sz="3200" smtClean="0"/>
              <a:t>Silmätippojen ja – voiteiden anto</a:t>
            </a:r>
            <a:br>
              <a:rPr lang="fi-FI" sz="3200" smtClean="0"/>
            </a:br>
            <a:endParaRPr lang="fi-FI" sz="3200" smtClean="0"/>
          </a:p>
        </p:txBody>
      </p:sp>
      <p:sp>
        <p:nvSpPr>
          <p:cNvPr id="70660" name="Päivämäärän paikkamerkki 5"/>
          <p:cNvSpPr>
            <a:spLocks noGrp="1"/>
          </p:cNvSpPr>
          <p:nvPr>
            <p:ph type="dt" sz="half" idx="10"/>
          </p:nvPr>
        </p:nvSpPr>
        <p:spPr>
          <a:noFill/>
        </p:spPr>
        <p:txBody>
          <a:bodyPr/>
          <a:lstStyle/>
          <a:p>
            <a:r>
              <a:rPr lang="fi-FI"/>
              <a:t>Carita Lepikonmäki</a:t>
            </a:r>
          </a:p>
        </p:txBody>
      </p:sp>
      <p:sp>
        <p:nvSpPr>
          <p:cNvPr id="70659" name="Rectangle 3"/>
          <p:cNvSpPr>
            <a:spLocks noGrp="1" noChangeArrowheads="1"/>
          </p:cNvSpPr>
          <p:nvPr>
            <p:ph sz="quarter" idx="1"/>
          </p:nvPr>
        </p:nvSpPr>
        <p:spPr/>
        <p:txBody>
          <a:bodyPr/>
          <a:lstStyle/>
          <a:p>
            <a:pPr eaLnBrk="1" hangingPunct="1">
              <a:lnSpc>
                <a:spcPct val="80000"/>
              </a:lnSpc>
            </a:pPr>
            <a:r>
              <a:rPr lang="fi-FI" sz="2400" smtClean="0"/>
              <a:t>tippoja annettaessa potilaan pää on taaksepäin taivutettuna ja katseen pitää olla ylöspäin</a:t>
            </a:r>
          </a:p>
          <a:p>
            <a:pPr eaLnBrk="1" hangingPunct="1">
              <a:lnSpc>
                <a:spcPct val="80000"/>
              </a:lnSpc>
            </a:pPr>
            <a:r>
              <a:rPr lang="fi-FI" sz="2400" smtClean="0"/>
              <a:t>alaluomea vedetään alaspäin ja tippa tiputetaan alaluomen sidekalvolle</a:t>
            </a:r>
          </a:p>
          <a:p>
            <a:pPr eaLnBrk="1" hangingPunct="1">
              <a:lnSpc>
                <a:spcPct val="80000"/>
              </a:lnSpc>
            </a:pPr>
            <a:r>
              <a:rPr lang="fi-FI" sz="2400" smtClean="0"/>
              <a:t>tiputtamisen jälkeen silmää pidetään kiinni ja kyynelkanavaa painetaan  parin minuutin ajan</a:t>
            </a:r>
          </a:p>
          <a:p>
            <a:pPr eaLnBrk="1" hangingPunct="1">
              <a:lnSpc>
                <a:spcPct val="80000"/>
              </a:lnSpc>
            </a:pPr>
            <a:r>
              <a:rPr lang="fi-FI" sz="2400" smtClean="0"/>
              <a:t>silmävoidetta annettaessa alaluomea vedetään alaspäin ja voide levitetään pitkin alaluomen pohjukkaa</a:t>
            </a:r>
          </a:p>
          <a:p>
            <a:pPr eaLnBrk="1" hangingPunct="1">
              <a:lnSpc>
                <a:spcPct val="80000"/>
              </a:lnSpc>
            </a:pPr>
            <a:r>
              <a:rPr lang="fi-FI" sz="2400" smtClean="0"/>
              <a:t>voideputkilon kärki ei saa koskettaa silmää (bakteereja)</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AutoShape 2"/>
          <p:cNvSpPr>
            <a:spLocks noGrp="1" noChangeArrowheads="1"/>
          </p:cNvSpPr>
          <p:nvPr>
            <p:ph type="title"/>
          </p:nvPr>
        </p:nvSpPr>
        <p:spPr/>
        <p:txBody>
          <a:bodyPr/>
          <a:lstStyle/>
          <a:p>
            <a:pPr eaLnBrk="1" hangingPunct="1"/>
            <a:r>
              <a:rPr lang="fi-FI" smtClean="0"/>
              <a:t>Korvan paikallishoito</a:t>
            </a:r>
          </a:p>
        </p:txBody>
      </p:sp>
      <p:sp>
        <p:nvSpPr>
          <p:cNvPr id="71684" name="Päivämäärän paikkamerkki 5"/>
          <p:cNvSpPr>
            <a:spLocks noGrp="1"/>
          </p:cNvSpPr>
          <p:nvPr>
            <p:ph type="dt" sz="half" idx="10"/>
          </p:nvPr>
        </p:nvSpPr>
        <p:spPr>
          <a:noFill/>
        </p:spPr>
        <p:txBody>
          <a:bodyPr/>
          <a:lstStyle/>
          <a:p>
            <a:r>
              <a:rPr lang="fi-FI"/>
              <a:t>Carita Lepikonmäki</a:t>
            </a:r>
          </a:p>
        </p:txBody>
      </p:sp>
      <p:sp>
        <p:nvSpPr>
          <p:cNvPr id="71683" name="Rectangle 3"/>
          <p:cNvSpPr>
            <a:spLocks noGrp="1" noChangeArrowheads="1"/>
          </p:cNvSpPr>
          <p:nvPr>
            <p:ph sz="quarter" idx="1"/>
          </p:nvPr>
        </p:nvSpPr>
        <p:spPr/>
        <p:txBody>
          <a:bodyPr/>
          <a:lstStyle/>
          <a:p>
            <a:pPr eaLnBrk="1" hangingPunct="1"/>
            <a:r>
              <a:rPr lang="fi-FI" smtClean="0"/>
              <a:t>korvatipat ja – voiteet</a:t>
            </a:r>
          </a:p>
          <a:p>
            <a:pPr eaLnBrk="1" hangingPunct="1"/>
            <a:r>
              <a:rPr lang="fi-FI" smtClean="0"/>
              <a:t>annostellaan uloimpaan korvakäytävään</a:t>
            </a:r>
          </a:p>
          <a:p>
            <a:pPr eaLnBrk="1" hangingPunct="1"/>
            <a:r>
              <a:rPr lang="fi-FI" smtClean="0"/>
              <a:t>valmisteiden tulee olla ruumiinlämpöisiä ettei potilaalle aiheutuisi huimausta</a:t>
            </a:r>
          </a:p>
          <a:p>
            <a:pPr eaLnBrk="1" hangingPunct="1"/>
            <a:r>
              <a:rPr lang="fi-FI" smtClean="0"/>
              <a:t>päätä pidetään kallellaan vähän aikaa sen jälkeen kun lääke on annosteltu korvakäytävään (tehostaa vaikutusta)</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AutoShape 2"/>
          <p:cNvSpPr>
            <a:spLocks noGrp="1" noChangeArrowheads="1"/>
          </p:cNvSpPr>
          <p:nvPr>
            <p:ph type="title"/>
          </p:nvPr>
        </p:nvSpPr>
        <p:spPr/>
        <p:txBody>
          <a:bodyPr/>
          <a:lstStyle/>
          <a:p>
            <a:pPr eaLnBrk="1" hangingPunct="1"/>
            <a:r>
              <a:rPr lang="fi-FI" smtClean="0"/>
              <a:t>Nenän paikallishoito</a:t>
            </a:r>
          </a:p>
        </p:txBody>
      </p:sp>
      <p:sp>
        <p:nvSpPr>
          <p:cNvPr id="72708" name="Päivämäärän paikkamerkki 5"/>
          <p:cNvSpPr>
            <a:spLocks noGrp="1"/>
          </p:cNvSpPr>
          <p:nvPr>
            <p:ph type="dt" sz="half" idx="10"/>
          </p:nvPr>
        </p:nvSpPr>
        <p:spPr>
          <a:noFill/>
        </p:spPr>
        <p:txBody>
          <a:bodyPr/>
          <a:lstStyle/>
          <a:p>
            <a:r>
              <a:rPr lang="fi-FI"/>
              <a:t>Carita Lepikonmäki</a:t>
            </a:r>
          </a:p>
        </p:txBody>
      </p:sp>
      <p:sp>
        <p:nvSpPr>
          <p:cNvPr id="72707" name="Rectangle 3"/>
          <p:cNvSpPr>
            <a:spLocks noGrp="1" noChangeArrowheads="1"/>
          </p:cNvSpPr>
          <p:nvPr>
            <p:ph sz="quarter" idx="1"/>
          </p:nvPr>
        </p:nvSpPr>
        <p:spPr/>
        <p:txBody>
          <a:bodyPr/>
          <a:lstStyle/>
          <a:p>
            <a:pPr eaLnBrk="1" hangingPunct="1"/>
            <a:r>
              <a:rPr lang="fi-FI" sz="2400" smtClean="0"/>
              <a:t>nenätipat, - sumutteet ja nenävoiteet</a:t>
            </a:r>
          </a:p>
          <a:p>
            <a:pPr eaLnBrk="1" hangingPunct="1"/>
            <a:r>
              <a:rPr lang="fi-FI" sz="2400" smtClean="0"/>
              <a:t>koska vaikutus systemaattista haittavaikutuksia voi tulla muualle elimistöön</a:t>
            </a:r>
          </a:p>
          <a:p>
            <a:pPr eaLnBrk="1" hangingPunct="1"/>
            <a:r>
              <a:rPr lang="fi-FI" sz="2400" smtClean="0"/>
              <a:t>tavallisimpia hoitoja ovat nuhan hoito ja allergisen nuhan esto</a:t>
            </a:r>
          </a:p>
          <a:p>
            <a:pPr eaLnBrk="1" hangingPunct="1"/>
            <a:r>
              <a:rPr lang="fi-FI" sz="2400" smtClean="0"/>
              <a:t>intranasaalista (nenään) annaostelua voidaan käyttää myös silloin, jos lääkeaine hajoaa mahassa (kalsitoniini ja desmopressiini).</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AutoShape 2"/>
          <p:cNvSpPr>
            <a:spLocks noGrp="1" noChangeArrowheads="1"/>
          </p:cNvSpPr>
          <p:nvPr>
            <p:ph type="title"/>
          </p:nvPr>
        </p:nvSpPr>
        <p:spPr/>
        <p:txBody>
          <a:bodyPr/>
          <a:lstStyle/>
          <a:p>
            <a:pPr eaLnBrk="1" hangingPunct="1"/>
            <a:r>
              <a:rPr lang="fi-FI" sz="3200" smtClean="0"/>
              <a:t>Nenätippojen ja - sumutteiden anto</a:t>
            </a:r>
          </a:p>
        </p:txBody>
      </p:sp>
      <p:sp>
        <p:nvSpPr>
          <p:cNvPr id="73732" name="Päivämäärän paikkamerkki 5"/>
          <p:cNvSpPr>
            <a:spLocks noGrp="1"/>
          </p:cNvSpPr>
          <p:nvPr>
            <p:ph type="dt" sz="half" idx="10"/>
          </p:nvPr>
        </p:nvSpPr>
        <p:spPr>
          <a:noFill/>
        </p:spPr>
        <p:txBody>
          <a:bodyPr/>
          <a:lstStyle/>
          <a:p>
            <a:r>
              <a:rPr lang="fi-FI"/>
              <a:t>Carita Lepikonmäki</a:t>
            </a:r>
          </a:p>
        </p:txBody>
      </p:sp>
      <p:sp>
        <p:nvSpPr>
          <p:cNvPr id="73731" name="Rectangle 3"/>
          <p:cNvSpPr>
            <a:spLocks noGrp="1" noChangeArrowheads="1"/>
          </p:cNvSpPr>
          <p:nvPr>
            <p:ph sz="quarter" idx="1"/>
          </p:nvPr>
        </p:nvSpPr>
        <p:spPr/>
        <p:txBody>
          <a:bodyPr/>
          <a:lstStyle/>
          <a:p>
            <a:pPr eaLnBrk="1" hangingPunct="1">
              <a:lnSpc>
                <a:spcPct val="80000"/>
              </a:lnSpc>
            </a:pPr>
            <a:r>
              <a:rPr lang="fi-FI" sz="2400" smtClean="0"/>
              <a:t>ennen lääkkeen antoa potilas niistää sieraimensa tyhjäksi</a:t>
            </a:r>
          </a:p>
          <a:p>
            <a:pPr eaLnBrk="1" hangingPunct="1">
              <a:lnSpc>
                <a:spcPct val="80000"/>
              </a:lnSpc>
            </a:pPr>
            <a:r>
              <a:rPr lang="fi-FI" sz="2400" smtClean="0"/>
              <a:t>nenätipat suositellaan annettavaksi makuuasennossa pää taaksepäin taivutettuna</a:t>
            </a:r>
          </a:p>
          <a:p>
            <a:pPr eaLnBrk="1" hangingPunct="1">
              <a:lnSpc>
                <a:spcPct val="80000"/>
              </a:lnSpc>
            </a:pPr>
            <a:r>
              <a:rPr lang="fi-FI" sz="2400" smtClean="0"/>
              <a:t>potilaan tulisi olla jonkin aikaa tässä asennossa</a:t>
            </a:r>
          </a:p>
          <a:p>
            <a:pPr eaLnBrk="1" hangingPunct="1">
              <a:lnSpc>
                <a:spcPct val="80000"/>
              </a:lnSpc>
            </a:pPr>
            <a:r>
              <a:rPr lang="fi-FI" sz="2400" smtClean="0"/>
              <a:t>kun annetaan nenäsumutetta, potilaan tulee olla pystyasennossa ja hänen toista sieraintaan painetaan kiinni</a:t>
            </a:r>
          </a:p>
          <a:p>
            <a:pPr eaLnBrk="1" hangingPunct="1">
              <a:lnSpc>
                <a:spcPct val="80000"/>
              </a:lnSpc>
            </a:pPr>
            <a:r>
              <a:rPr lang="fi-FI" sz="2400" smtClean="0"/>
              <a:t>kun sumutin laukaistaan, potilas hengittää lääkeainetta avoimen sieraimen kautta</a:t>
            </a:r>
          </a:p>
          <a:p>
            <a:pPr eaLnBrk="1" hangingPunct="1">
              <a:lnSpc>
                <a:spcPct val="80000"/>
              </a:lnSpc>
            </a:pPr>
            <a:r>
              <a:rPr lang="fi-FI" sz="2400" smtClean="0"/>
              <a:t>käsitellään molemmat sieraimet</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AutoShape 2"/>
          <p:cNvSpPr>
            <a:spLocks noGrp="1" noChangeArrowheads="1"/>
          </p:cNvSpPr>
          <p:nvPr>
            <p:ph type="title"/>
          </p:nvPr>
        </p:nvSpPr>
        <p:spPr/>
        <p:txBody>
          <a:bodyPr>
            <a:normAutofit fontScale="90000"/>
          </a:bodyPr>
          <a:lstStyle/>
          <a:p>
            <a:pPr eaLnBrk="1" hangingPunct="1"/>
            <a:r>
              <a:rPr lang="fi-FI" sz="3200" smtClean="0"/>
              <a:t>Lääkkeen antaminen emättimeen ja kohtuun</a:t>
            </a:r>
          </a:p>
        </p:txBody>
      </p:sp>
      <p:sp>
        <p:nvSpPr>
          <p:cNvPr id="74756" name="Päivämäärän paikkamerkki 5"/>
          <p:cNvSpPr>
            <a:spLocks noGrp="1"/>
          </p:cNvSpPr>
          <p:nvPr>
            <p:ph type="dt" sz="half" idx="10"/>
          </p:nvPr>
        </p:nvSpPr>
        <p:spPr>
          <a:noFill/>
        </p:spPr>
        <p:txBody>
          <a:bodyPr/>
          <a:lstStyle/>
          <a:p>
            <a:r>
              <a:rPr lang="fi-FI"/>
              <a:t>Carita Lepikonmäki</a:t>
            </a:r>
          </a:p>
        </p:txBody>
      </p:sp>
      <p:sp>
        <p:nvSpPr>
          <p:cNvPr id="74755" name="Rectangle 3"/>
          <p:cNvSpPr>
            <a:spLocks noGrp="1" noChangeArrowheads="1"/>
          </p:cNvSpPr>
          <p:nvPr>
            <p:ph sz="quarter" idx="1"/>
          </p:nvPr>
        </p:nvSpPr>
        <p:spPr/>
        <p:txBody>
          <a:bodyPr/>
          <a:lstStyle/>
          <a:p>
            <a:pPr eaLnBrk="1" hangingPunct="1"/>
            <a:r>
              <a:rPr lang="fi-FI" sz="2400" smtClean="0"/>
              <a:t>emätinpuikot,- voiteet-, tabletit</a:t>
            </a:r>
          </a:p>
          <a:p>
            <a:pPr eaLnBrk="1" hangingPunct="1"/>
            <a:r>
              <a:rPr lang="fi-FI" sz="2400" smtClean="0"/>
              <a:t>renkaita ja – vaahtoja käytetään sekä paikallisten tulehdusten hoidossa että raskauden ehkäisyssä</a:t>
            </a:r>
          </a:p>
          <a:p>
            <a:pPr eaLnBrk="1" hangingPunct="1"/>
            <a:r>
              <a:rPr lang="fi-FI" sz="2400" smtClean="0"/>
              <a:t>annostellaan mieluimmin viimeiseksi illalla – lääke ei valu pois ja se vaikuttaa yöllä</a:t>
            </a:r>
          </a:p>
          <a:p>
            <a:pPr eaLnBrk="1" hangingPunct="1"/>
            <a:r>
              <a:rPr lang="fi-FI" sz="2400" smtClean="0"/>
              <a:t>kohdun sisäiset kierukat eli ehkäisimet</a:t>
            </a:r>
          </a:p>
          <a:p>
            <a:pPr eaLnBrk="1" hangingPunct="1"/>
            <a:r>
              <a:rPr lang="fi-FI" sz="2400" smtClean="0"/>
              <a:t>esim. kohdunkaulan syövän hoitoon tarkoitettu valmiste voidaan kiinnittää kohdun limakalvolle</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Grp="1" noChangeArrowheads="1"/>
          </p:cNvSpPr>
          <p:nvPr>
            <p:ph type="title"/>
          </p:nvPr>
        </p:nvSpPr>
        <p:spPr/>
        <p:txBody>
          <a:bodyPr/>
          <a:lstStyle/>
          <a:p>
            <a:pPr eaLnBrk="1" hangingPunct="1"/>
            <a:r>
              <a:rPr lang="fi-FI" sz="3200" smtClean="0"/>
              <a:t>Lääkeaineen annostelu virtsaputkeen</a:t>
            </a:r>
          </a:p>
        </p:txBody>
      </p:sp>
      <p:sp>
        <p:nvSpPr>
          <p:cNvPr id="75780" name="Päivämäärän paikkamerkki 5"/>
          <p:cNvSpPr>
            <a:spLocks noGrp="1"/>
          </p:cNvSpPr>
          <p:nvPr>
            <p:ph type="dt" sz="half" idx="10"/>
          </p:nvPr>
        </p:nvSpPr>
        <p:spPr>
          <a:noFill/>
        </p:spPr>
        <p:txBody>
          <a:bodyPr/>
          <a:lstStyle/>
          <a:p>
            <a:r>
              <a:rPr lang="fi-FI"/>
              <a:t>Carita Lepikonmäki</a:t>
            </a:r>
          </a:p>
        </p:txBody>
      </p:sp>
      <p:sp>
        <p:nvSpPr>
          <p:cNvPr id="75779" name="Rectangle 3"/>
          <p:cNvSpPr>
            <a:spLocks noGrp="1" noChangeArrowheads="1"/>
          </p:cNvSpPr>
          <p:nvPr>
            <p:ph sz="quarter" idx="1"/>
          </p:nvPr>
        </p:nvSpPr>
        <p:spPr/>
        <p:txBody>
          <a:bodyPr/>
          <a:lstStyle/>
          <a:p>
            <a:pPr eaLnBrk="1" hangingPunct="1"/>
            <a:r>
              <a:rPr lang="fi-FI" dirty="0" smtClean="0"/>
              <a:t>esim. miesten erektiovalmiste </a:t>
            </a:r>
            <a:r>
              <a:rPr lang="fi-FI" dirty="0" err="1" smtClean="0"/>
              <a:t>alprostadiili</a:t>
            </a:r>
            <a:r>
              <a:rPr lang="fi-FI" dirty="0" smtClean="0"/>
              <a:t> (</a:t>
            </a:r>
            <a:r>
              <a:rPr lang="fi-FI" dirty="0" err="1" smtClean="0"/>
              <a:t>Muse</a:t>
            </a:r>
            <a:r>
              <a:rPr lang="en-US" sz="2000" dirty="0" smtClean="0">
                <a:cs typeface="Arial" charset="0"/>
              </a:rPr>
              <a:t>®</a:t>
            </a:r>
            <a:r>
              <a:rPr lang="en-US" dirty="0" smtClean="0">
                <a:cs typeface="Arial" charset="0"/>
              </a:rPr>
              <a:t>) </a:t>
            </a:r>
            <a:r>
              <a:rPr lang="en-US" dirty="0" err="1" smtClean="0">
                <a:cs typeface="Arial" charset="0"/>
              </a:rPr>
              <a:t>virtsatiepuikko</a:t>
            </a:r>
            <a:endParaRPr lang="en-US" dirty="0" smtClean="0">
              <a:cs typeface="Arial" charset="0"/>
            </a:endParaRPr>
          </a:p>
          <a:p>
            <a:pPr eaLnBrk="1" hangingPunct="1"/>
            <a:r>
              <a:rPr lang="en-US" dirty="0" err="1" smtClean="0">
                <a:cs typeface="Arial" charset="0"/>
              </a:rPr>
              <a:t>lidokaiinigeeliä</a:t>
            </a:r>
            <a:r>
              <a:rPr lang="en-US" dirty="0" smtClean="0">
                <a:cs typeface="Arial" charset="0"/>
              </a:rPr>
              <a:t> </a:t>
            </a:r>
            <a:r>
              <a:rPr lang="en-US" dirty="0" err="1" smtClean="0">
                <a:cs typeface="Arial" charset="0"/>
              </a:rPr>
              <a:t>käytetään</a:t>
            </a:r>
            <a:r>
              <a:rPr lang="en-US" dirty="0" smtClean="0">
                <a:cs typeface="Arial" charset="0"/>
              </a:rPr>
              <a:t> </a:t>
            </a:r>
            <a:r>
              <a:rPr lang="en-US" dirty="0" err="1" smtClean="0">
                <a:cs typeface="Arial" charset="0"/>
              </a:rPr>
              <a:t>miesten</a:t>
            </a:r>
            <a:r>
              <a:rPr lang="en-US" dirty="0" smtClean="0">
                <a:cs typeface="Arial" charset="0"/>
              </a:rPr>
              <a:t> </a:t>
            </a:r>
            <a:r>
              <a:rPr lang="en-US" dirty="0" err="1" smtClean="0">
                <a:cs typeface="Arial" charset="0"/>
              </a:rPr>
              <a:t>ja</a:t>
            </a:r>
            <a:r>
              <a:rPr lang="en-US" dirty="0" smtClean="0">
                <a:cs typeface="Arial" charset="0"/>
              </a:rPr>
              <a:t> </a:t>
            </a:r>
            <a:r>
              <a:rPr lang="en-US" dirty="0" err="1" smtClean="0">
                <a:cs typeface="Arial" charset="0"/>
              </a:rPr>
              <a:t>naisten</a:t>
            </a:r>
            <a:r>
              <a:rPr lang="en-US" dirty="0" smtClean="0">
                <a:cs typeface="Arial" charset="0"/>
              </a:rPr>
              <a:t> </a:t>
            </a:r>
            <a:r>
              <a:rPr lang="en-US" dirty="0" err="1" smtClean="0">
                <a:cs typeface="Arial" charset="0"/>
              </a:rPr>
              <a:t>katetroinnissa</a:t>
            </a:r>
            <a:r>
              <a:rPr lang="en-US" dirty="0" smtClean="0">
                <a:cs typeface="Arial" charset="0"/>
              </a:rPr>
              <a:t> </a:t>
            </a:r>
            <a:r>
              <a:rPr lang="en-US" dirty="0" err="1" smtClean="0">
                <a:cs typeface="Arial" charset="0"/>
              </a:rPr>
              <a:t>virtsatieputkien</a:t>
            </a:r>
            <a:r>
              <a:rPr lang="en-US" dirty="0" smtClean="0">
                <a:cs typeface="Arial" charset="0"/>
              </a:rPr>
              <a:t> </a:t>
            </a:r>
            <a:r>
              <a:rPr lang="en-US" dirty="0" err="1" smtClean="0">
                <a:cs typeface="Arial" charset="0"/>
              </a:rPr>
              <a:t>puuduttamiseen</a:t>
            </a:r>
            <a:r>
              <a:rPr lang="en-US" dirty="0" smtClean="0">
                <a:cs typeface="Arial" charset="0"/>
              </a:rPr>
              <a:t> </a:t>
            </a:r>
            <a:r>
              <a:rPr lang="en-US" dirty="0" err="1" smtClean="0">
                <a:cs typeface="Arial" charset="0"/>
              </a:rPr>
              <a:t>ja</a:t>
            </a:r>
            <a:r>
              <a:rPr lang="en-US" dirty="0" smtClean="0">
                <a:cs typeface="Arial" charset="0"/>
              </a:rPr>
              <a:t> </a:t>
            </a:r>
            <a:r>
              <a:rPr lang="en-US" dirty="0" err="1" smtClean="0">
                <a:cs typeface="Arial" charset="0"/>
              </a:rPr>
              <a:t>liukastuttamiseen</a:t>
            </a:r>
            <a:r>
              <a:rPr lang="en-US" dirty="0" smtClean="0">
                <a:cs typeface="Arial" charset="0"/>
              </a:rPr>
              <a:t> </a:t>
            </a:r>
            <a:r>
              <a:rPr lang="en-US" dirty="0" err="1" smtClean="0">
                <a:cs typeface="Arial" charset="0"/>
              </a:rPr>
              <a:t>ennen</a:t>
            </a:r>
            <a:r>
              <a:rPr lang="en-US" dirty="0" smtClean="0">
                <a:cs typeface="Arial" charset="0"/>
              </a:rPr>
              <a:t> </a:t>
            </a:r>
            <a:r>
              <a:rPr lang="en-US" dirty="0" err="1" smtClean="0">
                <a:cs typeface="Arial" charset="0"/>
              </a:rPr>
              <a:t>operaatioita</a:t>
            </a:r>
            <a:endParaRPr lang="en-US" dirty="0" smtClean="0">
              <a:cs typeface="Arial"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AutoShape 2"/>
          <p:cNvSpPr>
            <a:spLocks noGrp="1" noChangeArrowheads="1"/>
          </p:cNvSpPr>
          <p:nvPr>
            <p:ph type="title"/>
          </p:nvPr>
        </p:nvSpPr>
        <p:spPr/>
        <p:txBody>
          <a:bodyPr/>
          <a:lstStyle/>
          <a:p>
            <a:pPr eaLnBrk="1" hangingPunct="1"/>
            <a:r>
              <a:rPr lang="fi-FI" dirty="0" err="1" smtClean="0"/>
              <a:t>Parenteraaliset</a:t>
            </a:r>
            <a:r>
              <a:rPr lang="fi-FI" dirty="0" smtClean="0"/>
              <a:t> lääkemuodot</a:t>
            </a:r>
          </a:p>
        </p:txBody>
      </p:sp>
      <p:sp>
        <p:nvSpPr>
          <p:cNvPr id="76804" name="Päivämäärän paikkamerkki 5"/>
          <p:cNvSpPr>
            <a:spLocks noGrp="1"/>
          </p:cNvSpPr>
          <p:nvPr>
            <p:ph type="dt" sz="half" idx="10"/>
          </p:nvPr>
        </p:nvSpPr>
        <p:spPr>
          <a:noFill/>
        </p:spPr>
        <p:txBody>
          <a:bodyPr/>
          <a:lstStyle/>
          <a:p>
            <a:r>
              <a:rPr lang="fi-FI"/>
              <a:t>Carita Lepikonmäki</a:t>
            </a:r>
          </a:p>
        </p:txBody>
      </p:sp>
      <p:sp>
        <p:nvSpPr>
          <p:cNvPr id="76803" name="Rectangle 3"/>
          <p:cNvSpPr>
            <a:spLocks noGrp="1" noChangeArrowheads="1"/>
          </p:cNvSpPr>
          <p:nvPr>
            <p:ph sz="quarter" idx="1"/>
          </p:nvPr>
        </p:nvSpPr>
        <p:spPr/>
        <p:txBody>
          <a:bodyPr/>
          <a:lstStyle/>
          <a:p>
            <a:pPr eaLnBrk="1" hangingPunct="1"/>
            <a:r>
              <a:rPr lang="fi-FI" smtClean="0"/>
              <a:t>infuusionesteet</a:t>
            </a:r>
          </a:p>
          <a:p>
            <a:pPr eaLnBrk="1" hangingPunct="1"/>
            <a:r>
              <a:rPr lang="fi-FI" smtClean="0"/>
              <a:t>infuusiokuiva-aineet ja infuusiokonsentraatit</a:t>
            </a:r>
          </a:p>
          <a:p>
            <a:pPr eaLnBrk="1" hangingPunct="1"/>
            <a:r>
              <a:rPr lang="fi-FI" smtClean="0"/>
              <a:t>injektionesteet</a:t>
            </a:r>
          </a:p>
          <a:p>
            <a:pPr eaLnBrk="1" hangingPunct="1"/>
            <a:r>
              <a:rPr lang="fi-FI" smtClean="0"/>
              <a:t>injektiokuiva-aineet ja injektiokonsentraatit</a:t>
            </a:r>
          </a:p>
          <a:p>
            <a:pPr eaLnBrk="1" hangingPunct="1"/>
            <a:r>
              <a:rPr lang="fi-FI" smtClean="0"/>
              <a:t>huuhtelunesteet</a:t>
            </a:r>
          </a:p>
          <a:p>
            <a:pPr eaLnBrk="1" hangingPunct="1"/>
            <a:r>
              <a:rPr lang="fi-FI" smtClean="0"/>
              <a:t>hemodialyysikonsentraatit ja dialyysinesteet</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AutoShape 2"/>
          <p:cNvSpPr>
            <a:spLocks noGrp="1" noChangeArrowheads="1"/>
          </p:cNvSpPr>
          <p:nvPr>
            <p:ph type="title"/>
          </p:nvPr>
        </p:nvSpPr>
        <p:spPr/>
        <p:txBody>
          <a:bodyPr/>
          <a:lstStyle/>
          <a:p>
            <a:pPr eaLnBrk="1" hangingPunct="1"/>
            <a:r>
              <a:rPr lang="fi-FI" smtClean="0"/>
              <a:t>Parenteraalisen lääkityksen edut</a:t>
            </a:r>
          </a:p>
        </p:txBody>
      </p:sp>
      <p:sp>
        <p:nvSpPr>
          <p:cNvPr id="79876" name="Päivämäärän paikkamerkki 5"/>
          <p:cNvSpPr>
            <a:spLocks noGrp="1"/>
          </p:cNvSpPr>
          <p:nvPr>
            <p:ph type="dt" sz="half" idx="10"/>
          </p:nvPr>
        </p:nvSpPr>
        <p:spPr>
          <a:noFill/>
        </p:spPr>
        <p:txBody>
          <a:bodyPr/>
          <a:lstStyle/>
          <a:p>
            <a:r>
              <a:rPr lang="fi-FI"/>
              <a:t>Carita Lepikonmäki</a:t>
            </a:r>
          </a:p>
        </p:txBody>
      </p:sp>
      <p:sp>
        <p:nvSpPr>
          <p:cNvPr id="79875" name="Rectangle 3"/>
          <p:cNvSpPr>
            <a:spLocks noGrp="1" noChangeArrowheads="1"/>
          </p:cNvSpPr>
          <p:nvPr>
            <p:ph sz="quarter" idx="1"/>
          </p:nvPr>
        </p:nvSpPr>
        <p:spPr/>
        <p:txBody>
          <a:bodyPr/>
          <a:lstStyle/>
          <a:p>
            <a:pPr eaLnBrk="1" hangingPunct="1">
              <a:lnSpc>
                <a:spcPct val="90000"/>
              </a:lnSpc>
            </a:pPr>
            <a:r>
              <a:rPr lang="fi-FI" sz="2400" smtClean="0"/>
              <a:t>halutaan ja saadaan nopea hoitovaste</a:t>
            </a:r>
          </a:p>
          <a:p>
            <a:pPr eaLnBrk="1" hangingPunct="1">
              <a:lnSpc>
                <a:spcPct val="90000"/>
              </a:lnSpc>
            </a:pPr>
            <a:r>
              <a:rPr lang="fi-FI" sz="2400" smtClean="0"/>
              <a:t>annostelu tarkkaa</a:t>
            </a:r>
          </a:p>
          <a:p>
            <a:pPr eaLnBrk="1" hangingPunct="1">
              <a:lnSpc>
                <a:spcPct val="90000"/>
              </a:lnSpc>
            </a:pPr>
            <a:r>
              <a:rPr lang="fi-FI" sz="2400" smtClean="0"/>
              <a:t>lääkeaine hajoaisi tai se ei muuten imeydy ruoansulatuskanavassa - tällaisia lääkkeitä ovat esim. insuliini, hepariini, bentsyylipenisilliini, vankomysiini</a:t>
            </a:r>
          </a:p>
          <a:p>
            <a:pPr eaLnBrk="1" hangingPunct="1">
              <a:lnSpc>
                <a:spcPct val="90000"/>
              </a:lnSpc>
            </a:pPr>
            <a:r>
              <a:rPr lang="fi-FI" sz="2400" smtClean="0"/>
              <a:t>voidaan seurata ja säädellä lääkeannoksen suuruutta</a:t>
            </a:r>
          </a:p>
          <a:p>
            <a:pPr eaLnBrk="1" hangingPunct="1">
              <a:lnSpc>
                <a:spcPct val="90000"/>
              </a:lnSpc>
            </a:pPr>
            <a:r>
              <a:rPr lang="fi-FI" sz="2400" smtClean="0"/>
              <a:t>sopii myös tajuttomalle, oksentelevalle tai kouristelevalle potilaalle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Grp="1" noChangeArrowheads="1"/>
          </p:cNvSpPr>
          <p:nvPr>
            <p:ph type="title"/>
          </p:nvPr>
        </p:nvSpPr>
        <p:spPr/>
        <p:txBody>
          <a:bodyPr/>
          <a:lstStyle/>
          <a:p>
            <a:pPr eaLnBrk="1" hangingPunct="1"/>
            <a:r>
              <a:rPr lang="fi-FI" smtClean="0"/>
              <a:t>Peruskäsitteitä</a:t>
            </a:r>
          </a:p>
        </p:txBody>
      </p:sp>
      <p:sp>
        <p:nvSpPr>
          <p:cNvPr id="10244" name="Päivämäärän paikkamerkki 5"/>
          <p:cNvSpPr>
            <a:spLocks noGrp="1"/>
          </p:cNvSpPr>
          <p:nvPr>
            <p:ph type="dt" sz="half" idx="10"/>
          </p:nvPr>
        </p:nvSpPr>
        <p:spPr>
          <a:noFill/>
        </p:spPr>
        <p:txBody>
          <a:bodyPr/>
          <a:lstStyle/>
          <a:p>
            <a:r>
              <a:rPr lang="fi-FI"/>
              <a:t>Carita Lepikonmäki</a:t>
            </a:r>
          </a:p>
        </p:txBody>
      </p:sp>
      <p:sp>
        <p:nvSpPr>
          <p:cNvPr id="10243" name="Rectangle 3"/>
          <p:cNvSpPr>
            <a:spLocks noGrp="1" noChangeArrowheads="1"/>
          </p:cNvSpPr>
          <p:nvPr>
            <p:ph sz="quarter" idx="1"/>
          </p:nvPr>
        </p:nvSpPr>
        <p:spPr/>
        <p:txBody>
          <a:bodyPr/>
          <a:lstStyle/>
          <a:p>
            <a:pPr eaLnBrk="1" hangingPunct="1">
              <a:buFont typeface="Wingdings" pitchFamily="2" charset="2"/>
              <a:buNone/>
            </a:pPr>
            <a:r>
              <a:rPr lang="fi-FI" b="1" u="sng" dirty="0" smtClean="0"/>
              <a:t>Rinnakkaisvalmiste eli </a:t>
            </a:r>
            <a:r>
              <a:rPr lang="fi-FI" b="1" u="sng" dirty="0" err="1" smtClean="0"/>
              <a:t>geneerinen</a:t>
            </a:r>
            <a:endParaRPr lang="fi-FI" b="1" u="sng" dirty="0" smtClean="0"/>
          </a:p>
          <a:p>
            <a:pPr eaLnBrk="1" hangingPunct="1">
              <a:buFont typeface="Wingdings" pitchFamily="2" charset="2"/>
              <a:buNone/>
            </a:pPr>
            <a:r>
              <a:rPr lang="fi-FI" b="1" u="sng" dirty="0" smtClean="0"/>
              <a:t>lääkevalmiste</a:t>
            </a:r>
          </a:p>
          <a:p>
            <a:pPr eaLnBrk="1" hangingPunct="1"/>
            <a:r>
              <a:rPr lang="fi-FI" dirty="0" smtClean="0"/>
              <a:t>sisältää samaa lääkeainetta yhtä paljon kuin alkuperäisvalmiste sekä vahvuus ja lääkemuoto ovat samat</a:t>
            </a:r>
          </a:p>
          <a:p>
            <a:r>
              <a:rPr lang="fi-FI" dirty="0" err="1" smtClean="0"/>
              <a:t>Huom</a:t>
            </a:r>
            <a:r>
              <a:rPr lang="fi-FI" dirty="0" smtClean="0"/>
              <a:t>! </a:t>
            </a:r>
            <a:r>
              <a:rPr lang="fi-FI" dirty="0" err="1" smtClean="0"/>
              <a:t>Geneerinen</a:t>
            </a:r>
            <a:r>
              <a:rPr lang="fi-FI" dirty="0" smtClean="0"/>
              <a:t> substituutio</a:t>
            </a:r>
          </a:p>
          <a:p>
            <a:pPr marL="0" indent="0">
              <a:buNone/>
            </a:pPr>
            <a:r>
              <a:rPr lang="fi-FI" b="1" u="sng" dirty="0" smtClean="0"/>
              <a:t>Biologinen lääke</a:t>
            </a:r>
          </a:p>
          <a:p>
            <a:pPr>
              <a:buFont typeface="Wingdings" panose="05000000000000000000" pitchFamily="2" charset="2"/>
              <a:buChar char="Ø"/>
            </a:pPr>
            <a:r>
              <a:rPr lang="fi-FI" dirty="0" smtClean="0"/>
              <a:t>Elävien eläin-, kasvi- tai bakteerisolujen osista tehty tai niiden avulla tuotettu lääke</a:t>
            </a:r>
          </a:p>
          <a:p>
            <a:pPr marL="0" indent="0">
              <a:buNone/>
            </a:pPr>
            <a:endParaRPr lang="fi-FI" dirty="0" smtClean="0"/>
          </a:p>
          <a:p>
            <a:endParaRPr lang="fi-FI" b="1" u="sng" dirty="0"/>
          </a:p>
          <a:p>
            <a:pPr eaLnBrk="1" hangingPunct="1"/>
            <a:endParaRPr lang="fi-FI" dirty="0" smtClean="0"/>
          </a:p>
          <a:p>
            <a:pPr eaLnBrk="1" hangingPunct="1"/>
            <a:endParaRPr lang="fi-FI" dirty="0" smtClean="0"/>
          </a:p>
          <a:p>
            <a:pPr marL="0" indent="0" eaLnBrk="1" hangingPunct="1">
              <a:buNone/>
            </a:pPr>
            <a:endParaRPr lang="fi-FI" b="1" u="sng" dirty="0"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AutoShape 2"/>
          <p:cNvSpPr>
            <a:spLocks noGrp="1" noChangeArrowheads="1"/>
          </p:cNvSpPr>
          <p:nvPr>
            <p:ph type="title"/>
          </p:nvPr>
        </p:nvSpPr>
        <p:spPr/>
        <p:txBody>
          <a:bodyPr/>
          <a:lstStyle/>
          <a:p>
            <a:pPr eaLnBrk="1" hangingPunct="1"/>
            <a:r>
              <a:rPr lang="fi-FI" smtClean="0"/>
              <a:t>Parenteraalisen lääkityksen haitat</a:t>
            </a:r>
          </a:p>
        </p:txBody>
      </p:sp>
      <p:sp>
        <p:nvSpPr>
          <p:cNvPr id="80900" name="Päivämäärän paikkamerkki 5"/>
          <p:cNvSpPr>
            <a:spLocks noGrp="1"/>
          </p:cNvSpPr>
          <p:nvPr>
            <p:ph type="dt" sz="half" idx="10"/>
          </p:nvPr>
        </p:nvSpPr>
        <p:spPr>
          <a:noFill/>
        </p:spPr>
        <p:txBody>
          <a:bodyPr/>
          <a:lstStyle/>
          <a:p>
            <a:r>
              <a:rPr lang="fi-FI"/>
              <a:t>Carita Lepikonmäki</a:t>
            </a:r>
          </a:p>
        </p:txBody>
      </p:sp>
      <p:sp>
        <p:nvSpPr>
          <p:cNvPr id="80899" name="Rectangle 3"/>
          <p:cNvSpPr>
            <a:spLocks noGrp="1" noChangeArrowheads="1"/>
          </p:cNvSpPr>
          <p:nvPr>
            <p:ph sz="quarter" idx="1"/>
          </p:nvPr>
        </p:nvSpPr>
        <p:spPr/>
        <p:txBody>
          <a:bodyPr/>
          <a:lstStyle/>
          <a:p>
            <a:pPr eaLnBrk="1" hangingPunct="1">
              <a:lnSpc>
                <a:spcPct val="90000"/>
              </a:lnSpc>
            </a:pPr>
            <a:r>
              <a:rPr lang="fi-FI" dirty="0" smtClean="0"/>
              <a:t>saadaan suuri lääkeainepitoisuus paikallisesti elimistöön</a:t>
            </a:r>
          </a:p>
          <a:p>
            <a:pPr eaLnBrk="1" hangingPunct="1">
              <a:lnSpc>
                <a:spcPct val="90000"/>
              </a:lnSpc>
            </a:pPr>
            <a:r>
              <a:rPr lang="fi-FI" dirty="0" smtClean="0"/>
              <a:t>suuri riski vahingoittaa elimistöä (</a:t>
            </a:r>
            <a:r>
              <a:rPr lang="fi-FI" dirty="0" err="1" smtClean="0"/>
              <a:t>epästeriili</a:t>
            </a:r>
            <a:r>
              <a:rPr lang="fi-FI" dirty="0" smtClean="0"/>
              <a:t> valmiste, </a:t>
            </a:r>
            <a:r>
              <a:rPr lang="fi-FI" dirty="0" err="1" smtClean="0"/>
              <a:t>tromboflebiitti</a:t>
            </a:r>
            <a:r>
              <a:rPr lang="fi-FI" dirty="0" smtClean="0"/>
              <a:t> eli pintalaskimon </a:t>
            </a:r>
            <a:r>
              <a:rPr lang="fi-FI" dirty="0" smtClean="0"/>
              <a:t>tukkotulehdus)</a:t>
            </a:r>
          </a:p>
          <a:p>
            <a:pPr eaLnBrk="1" hangingPunct="1">
              <a:lnSpc>
                <a:spcPct val="90000"/>
              </a:lnSpc>
            </a:pPr>
            <a:r>
              <a:rPr lang="fi-FI" dirty="0" smtClean="0"/>
              <a:t>vain </a:t>
            </a:r>
            <a:r>
              <a:rPr lang="fi-FI" dirty="0" smtClean="0"/>
              <a:t>koulutettu </a:t>
            </a:r>
            <a:r>
              <a:rPr lang="fi-FI" dirty="0" smtClean="0"/>
              <a:t>henkilöstö </a:t>
            </a:r>
            <a:r>
              <a:rPr lang="fi-FI" dirty="0" smtClean="0"/>
              <a:t>voi antaa (</a:t>
            </a:r>
            <a:r>
              <a:rPr lang="fi-FI" dirty="0" err="1" smtClean="0"/>
              <a:t>i.v</a:t>
            </a:r>
            <a:r>
              <a:rPr lang="fi-FI" dirty="0" smtClean="0"/>
              <a:t> pistoslupa)</a:t>
            </a:r>
          </a:p>
          <a:p>
            <a:pPr eaLnBrk="1" hangingPunct="1">
              <a:lnSpc>
                <a:spcPct val="90000"/>
              </a:lnSpc>
            </a:pPr>
            <a:r>
              <a:rPr lang="fi-FI" dirty="0" smtClean="0"/>
              <a:t>kallis hoitomuoto</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AutoShape 2"/>
          <p:cNvSpPr>
            <a:spLocks noGrp="1" noChangeArrowheads="1"/>
          </p:cNvSpPr>
          <p:nvPr>
            <p:ph type="title"/>
          </p:nvPr>
        </p:nvSpPr>
        <p:spPr/>
        <p:txBody>
          <a:bodyPr/>
          <a:lstStyle/>
          <a:p>
            <a:pPr eaLnBrk="1" hangingPunct="1"/>
            <a:r>
              <a:rPr lang="fi-FI" smtClean="0"/>
              <a:t>Ihonsisäinen i.c lääkkeenanto</a:t>
            </a:r>
          </a:p>
        </p:txBody>
      </p:sp>
      <p:sp>
        <p:nvSpPr>
          <p:cNvPr id="83972" name="Päivämäärän paikkamerkki 5"/>
          <p:cNvSpPr>
            <a:spLocks noGrp="1"/>
          </p:cNvSpPr>
          <p:nvPr>
            <p:ph type="dt" sz="half" idx="10"/>
          </p:nvPr>
        </p:nvSpPr>
        <p:spPr>
          <a:noFill/>
        </p:spPr>
        <p:txBody>
          <a:bodyPr/>
          <a:lstStyle/>
          <a:p>
            <a:r>
              <a:rPr lang="fi-FI"/>
              <a:t>Carita Lepikonmäki</a:t>
            </a:r>
          </a:p>
        </p:txBody>
      </p:sp>
      <p:sp>
        <p:nvSpPr>
          <p:cNvPr id="83971" name="Rectangle 3"/>
          <p:cNvSpPr>
            <a:spLocks noGrp="1" noChangeArrowheads="1"/>
          </p:cNvSpPr>
          <p:nvPr>
            <p:ph sz="quarter" idx="1"/>
          </p:nvPr>
        </p:nvSpPr>
        <p:spPr/>
        <p:txBody>
          <a:bodyPr/>
          <a:lstStyle/>
          <a:p>
            <a:pPr eaLnBrk="1" hangingPunct="1"/>
            <a:r>
              <a:rPr lang="fi-FI" smtClean="0"/>
              <a:t>intradermaalinen (i.d) eli intrakutaaninen antotapa</a:t>
            </a:r>
          </a:p>
          <a:p>
            <a:pPr eaLnBrk="1" hangingPunct="1"/>
            <a:r>
              <a:rPr lang="fi-FI" smtClean="0"/>
              <a:t>käytetään puuduttamisessa</a:t>
            </a:r>
          </a:p>
          <a:p>
            <a:pPr eaLnBrk="1" hangingPunct="1"/>
            <a:r>
              <a:rPr lang="fi-FI" smtClean="0"/>
              <a:t>rokotukset, allergiatestit</a:t>
            </a:r>
          </a:p>
          <a:p>
            <a:pPr eaLnBrk="1" hangingPunct="1"/>
            <a:r>
              <a:rPr lang="fi-FI" smtClean="0"/>
              <a:t>neula: 26 G, 10 mm</a:t>
            </a:r>
          </a:p>
          <a:p>
            <a:pPr eaLnBrk="1" hangingPunct="1"/>
            <a:r>
              <a:rPr lang="fi-FI" smtClean="0"/>
              <a:t>ruiskun enimmäistilavuus 0,5 ml</a:t>
            </a:r>
          </a:p>
          <a:p>
            <a:pPr eaLnBrk="1" hangingPunct="1"/>
            <a:r>
              <a:rPr lang="fi-FI" smtClean="0"/>
              <a:t>laitetaan käsivarren tai vatsan ihoon</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AutoShape 2"/>
          <p:cNvSpPr>
            <a:spLocks noGrp="1" noChangeArrowheads="1"/>
          </p:cNvSpPr>
          <p:nvPr>
            <p:ph type="title"/>
          </p:nvPr>
        </p:nvSpPr>
        <p:spPr/>
        <p:txBody>
          <a:bodyPr/>
          <a:lstStyle/>
          <a:p>
            <a:pPr eaLnBrk="1" hangingPunct="1"/>
            <a:r>
              <a:rPr lang="fi-FI" smtClean="0"/>
              <a:t>Ihonalainen lääkkeenanto eli s.c</a:t>
            </a:r>
          </a:p>
        </p:txBody>
      </p:sp>
      <p:sp>
        <p:nvSpPr>
          <p:cNvPr id="84996" name="Päivämäärän paikkamerkki 5"/>
          <p:cNvSpPr>
            <a:spLocks noGrp="1"/>
          </p:cNvSpPr>
          <p:nvPr>
            <p:ph type="dt" sz="half" idx="10"/>
          </p:nvPr>
        </p:nvSpPr>
        <p:spPr>
          <a:noFill/>
        </p:spPr>
        <p:txBody>
          <a:bodyPr/>
          <a:lstStyle/>
          <a:p>
            <a:r>
              <a:rPr lang="fi-FI"/>
              <a:t>Carita Lepikonmäki</a:t>
            </a:r>
          </a:p>
        </p:txBody>
      </p:sp>
      <p:sp>
        <p:nvSpPr>
          <p:cNvPr id="84995" name="Rectangle 3"/>
          <p:cNvSpPr>
            <a:spLocks noGrp="1" noChangeArrowheads="1"/>
          </p:cNvSpPr>
          <p:nvPr>
            <p:ph sz="quarter" idx="1"/>
          </p:nvPr>
        </p:nvSpPr>
        <p:spPr/>
        <p:txBody>
          <a:bodyPr/>
          <a:lstStyle/>
          <a:p>
            <a:pPr eaLnBrk="1" hangingPunct="1"/>
            <a:r>
              <a:rPr lang="fi-FI" sz="2400" smtClean="0"/>
              <a:t>subkutaaninen lääkkeen antotapa</a:t>
            </a:r>
          </a:p>
          <a:p>
            <a:pPr eaLnBrk="1" hangingPunct="1"/>
            <a:r>
              <a:rPr lang="fi-FI" sz="2400" smtClean="0"/>
              <a:t>vesiliukoiset valmisteet imeytyvät nopeasti, suspensiot huomattavasti hitaammin</a:t>
            </a:r>
          </a:p>
          <a:p>
            <a:pPr eaLnBrk="1" hangingPunct="1"/>
            <a:r>
              <a:rPr lang="fi-FI" sz="2400" smtClean="0"/>
              <a:t>neula 23-25 G, 25 -30 mm</a:t>
            </a:r>
          </a:p>
          <a:p>
            <a:pPr eaLnBrk="1" hangingPunct="1"/>
            <a:r>
              <a:rPr lang="fi-FI" sz="2400" smtClean="0"/>
              <a:t>suositeltava tilavuus on 1-2 ml</a:t>
            </a:r>
          </a:p>
          <a:p>
            <a:pPr eaLnBrk="1" hangingPunct="1"/>
            <a:r>
              <a:rPr lang="fi-FI" sz="2400" smtClean="0"/>
              <a:t>ei potilaille, jotka ovat shokissa tai elvytettävänä</a:t>
            </a:r>
          </a:p>
          <a:p>
            <a:pPr eaLnBrk="1" hangingPunct="1"/>
            <a:r>
              <a:rPr lang="fi-FI" sz="2400" smtClean="0"/>
              <a:t>ei ärsyttäviä lääkeaineita</a:t>
            </a:r>
          </a:p>
          <a:p>
            <a:pPr eaLnBrk="1" hangingPunct="1"/>
            <a:r>
              <a:rPr lang="fi-FI" sz="2400" smtClean="0"/>
              <a:t>ihonalainen implantti (implantabletti)</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AutoShape 2"/>
          <p:cNvSpPr>
            <a:spLocks noGrp="1" noChangeArrowheads="1"/>
          </p:cNvSpPr>
          <p:nvPr>
            <p:ph type="title"/>
          </p:nvPr>
        </p:nvSpPr>
        <p:spPr/>
        <p:txBody>
          <a:bodyPr/>
          <a:lstStyle/>
          <a:p>
            <a:pPr eaLnBrk="1" hangingPunct="1"/>
            <a:r>
              <a:rPr lang="fi-FI" smtClean="0"/>
              <a:t>Lihakseen anto eli i.m</a:t>
            </a:r>
          </a:p>
        </p:txBody>
      </p:sp>
      <p:sp>
        <p:nvSpPr>
          <p:cNvPr id="87044" name="Päivämäärän paikkamerkki 5"/>
          <p:cNvSpPr>
            <a:spLocks noGrp="1"/>
          </p:cNvSpPr>
          <p:nvPr>
            <p:ph type="dt" sz="half" idx="10"/>
          </p:nvPr>
        </p:nvSpPr>
        <p:spPr>
          <a:noFill/>
        </p:spPr>
        <p:txBody>
          <a:bodyPr/>
          <a:lstStyle/>
          <a:p>
            <a:r>
              <a:rPr lang="fi-FI"/>
              <a:t>Carita Lepikonmäki</a:t>
            </a:r>
          </a:p>
        </p:txBody>
      </p:sp>
      <p:sp>
        <p:nvSpPr>
          <p:cNvPr id="87043" name="Rectangle 3"/>
          <p:cNvSpPr>
            <a:spLocks noGrp="1" noChangeArrowheads="1"/>
          </p:cNvSpPr>
          <p:nvPr>
            <p:ph sz="quarter" idx="1"/>
          </p:nvPr>
        </p:nvSpPr>
        <p:spPr/>
        <p:txBody>
          <a:bodyPr/>
          <a:lstStyle/>
          <a:p>
            <a:pPr eaLnBrk="1" hangingPunct="1">
              <a:lnSpc>
                <a:spcPct val="90000"/>
              </a:lnSpc>
            </a:pPr>
            <a:r>
              <a:rPr lang="fi-FI" sz="2400" smtClean="0"/>
              <a:t>intramuskulaarinen antotapa</a:t>
            </a:r>
          </a:p>
          <a:p>
            <a:pPr eaLnBrk="1" hangingPunct="1">
              <a:lnSpc>
                <a:spcPct val="90000"/>
              </a:lnSpc>
            </a:pPr>
            <a:r>
              <a:rPr lang="fi-FI" sz="2400" smtClean="0"/>
              <a:t>suhteellisen yleinen, vaikutus 10 -30 minuutissa</a:t>
            </a:r>
          </a:p>
          <a:p>
            <a:pPr eaLnBrk="1" hangingPunct="1">
              <a:lnSpc>
                <a:spcPct val="90000"/>
              </a:lnSpc>
            </a:pPr>
            <a:r>
              <a:rPr lang="fi-FI" sz="2400" smtClean="0"/>
              <a:t>liuoksia, emulsioita ja lietteitä</a:t>
            </a:r>
          </a:p>
          <a:p>
            <a:pPr eaLnBrk="1" hangingPunct="1">
              <a:lnSpc>
                <a:spcPct val="90000"/>
              </a:lnSpc>
            </a:pPr>
            <a:r>
              <a:rPr lang="fi-FI" sz="2400" smtClean="0"/>
              <a:t>neula: 20 -25 G, 25-40 mm</a:t>
            </a:r>
          </a:p>
          <a:p>
            <a:pPr eaLnBrk="1" hangingPunct="1">
              <a:lnSpc>
                <a:spcPct val="90000"/>
              </a:lnSpc>
            </a:pPr>
            <a:r>
              <a:rPr lang="fi-FI" sz="2400" smtClean="0"/>
              <a:t>suositeltava enimmäistilavuus on 5 ml</a:t>
            </a:r>
          </a:p>
          <a:p>
            <a:pPr eaLnBrk="1" hangingPunct="1">
              <a:lnSpc>
                <a:spcPct val="90000"/>
              </a:lnSpc>
            </a:pPr>
            <a:r>
              <a:rPr lang="fi-FI" sz="2400" smtClean="0"/>
              <a:t>yli 2 – 3 ml:n tilavuudet useampana injektiona koska lääkeaine voi ärsyttää</a:t>
            </a:r>
          </a:p>
          <a:p>
            <a:pPr eaLnBrk="1" hangingPunct="1">
              <a:lnSpc>
                <a:spcPct val="90000"/>
              </a:lnSpc>
            </a:pPr>
            <a:r>
              <a:rPr lang="fi-FI" sz="2400" smtClean="0"/>
              <a:t>koska shokissa ja elvytyksessä ääreisverenkierto on heikentynyt saadaan silloin huono teho</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AutoShape 2"/>
          <p:cNvSpPr>
            <a:spLocks noGrp="1" noChangeArrowheads="1"/>
          </p:cNvSpPr>
          <p:nvPr>
            <p:ph type="title"/>
          </p:nvPr>
        </p:nvSpPr>
        <p:spPr/>
        <p:txBody>
          <a:bodyPr/>
          <a:lstStyle/>
          <a:p>
            <a:pPr eaLnBrk="1" hangingPunct="1"/>
            <a:r>
              <a:rPr lang="fi-FI" smtClean="0"/>
              <a:t>Laskimoon anto eli i.v</a:t>
            </a:r>
          </a:p>
        </p:txBody>
      </p:sp>
      <p:sp>
        <p:nvSpPr>
          <p:cNvPr id="89092" name="Päivämäärän paikkamerkki 5"/>
          <p:cNvSpPr>
            <a:spLocks noGrp="1"/>
          </p:cNvSpPr>
          <p:nvPr>
            <p:ph type="dt" sz="half" idx="10"/>
          </p:nvPr>
        </p:nvSpPr>
        <p:spPr>
          <a:noFill/>
        </p:spPr>
        <p:txBody>
          <a:bodyPr/>
          <a:lstStyle/>
          <a:p>
            <a:r>
              <a:rPr lang="fi-FI"/>
              <a:t>Carita Lepikonmäki</a:t>
            </a:r>
          </a:p>
        </p:txBody>
      </p:sp>
      <p:sp>
        <p:nvSpPr>
          <p:cNvPr id="89091" name="Rectangle 3"/>
          <p:cNvSpPr>
            <a:spLocks noGrp="1" noChangeArrowheads="1"/>
          </p:cNvSpPr>
          <p:nvPr>
            <p:ph sz="quarter" idx="1"/>
          </p:nvPr>
        </p:nvSpPr>
        <p:spPr/>
        <p:txBody>
          <a:bodyPr/>
          <a:lstStyle/>
          <a:p>
            <a:pPr eaLnBrk="1" hangingPunct="1">
              <a:lnSpc>
                <a:spcPct val="90000"/>
              </a:lnSpc>
            </a:pPr>
            <a:r>
              <a:rPr lang="fi-FI" sz="2400" smtClean="0"/>
              <a:t>intravenoosi antotapa</a:t>
            </a:r>
          </a:p>
          <a:p>
            <a:pPr eaLnBrk="1" hangingPunct="1">
              <a:lnSpc>
                <a:spcPct val="90000"/>
              </a:lnSpc>
            </a:pPr>
            <a:r>
              <a:rPr lang="fi-FI" sz="2400" smtClean="0"/>
              <a:t>nopea, vaikutus alkaa heti</a:t>
            </a:r>
          </a:p>
          <a:p>
            <a:pPr eaLnBrk="1" hangingPunct="1">
              <a:lnSpc>
                <a:spcPct val="90000"/>
              </a:lnSpc>
            </a:pPr>
            <a:r>
              <a:rPr lang="fi-FI" sz="2400" smtClean="0"/>
              <a:t>nopea kertainjektio eli bolus</a:t>
            </a:r>
          </a:p>
          <a:p>
            <a:pPr eaLnBrk="1" hangingPunct="1">
              <a:lnSpc>
                <a:spcPct val="90000"/>
              </a:lnSpc>
            </a:pPr>
            <a:r>
              <a:rPr lang="fi-FI" sz="2400" smtClean="0"/>
              <a:t>stoosi</a:t>
            </a:r>
          </a:p>
          <a:p>
            <a:pPr eaLnBrk="1" hangingPunct="1">
              <a:lnSpc>
                <a:spcPct val="90000"/>
              </a:lnSpc>
            </a:pPr>
            <a:r>
              <a:rPr lang="fi-FI" sz="2400" smtClean="0"/>
              <a:t>tiputus eli hidas infuusio</a:t>
            </a:r>
          </a:p>
          <a:p>
            <a:pPr eaLnBrk="1" hangingPunct="1">
              <a:lnSpc>
                <a:spcPct val="90000"/>
              </a:lnSpc>
            </a:pPr>
            <a:r>
              <a:rPr lang="fi-FI" sz="2400" smtClean="0"/>
              <a:t>jaksottainen eli intermittoiva infuusio</a:t>
            </a:r>
          </a:p>
          <a:p>
            <a:pPr eaLnBrk="1" hangingPunct="1">
              <a:lnSpc>
                <a:spcPct val="90000"/>
              </a:lnSpc>
            </a:pPr>
            <a:r>
              <a:rPr lang="fi-FI" sz="2400" smtClean="0"/>
              <a:t>laskimo- tai sentraalinen kanyyli</a:t>
            </a:r>
          </a:p>
          <a:p>
            <a:pPr eaLnBrk="1" hangingPunct="1">
              <a:lnSpc>
                <a:spcPct val="90000"/>
              </a:lnSpc>
            </a:pPr>
            <a:r>
              <a:rPr lang="fi-FI" sz="2400" smtClean="0"/>
              <a:t>infuusiolla saadaan aikaan tasainen lääkeainepitoisuus elimistössä</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AutoShape 2"/>
          <p:cNvSpPr>
            <a:spLocks noGrp="1" noChangeArrowheads="1"/>
          </p:cNvSpPr>
          <p:nvPr>
            <p:ph type="title"/>
          </p:nvPr>
        </p:nvSpPr>
        <p:spPr/>
        <p:txBody>
          <a:bodyPr/>
          <a:lstStyle/>
          <a:p>
            <a:pPr eaLnBrk="1" hangingPunct="1"/>
            <a:r>
              <a:rPr lang="fi-FI" smtClean="0"/>
              <a:t>Valtimoon anto eli i.a</a:t>
            </a:r>
          </a:p>
        </p:txBody>
      </p:sp>
      <p:sp>
        <p:nvSpPr>
          <p:cNvPr id="90116" name="Päivämäärän paikkamerkki 5"/>
          <p:cNvSpPr>
            <a:spLocks noGrp="1"/>
          </p:cNvSpPr>
          <p:nvPr>
            <p:ph type="dt" sz="half" idx="10"/>
          </p:nvPr>
        </p:nvSpPr>
        <p:spPr>
          <a:noFill/>
        </p:spPr>
        <p:txBody>
          <a:bodyPr/>
          <a:lstStyle/>
          <a:p>
            <a:r>
              <a:rPr lang="fi-FI"/>
              <a:t>Carita Lepikonmäki</a:t>
            </a:r>
          </a:p>
        </p:txBody>
      </p:sp>
      <p:sp>
        <p:nvSpPr>
          <p:cNvPr id="90115" name="Rectangle 3"/>
          <p:cNvSpPr>
            <a:spLocks noGrp="1" noChangeArrowheads="1"/>
          </p:cNvSpPr>
          <p:nvPr>
            <p:ph sz="quarter" idx="1"/>
          </p:nvPr>
        </p:nvSpPr>
        <p:spPr/>
        <p:txBody>
          <a:bodyPr/>
          <a:lstStyle/>
          <a:p>
            <a:pPr eaLnBrk="1" hangingPunct="1">
              <a:lnSpc>
                <a:spcPct val="90000"/>
              </a:lnSpc>
            </a:pPr>
            <a:r>
              <a:rPr lang="fi-FI" smtClean="0"/>
              <a:t>intra-arteriaalinen antotapa</a:t>
            </a:r>
          </a:p>
          <a:p>
            <a:pPr eaLnBrk="1" hangingPunct="1">
              <a:lnSpc>
                <a:spcPct val="90000"/>
              </a:lnSpc>
            </a:pPr>
            <a:r>
              <a:rPr lang="fi-FI" smtClean="0"/>
              <a:t>harvinainen</a:t>
            </a:r>
          </a:p>
          <a:p>
            <a:pPr eaLnBrk="1" hangingPunct="1">
              <a:lnSpc>
                <a:spcPct val="90000"/>
              </a:lnSpc>
            </a:pPr>
            <a:r>
              <a:rPr lang="fi-FI" smtClean="0"/>
              <a:t>on erittäin vaarallinen</a:t>
            </a:r>
          </a:p>
          <a:p>
            <a:pPr eaLnBrk="1" hangingPunct="1">
              <a:lnSpc>
                <a:spcPct val="90000"/>
              </a:lnSpc>
            </a:pPr>
            <a:r>
              <a:rPr lang="fi-FI" smtClean="0"/>
              <a:t>röntgendiagnostiikalla varmennetaan</a:t>
            </a:r>
          </a:p>
          <a:p>
            <a:pPr eaLnBrk="1" hangingPunct="1">
              <a:lnSpc>
                <a:spcPct val="90000"/>
              </a:lnSpc>
            </a:pPr>
            <a:r>
              <a:rPr lang="fi-FI" smtClean="0"/>
              <a:t>solunsalpaajahoito</a:t>
            </a:r>
          </a:p>
          <a:p>
            <a:pPr lvl="1" eaLnBrk="1" hangingPunct="1">
              <a:lnSpc>
                <a:spcPct val="90000"/>
              </a:lnSpc>
            </a:pPr>
            <a:r>
              <a:rPr lang="fi-FI" smtClean="0"/>
              <a:t>jolloin suuri paikallinen lääkeainepitoisuus annetaan tiettyyn elimeen ennen kuin lääke ehtii levitä muualle ja laimentua</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AutoShape 2"/>
          <p:cNvSpPr>
            <a:spLocks noGrp="1" noChangeArrowheads="1"/>
          </p:cNvSpPr>
          <p:nvPr>
            <p:ph type="title"/>
          </p:nvPr>
        </p:nvSpPr>
        <p:spPr/>
        <p:txBody>
          <a:bodyPr/>
          <a:lstStyle/>
          <a:p>
            <a:pPr eaLnBrk="1" hangingPunct="1"/>
            <a:r>
              <a:rPr lang="fi-FI" sz="3200" smtClean="0"/>
              <a:t>Selkäytimeen annettava lääkitys (i.t)</a:t>
            </a:r>
          </a:p>
        </p:txBody>
      </p:sp>
      <p:sp>
        <p:nvSpPr>
          <p:cNvPr id="91140" name="Päivämäärän paikkamerkki 5"/>
          <p:cNvSpPr>
            <a:spLocks noGrp="1"/>
          </p:cNvSpPr>
          <p:nvPr>
            <p:ph type="dt" sz="half" idx="10"/>
          </p:nvPr>
        </p:nvSpPr>
        <p:spPr>
          <a:noFill/>
        </p:spPr>
        <p:txBody>
          <a:bodyPr/>
          <a:lstStyle/>
          <a:p>
            <a:r>
              <a:rPr lang="fi-FI"/>
              <a:t>Carita Lepikonmäki</a:t>
            </a:r>
          </a:p>
        </p:txBody>
      </p:sp>
      <p:sp>
        <p:nvSpPr>
          <p:cNvPr id="91139" name="Rectangle 3"/>
          <p:cNvSpPr>
            <a:spLocks noGrp="1" noChangeArrowheads="1"/>
          </p:cNvSpPr>
          <p:nvPr>
            <p:ph sz="quarter" idx="1"/>
          </p:nvPr>
        </p:nvSpPr>
        <p:spPr/>
        <p:txBody>
          <a:bodyPr/>
          <a:lstStyle/>
          <a:p>
            <a:pPr eaLnBrk="1" hangingPunct="1"/>
            <a:r>
              <a:rPr lang="fi-FI" smtClean="0"/>
              <a:t>intratekaaninen (intraspinaalinen)</a:t>
            </a:r>
          </a:p>
          <a:p>
            <a:pPr eaLnBrk="1" hangingPunct="1"/>
            <a:r>
              <a:rPr lang="fi-FI" smtClean="0"/>
              <a:t>puuduteaineet, varjoaineet</a:t>
            </a:r>
          </a:p>
          <a:p>
            <a:pPr eaLnBrk="1" hangingPunct="1"/>
            <a:r>
              <a:rPr lang="fi-FI" smtClean="0"/>
              <a:t>ei säilöntäaineita</a:t>
            </a:r>
          </a:p>
          <a:p>
            <a:pPr eaLnBrk="1" hangingPunct="1"/>
            <a:r>
              <a:rPr lang="fi-FI" smtClean="0"/>
              <a:t>paikallispuudutteita voidaan ruiskuttaa selkäydintä ympäröivään epiduraalitilaan</a:t>
            </a:r>
          </a:p>
          <a:p>
            <a:pPr lvl="1" eaLnBrk="1" hangingPunct="1"/>
            <a:r>
              <a:rPr lang="fi-FI" smtClean="0"/>
              <a:t>synnytyskipujen lievitys</a:t>
            </a:r>
          </a:p>
          <a:p>
            <a:pPr lvl="1" eaLnBrk="1" hangingPunct="1"/>
            <a:r>
              <a:rPr lang="fi-FI" smtClean="0"/>
              <a:t>vaikeiden kiputilojen hoito</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AutoShape 2"/>
          <p:cNvSpPr>
            <a:spLocks noGrp="1" noChangeArrowheads="1"/>
          </p:cNvSpPr>
          <p:nvPr>
            <p:ph type="title"/>
          </p:nvPr>
        </p:nvSpPr>
        <p:spPr/>
        <p:txBody>
          <a:bodyPr/>
          <a:lstStyle/>
          <a:p>
            <a:pPr eaLnBrk="1" hangingPunct="1"/>
            <a:r>
              <a:rPr lang="fi-FI" sz="3200" smtClean="0"/>
              <a:t>i.a eli nivelpussiin annettava lääkitys</a:t>
            </a:r>
          </a:p>
        </p:txBody>
      </p:sp>
      <p:sp>
        <p:nvSpPr>
          <p:cNvPr id="92164" name="Päivämäärän paikkamerkki 5"/>
          <p:cNvSpPr>
            <a:spLocks noGrp="1"/>
          </p:cNvSpPr>
          <p:nvPr>
            <p:ph type="dt" sz="half" idx="10"/>
          </p:nvPr>
        </p:nvSpPr>
        <p:spPr>
          <a:noFill/>
        </p:spPr>
        <p:txBody>
          <a:bodyPr/>
          <a:lstStyle/>
          <a:p>
            <a:r>
              <a:rPr lang="fi-FI"/>
              <a:t>Carita Lepikonmäki</a:t>
            </a:r>
          </a:p>
        </p:txBody>
      </p:sp>
      <p:sp>
        <p:nvSpPr>
          <p:cNvPr id="92163" name="Rectangle 3"/>
          <p:cNvSpPr>
            <a:spLocks noGrp="1" noChangeArrowheads="1"/>
          </p:cNvSpPr>
          <p:nvPr>
            <p:ph sz="quarter" idx="1"/>
          </p:nvPr>
        </p:nvSpPr>
        <p:spPr/>
        <p:txBody>
          <a:bodyPr/>
          <a:lstStyle/>
          <a:p>
            <a:pPr eaLnBrk="1" hangingPunct="1"/>
            <a:r>
              <a:rPr lang="fi-FI" smtClean="0"/>
              <a:t>intra-artikulaarinen antotapa</a:t>
            </a:r>
          </a:p>
          <a:p>
            <a:pPr eaLnBrk="1" hangingPunct="1"/>
            <a:r>
              <a:rPr lang="fi-FI" smtClean="0"/>
              <a:t>kortikosteroidit nivelsairauksien yhteydessä</a:t>
            </a:r>
          </a:p>
          <a:p>
            <a:pPr eaLnBrk="1" hangingPunct="1"/>
            <a:r>
              <a:rPr lang="fi-FI" smtClean="0"/>
              <a:t>ehdoton sterilisyys on tärkeää</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AutoShape 2"/>
          <p:cNvSpPr>
            <a:spLocks noGrp="1" noChangeArrowheads="1"/>
          </p:cNvSpPr>
          <p:nvPr>
            <p:ph type="title"/>
          </p:nvPr>
        </p:nvSpPr>
        <p:spPr/>
        <p:txBody>
          <a:bodyPr/>
          <a:lstStyle/>
          <a:p>
            <a:pPr eaLnBrk="1" hangingPunct="1"/>
            <a:r>
              <a:rPr lang="fi-FI" smtClean="0"/>
              <a:t>Lääkkeiden säilyttäminen</a:t>
            </a:r>
          </a:p>
        </p:txBody>
      </p:sp>
      <p:sp>
        <p:nvSpPr>
          <p:cNvPr id="94212" name="Päivämäärän paikkamerkki 5"/>
          <p:cNvSpPr>
            <a:spLocks noGrp="1"/>
          </p:cNvSpPr>
          <p:nvPr>
            <p:ph type="dt" sz="half" idx="10"/>
          </p:nvPr>
        </p:nvSpPr>
        <p:spPr>
          <a:noFill/>
        </p:spPr>
        <p:txBody>
          <a:bodyPr/>
          <a:lstStyle/>
          <a:p>
            <a:r>
              <a:rPr lang="fi-FI"/>
              <a:t>Carita Lepikonmäki</a:t>
            </a:r>
          </a:p>
        </p:txBody>
      </p:sp>
      <p:sp>
        <p:nvSpPr>
          <p:cNvPr id="94211" name="Rectangle 3"/>
          <p:cNvSpPr>
            <a:spLocks noGrp="1" noChangeArrowheads="1"/>
          </p:cNvSpPr>
          <p:nvPr>
            <p:ph sz="quarter" idx="1"/>
          </p:nvPr>
        </p:nvSpPr>
        <p:spPr/>
        <p:txBody>
          <a:bodyPr/>
          <a:lstStyle/>
          <a:p>
            <a:pPr eaLnBrk="1" hangingPunct="1">
              <a:lnSpc>
                <a:spcPct val="80000"/>
              </a:lnSpc>
            </a:pPr>
            <a:r>
              <a:rPr lang="fi-FI" sz="2400" smtClean="0"/>
              <a:t>lukitussa kaapissa / lääkehuoneessa</a:t>
            </a:r>
          </a:p>
          <a:p>
            <a:pPr eaLnBrk="1" hangingPunct="1">
              <a:lnSpc>
                <a:spcPct val="80000"/>
              </a:lnSpc>
            </a:pPr>
            <a:r>
              <a:rPr lang="fi-FI" sz="2400" smtClean="0"/>
              <a:t>aina alkuperäispakkauksessa</a:t>
            </a:r>
          </a:p>
          <a:p>
            <a:pPr eaLnBrk="1" hangingPunct="1">
              <a:lnSpc>
                <a:spcPct val="80000"/>
              </a:lnSpc>
            </a:pPr>
            <a:r>
              <a:rPr lang="fi-FI" sz="2400" smtClean="0"/>
              <a:t>valmistajan antamien ohjeiden mukaisesti</a:t>
            </a:r>
          </a:p>
          <a:p>
            <a:pPr eaLnBrk="1" hangingPunct="1">
              <a:lnSpc>
                <a:spcPct val="80000"/>
              </a:lnSpc>
            </a:pPr>
            <a:r>
              <a:rPr lang="fi-FI" sz="2400" smtClean="0"/>
              <a:t>pakkauksiin ei saa tehdä omia merkintöjä</a:t>
            </a:r>
          </a:p>
          <a:p>
            <a:pPr eaLnBrk="1" hangingPunct="1">
              <a:lnSpc>
                <a:spcPct val="80000"/>
              </a:lnSpc>
            </a:pPr>
            <a:r>
              <a:rPr lang="fi-FI" sz="2400" smtClean="0"/>
              <a:t>pidetään vain tarpeellinen määrä lääkkeitä lääkekaapissa</a:t>
            </a:r>
          </a:p>
          <a:p>
            <a:pPr eaLnBrk="1" hangingPunct="1">
              <a:lnSpc>
                <a:spcPct val="80000"/>
              </a:lnSpc>
            </a:pPr>
            <a:r>
              <a:rPr lang="fi-FI" sz="2400" smtClean="0"/>
              <a:t>avatut lääkepurkit olisi suljettava tiiviisti eikä kuivauskapselia saa poistaa purkista</a:t>
            </a:r>
          </a:p>
          <a:p>
            <a:pPr eaLnBrk="1" hangingPunct="1">
              <a:lnSpc>
                <a:spcPct val="80000"/>
              </a:lnSpc>
            </a:pPr>
            <a:r>
              <a:rPr lang="fi-FI" sz="2400" smtClean="0"/>
              <a:t>huumausaineet kahden lukon takana</a:t>
            </a:r>
          </a:p>
          <a:p>
            <a:pPr eaLnBrk="1" hangingPunct="1">
              <a:lnSpc>
                <a:spcPct val="80000"/>
              </a:lnSpc>
            </a:pPr>
            <a:r>
              <a:rPr lang="fi-FI" sz="2400" smtClean="0"/>
              <a:t>vanhentuneita lääkkeitä ei saa käyttää</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AutoShape 5"/>
          <p:cNvSpPr>
            <a:spLocks noGrp="1" noChangeArrowheads="1"/>
          </p:cNvSpPr>
          <p:nvPr>
            <p:ph type="title"/>
          </p:nvPr>
        </p:nvSpPr>
        <p:spPr/>
        <p:txBody>
          <a:bodyPr/>
          <a:lstStyle/>
          <a:p>
            <a:pPr eaLnBrk="1" hangingPunct="1"/>
            <a:r>
              <a:rPr lang="fi-FI" dirty="0" smtClean="0"/>
              <a:t>Lääkkeiden säilyvyys</a:t>
            </a:r>
          </a:p>
        </p:txBody>
      </p:sp>
      <p:sp>
        <p:nvSpPr>
          <p:cNvPr id="95236" name="Päivämäärän paikkamerkki 5"/>
          <p:cNvSpPr>
            <a:spLocks noGrp="1"/>
          </p:cNvSpPr>
          <p:nvPr>
            <p:ph type="dt" sz="half" idx="10"/>
          </p:nvPr>
        </p:nvSpPr>
        <p:spPr>
          <a:noFill/>
        </p:spPr>
        <p:txBody>
          <a:bodyPr/>
          <a:lstStyle/>
          <a:p>
            <a:r>
              <a:rPr lang="fi-FI"/>
              <a:t>Carita Lepikonmäki</a:t>
            </a:r>
          </a:p>
        </p:txBody>
      </p:sp>
      <p:sp>
        <p:nvSpPr>
          <p:cNvPr id="95235" name="Rectangle 6"/>
          <p:cNvSpPr>
            <a:spLocks noGrp="1" noChangeArrowheads="1"/>
          </p:cNvSpPr>
          <p:nvPr>
            <p:ph sz="quarter" idx="1"/>
          </p:nvPr>
        </p:nvSpPr>
        <p:spPr/>
        <p:txBody>
          <a:bodyPr/>
          <a:lstStyle/>
          <a:p>
            <a:pPr eaLnBrk="1" hangingPunct="1"/>
            <a:r>
              <a:rPr lang="fi-FI" sz="2400" dirty="0" smtClean="0"/>
              <a:t>Lääkkeiden oikeaoppinen säilyttäminen ja käsittely varmistaa tehokkaan ja turvallisen lääkehoidon</a:t>
            </a:r>
          </a:p>
          <a:p>
            <a:pPr eaLnBrk="1" hangingPunct="1"/>
            <a:r>
              <a:rPr lang="fi-FI" sz="2400" dirty="0" smtClean="0"/>
              <a:t>Parasta ennen, </a:t>
            </a:r>
            <a:r>
              <a:rPr lang="fi-FI" sz="2400" dirty="0" err="1" smtClean="0"/>
              <a:t>best</a:t>
            </a:r>
            <a:r>
              <a:rPr lang="fi-FI" sz="2400" dirty="0" smtClean="0"/>
              <a:t> </a:t>
            </a:r>
            <a:r>
              <a:rPr lang="fi-FI" sz="2400" dirty="0" err="1" smtClean="0"/>
              <a:t>before</a:t>
            </a:r>
            <a:r>
              <a:rPr lang="fi-FI" sz="2400" dirty="0" smtClean="0"/>
              <a:t>, </a:t>
            </a:r>
            <a:r>
              <a:rPr lang="fi-FI" sz="2400" dirty="0" err="1" smtClean="0"/>
              <a:t>bäst</a:t>
            </a:r>
            <a:r>
              <a:rPr lang="fi-FI" sz="2400" dirty="0" smtClean="0"/>
              <a:t> </a:t>
            </a:r>
            <a:r>
              <a:rPr lang="fi-FI" sz="2400" dirty="0" err="1" smtClean="0"/>
              <a:t>före</a:t>
            </a:r>
            <a:r>
              <a:rPr lang="fi-FI" sz="2400" dirty="0" smtClean="0"/>
              <a:t>,</a:t>
            </a:r>
          </a:p>
          <a:p>
            <a:pPr lvl="1" eaLnBrk="1" hangingPunct="1"/>
            <a:r>
              <a:rPr lang="fi-FI" dirty="0" smtClean="0"/>
              <a:t>tarkoittaa suositeltavaa käyttöaikaa (esim. elintarvikkeet)</a:t>
            </a:r>
          </a:p>
          <a:p>
            <a:pPr eaLnBrk="1" hangingPunct="1"/>
            <a:r>
              <a:rPr lang="fi-FI" sz="2400" dirty="0" smtClean="0"/>
              <a:t>Käytettävä ennen (esim. 5/10 saa käyttää 30.4)</a:t>
            </a:r>
          </a:p>
          <a:p>
            <a:pPr eaLnBrk="1" hangingPunct="1"/>
            <a:r>
              <a:rPr lang="fi-FI" sz="2400" dirty="0" smtClean="0"/>
              <a:t>Käytettävä viimeistään 5/10 = toukokuun loppuun mennessä</a:t>
            </a:r>
          </a:p>
          <a:p>
            <a:pPr eaLnBrk="1" hangingPunct="1"/>
            <a:r>
              <a:rPr lang="fi-FI" sz="2400" dirty="0" smtClean="0"/>
              <a:t>Viimeinen käyttöpäivä 1.5.2010 = ei saa käyttää enää 2.5</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Grp="1" noChangeArrowheads="1"/>
          </p:cNvSpPr>
          <p:nvPr>
            <p:ph type="title"/>
          </p:nvPr>
        </p:nvSpPr>
        <p:spPr/>
        <p:txBody>
          <a:bodyPr/>
          <a:lstStyle/>
          <a:p>
            <a:pPr eaLnBrk="1" hangingPunct="1"/>
            <a:r>
              <a:rPr lang="fi-FI" smtClean="0"/>
              <a:t>Pakkausmerkinnät</a:t>
            </a:r>
          </a:p>
        </p:txBody>
      </p:sp>
      <p:sp>
        <p:nvSpPr>
          <p:cNvPr id="11268" name="Päivämäärän paikkamerkki 5"/>
          <p:cNvSpPr>
            <a:spLocks noGrp="1"/>
          </p:cNvSpPr>
          <p:nvPr>
            <p:ph type="dt" sz="half" idx="10"/>
          </p:nvPr>
        </p:nvSpPr>
        <p:spPr>
          <a:noFill/>
        </p:spPr>
        <p:txBody>
          <a:bodyPr/>
          <a:lstStyle/>
          <a:p>
            <a:r>
              <a:rPr lang="fi-FI"/>
              <a:t>Carita Lepikonmäki</a:t>
            </a:r>
          </a:p>
        </p:txBody>
      </p:sp>
      <p:sp>
        <p:nvSpPr>
          <p:cNvPr id="11267" name="Rectangle 3"/>
          <p:cNvSpPr>
            <a:spLocks noGrp="1" noChangeArrowheads="1"/>
          </p:cNvSpPr>
          <p:nvPr>
            <p:ph sz="quarter" idx="1"/>
          </p:nvPr>
        </p:nvSpPr>
        <p:spPr/>
        <p:txBody>
          <a:bodyPr/>
          <a:lstStyle/>
          <a:p>
            <a:pPr eaLnBrk="1" hangingPunct="1">
              <a:lnSpc>
                <a:spcPct val="90000"/>
              </a:lnSpc>
            </a:pPr>
            <a:r>
              <a:rPr lang="fi-FI" sz="2400" smtClean="0"/>
              <a:t>lääkevalmisteen kauppanimi</a:t>
            </a:r>
          </a:p>
          <a:p>
            <a:pPr eaLnBrk="1" hangingPunct="1">
              <a:lnSpc>
                <a:spcPct val="90000"/>
              </a:lnSpc>
            </a:pPr>
            <a:r>
              <a:rPr lang="fi-FI" sz="2400" smtClean="0"/>
              <a:t>lääkkeen vahvuus ja lääkemuoto</a:t>
            </a:r>
          </a:p>
          <a:p>
            <a:pPr eaLnBrk="1" hangingPunct="1">
              <a:lnSpc>
                <a:spcPct val="90000"/>
              </a:lnSpc>
            </a:pPr>
            <a:r>
              <a:rPr lang="fi-FI" sz="2400" smtClean="0"/>
              <a:t>pakkauskoko</a:t>
            </a:r>
          </a:p>
          <a:p>
            <a:pPr eaLnBrk="1" hangingPunct="1">
              <a:lnSpc>
                <a:spcPct val="90000"/>
              </a:lnSpc>
            </a:pPr>
            <a:r>
              <a:rPr lang="fi-FI" sz="2400" smtClean="0"/>
              <a:t>Tarvittaessa merkitty antotapa ja antoreitti</a:t>
            </a:r>
          </a:p>
          <a:p>
            <a:pPr eaLnBrk="1" hangingPunct="1">
              <a:lnSpc>
                <a:spcPct val="90000"/>
              </a:lnSpc>
            </a:pPr>
            <a:r>
              <a:rPr lang="fi-FI" sz="2400" smtClean="0"/>
              <a:t>koostumus (yleisesti painoyksikköinä)</a:t>
            </a:r>
          </a:p>
          <a:p>
            <a:pPr eaLnBrk="1" hangingPunct="1">
              <a:lnSpc>
                <a:spcPct val="90000"/>
              </a:lnSpc>
            </a:pPr>
            <a:r>
              <a:rPr lang="fi-FI" sz="2400" smtClean="0"/>
              <a:t>valmistajatiedot, valmistuserän numero</a:t>
            </a:r>
          </a:p>
          <a:p>
            <a:pPr eaLnBrk="1" hangingPunct="1">
              <a:lnSpc>
                <a:spcPct val="90000"/>
              </a:lnSpc>
            </a:pPr>
            <a:r>
              <a:rPr lang="fi-FI" sz="2400" smtClean="0"/>
              <a:t>viimeinen käyttöpäivä (käyt. ennen exp.)</a:t>
            </a:r>
          </a:p>
          <a:p>
            <a:pPr eaLnBrk="1" hangingPunct="1">
              <a:lnSpc>
                <a:spcPct val="90000"/>
              </a:lnSpc>
            </a:pPr>
            <a:r>
              <a:rPr lang="fi-FI" sz="2400" smtClean="0"/>
              <a:t>tarvittavat varoitukset /säilytysohjeet</a:t>
            </a:r>
          </a:p>
          <a:p>
            <a:pPr eaLnBrk="1" hangingPunct="1">
              <a:lnSpc>
                <a:spcPct val="90000"/>
              </a:lnSpc>
            </a:pPr>
            <a:r>
              <a:rPr lang="fi-FI" sz="2400" smtClean="0"/>
              <a:t>lääkkeen hävitysohjeet, mikäli ne on tarpeen</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Lääkkeiden säilytyslämpötilat</a:t>
            </a:r>
            <a:endParaRPr lang="fi-FI" dirty="0"/>
          </a:p>
        </p:txBody>
      </p:sp>
      <p:sp>
        <p:nvSpPr>
          <p:cNvPr id="3" name="Päivämäärän paikkamerkki 2"/>
          <p:cNvSpPr>
            <a:spLocks noGrp="1"/>
          </p:cNvSpPr>
          <p:nvPr>
            <p:ph type="dt" sz="half" idx="10"/>
          </p:nvPr>
        </p:nvSpPr>
        <p:spPr/>
        <p:txBody>
          <a:bodyPr/>
          <a:lstStyle/>
          <a:p>
            <a:pPr>
              <a:defRPr/>
            </a:pPr>
            <a:r>
              <a:rPr lang="fi-FI" smtClean="0"/>
              <a:t>Carita Lepikonmäki</a:t>
            </a:r>
            <a:endParaRPr lang="fi-FI"/>
          </a:p>
        </p:txBody>
      </p:sp>
      <p:sp>
        <p:nvSpPr>
          <p:cNvPr id="4" name="Sisällön paikkamerkki 3"/>
          <p:cNvSpPr>
            <a:spLocks noGrp="1"/>
          </p:cNvSpPr>
          <p:nvPr>
            <p:ph sz="quarter" idx="1"/>
          </p:nvPr>
        </p:nvSpPr>
        <p:spPr/>
        <p:txBody>
          <a:bodyPr/>
          <a:lstStyle/>
          <a:p>
            <a:r>
              <a:rPr lang="fi-FI" dirty="0" smtClean="0"/>
              <a:t>Huoneenlämpö +15- +25 ºC</a:t>
            </a:r>
          </a:p>
          <a:p>
            <a:r>
              <a:rPr lang="fi-FI" dirty="0" smtClean="0"/>
              <a:t>Viileä +8- +15 ºC</a:t>
            </a:r>
          </a:p>
          <a:p>
            <a:r>
              <a:rPr lang="fi-FI" dirty="0" smtClean="0"/>
              <a:t>Jääkaappi +2- +8 ºC</a:t>
            </a:r>
          </a:p>
          <a:p>
            <a:r>
              <a:rPr lang="fi-FI" dirty="0" smtClean="0"/>
              <a:t>Pakastin, alle -15 ºC</a:t>
            </a:r>
            <a:endParaRPr lang="fi-FI" dirty="0"/>
          </a:p>
        </p:txBody>
      </p:sp>
    </p:spTree>
    <p:extLst>
      <p:ext uri="{BB962C8B-B14F-4D97-AF65-F5344CB8AC3E}">
        <p14:creationId xmlns:p14="http://schemas.microsoft.com/office/powerpoint/2010/main" val="2016613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flipV="1">
            <a:off x="755650" y="1398588"/>
            <a:ext cx="7920038" cy="85725"/>
          </a:xfrm>
        </p:spPr>
        <p:txBody>
          <a:bodyPr/>
          <a:lstStyle/>
          <a:p>
            <a:pPr eaLnBrk="1" hangingPunct="1"/>
            <a:endParaRPr lang="fi-FI" sz="4000" smtClean="0"/>
          </a:p>
        </p:txBody>
      </p:sp>
      <p:sp>
        <p:nvSpPr>
          <p:cNvPr id="12291" name="Rectangle 3"/>
          <p:cNvSpPr>
            <a:spLocks noGrp="1" noChangeArrowheads="1"/>
          </p:cNvSpPr>
          <p:nvPr>
            <p:ph type="body" idx="1"/>
          </p:nvPr>
        </p:nvSpPr>
        <p:spPr>
          <a:xfrm>
            <a:off x="468313" y="2205038"/>
            <a:ext cx="8675687" cy="4652962"/>
          </a:xfrm>
        </p:spPr>
        <p:txBody>
          <a:bodyPr/>
          <a:lstStyle/>
          <a:p>
            <a:pPr eaLnBrk="1" hangingPunct="1">
              <a:buFontTx/>
              <a:buNone/>
            </a:pPr>
            <a:endParaRPr lang="fi-FI" sz="1800" smtClean="0"/>
          </a:p>
        </p:txBody>
      </p:sp>
      <p:pic>
        <p:nvPicPr>
          <p:cNvPr id="12292" name="Picture 4"/>
          <p:cNvPicPr>
            <a:picLocks noChangeAspect="1" noChangeArrowheads="1"/>
          </p:cNvPicPr>
          <p:nvPr/>
        </p:nvPicPr>
        <p:blipFill>
          <a:blip r:embed="rId3" cstate="print"/>
          <a:srcRect/>
          <a:stretch>
            <a:fillRect/>
          </a:stretch>
        </p:blipFill>
        <p:spPr bwMode="auto">
          <a:xfrm>
            <a:off x="1738313" y="692150"/>
            <a:ext cx="5667375" cy="6746875"/>
          </a:xfrm>
          <a:prstGeom prst="rect">
            <a:avLst/>
          </a:prstGeom>
          <a:noFill/>
          <a:ln w="9525">
            <a:noFill/>
            <a:miter lim="800000"/>
            <a:headEnd/>
            <a:tailEnd/>
          </a:ln>
        </p:spPr>
      </p:pic>
      <p:sp>
        <p:nvSpPr>
          <p:cNvPr id="12293" name="Päivämäärän paikkamerkki 6"/>
          <p:cNvSpPr>
            <a:spLocks noGrp="1"/>
          </p:cNvSpPr>
          <p:nvPr>
            <p:ph type="dt" sz="quarter" idx="10"/>
          </p:nvPr>
        </p:nvSpPr>
        <p:spPr>
          <a:noFill/>
        </p:spPr>
        <p:txBody>
          <a:bodyPr/>
          <a:lstStyle/>
          <a:p>
            <a:r>
              <a:rPr lang="fi-FI"/>
              <a:t>Carita Lepikonmäki</a:t>
            </a:r>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letusrakenne">
  <a:themeElements>
    <a:clrScheme name="Oletusraken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etusraken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etusraken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etusraken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etusraken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etusraken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etusraken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etusraken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etusrakenn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etusraken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etusraken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etusraken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etusraken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etusraken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lkuperäinen">
  <a:themeElements>
    <a:clrScheme name="Alkuperäin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Alkuperäine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lkuperäine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930</TotalTime>
  <Words>3046</Words>
  <Application>Microsoft Office PowerPoint</Application>
  <PresentationFormat>Näytössä katseltava diaesitys (4:3)</PresentationFormat>
  <Paragraphs>744</Paragraphs>
  <Slides>80</Slides>
  <Notes>78</Notes>
  <HiddenSlides>0</HiddenSlides>
  <MMClips>0</MMClips>
  <ScaleCrop>false</ScaleCrop>
  <HeadingPairs>
    <vt:vector size="6" baseType="variant">
      <vt:variant>
        <vt:lpstr>Käytetyt fontit</vt:lpstr>
      </vt:variant>
      <vt:variant>
        <vt:i4>5</vt:i4>
      </vt:variant>
      <vt:variant>
        <vt:lpstr>Teema</vt:lpstr>
      </vt:variant>
      <vt:variant>
        <vt:i4>2</vt:i4>
      </vt:variant>
      <vt:variant>
        <vt:lpstr>Dian otsikot</vt:lpstr>
      </vt:variant>
      <vt:variant>
        <vt:i4>80</vt:i4>
      </vt:variant>
    </vt:vector>
  </HeadingPairs>
  <TitlesOfParts>
    <vt:vector size="87" baseType="lpstr">
      <vt:lpstr>Arial</vt:lpstr>
      <vt:lpstr>Bookman Old Style</vt:lpstr>
      <vt:lpstr>Gill Sans MT</vt:lpstr>
      <vt:lpstr>Wingdings</vt:lpstr>
      <vt:lpstr>Wingdings 3</vt:lpstr>
      <vt:lpstr>Oletusrakenne</vt:lpstr>
      <vt:lpstr>Alkuperäinen</vt:lpstr>
      <vt:lpstr>Lääkehoidon perusteet</vt:lpstr>
      <vt:lpstr>Lääkehoidon peruskäsitteitä</vt:lpstr>
      <vt:lpstr>Peruskäsitteitä</vt:lpstr>
      <vt:lpstr>Peruskäsitteitä</vt:lpstr>
      <vt:lpstr>Peruskäsitteitä</vt:lpstr>
      <vt:lpstr>Lääkeaineen ja – valmisteen nimi</vt:lpstr>
      <vt:lpstr>Peruskäsitteitä</vt:lpstr>
      <vt:lpstr>Pakkausmerkinnät</vt:lpstr>
      <vt:lpstr>PowerPoint-esitys</vt:lpstr>
      <vt:lpstr>Reseptioppia</vt:lpstr>
      <vt:lpstr>Reseptilääkkeet</vt:lpstr>
      <vt:lpstr>Reseptioppia</vt:lpstr>
      <vt:lpstr>Reseptioppia</vt:lpstr>
      <vt:lpstr>Reseptioppia</vt:lpstr>
      <vt:lpstr>Lääkekorvaus</vt:lpstr>
      <vt:lpstr>Lääkekorvaus</vt:lpstr>
      <vt:lpstr>Lääkekorvaus</vt:lpstr>
      <vt:lpstr>Lääkekorvaus</vt:lpstr>
      <vt:lpstr>Itsehoitolääke</vt:lpstr>
      <vt:lpstr>PKV-lääke               Huumausaineet</vt:lpstr>
      <vt:lpstr>PKV-lääkkeitä</vt:lpstr>
      <vt:lpstr>PVK-lääkkeitä</vt:lpstr>
      <vt:lpstr>Huumausaineita</vt:lpstr>
      <vt:lpstr>Lääkehoidon terapeuttinen vaste </vt:lpstr>
      <vt:lpstr>Lääkkeen terapeuttinen leveys</vt:lpstr>
      <vt:lpstr>Biologinen hyötyosuus</vt:lpstr>
      <vt:lpstr>Lääkkeen puoliintumisaika</vt:lpstr>
      <vt:lpstr>Farmakokinetiikan päävaiheet</vt:lpstr>
      <vt:lpstr>Lääkkeiden antotavat</vt:lpstr>
      <vt:lpstr>Ruoansulatuskanava eli GI-kanava </vt:lpstr>
      <vt:lpstr>Enteraaliset antotavat</vt:lpstr>
      <vt:lpstr>Oraalinen antotapa</vt:lpstr>
      <vt:lpstr>Enteraaliset antotavat</vt:lpstr>
      <vt:lpstr>Peroraaliset lääkemuodot</vt:lpstr>
      <vt:lpstr>Tabletit</vt:lpstr>
      <vt:lpstr>Murskaaminen, jauhaminen ja liettäminen</vt:lpstr>
      <vt:lpstr>Murskaaminen, jauhaminen ja liettäminen</vt:lpstr>
      <vt:lpstr>Liivatekapselit</vt:lpstr>
      <vt:lpstr>Resoribletit</vt:lpstr>
      <vt:lpstr>Enterolääkkeet</vt:lpstr>
      <vt:lpstr>Enterolääkkeiden käytön etuja</vt:lpstr>
      <vt:lpstr>Depotlääkkeet</vt:lpstr>
      <vt:lpstr>Depotlääkkeet</vt:lpstr>
      <vt:lpstr>Depotlääkkeet</vt:lpstr>
      <vt:lpstr>Lääkkeiden jakaminen lääkekuppiin</vt:lpstr>
      <vt:lpstr>Oraalinesteet</vt:lpstr>
      <vt:lpstr>Oraalinesteet…..</vt:lpstr>
      <vt:lpstr>Purutabletti ja kylmäkuivattu tabletti</vt:lpstr>
      <vt:lpstr>Rektaaliset valmisteet</vt:lpstr>
      <vt:lpstr>Rektaaliset valmisteet….</vt:lpstr>
      <vt:lpstr>Peräruiskeen antaminen potilaalle</vt:lpstr>
      <vt:lpstr>Parenteraaliset antotavat</vt:lpstr>
      <vt:lpstr>Parenteraaliset antotavat….</vt:lpstr>
      <vt:lpstr>Lääkkeen anto hengitysteitse</vt:lpstr>
      <vt:lpstr>Lääkkeen anto hengitysteitse….</vt:lpstr>
      <vt:lpstr>Ihon rakenteesta kuva</vt:lpstr>
      <vt:lpstr>Paikallinen ihon hoito</vt:lpstr>
      <vt:lpstr>Paikallinen ihon hoito….</vt:lpstr>
      <vt:lpstr>Ihon läpi toteutettava lääkehoito</vt:lpstr>
      <vt:lpstr>Lääkkeen anto laastareilla</vt:lpstr>
      <vt:lpstr>Silmän paikallishoito</vt:lpstr>
      <vt:lpstr>Silmätippojen ja – voiteiden anto </vt:lpstr>
      <vt:lpstr>Korvan paikallishoito</vt:lpstr>
      <vt:lpstr>Nenän paikallishoito</vt:lpstr>
      <vt:lpstr>Nenätippojen ja - sumutteiden anto</vt:lpstr>
      <vt:lpstr>Lääkkeen antaminen emättimeen ja kohtuun</vt:lpstr>
      <vt:lpstr>Lääkeaineen annostelu virtsaputkeen</vt:lpstr>
      <vt:lpstr>Parenteraaliset lääkemuodot</vt:lpstr>
      <vt:lpstr>Parenteraalisen lääkityksen edut</vt:lpstr>
      <vt:lpstr>Parenteraalisen lääkityksen haitat</vt:lpstr>
      <vt:lpstr>Ihonsisäinen i.c lääkkeenanto</vt:lpstr>
      <vt:lpstr>Ihonalainen lääkkeenanto eli s.c</vt:lpstr>
      <vt:lpstr>Lihakseen anto eli i.m</vt:lpstr>
      <vt:lpstr>Laskimoon anto eli i.v</vt:lpstr>
      <vt:lpstr>Valtimoon anto eli i.a</vt:lpstr>
      <vt:lpstr>Selkäytimeen annettava lääkitys (i.t)</vt:lpstr>
      <vt:lpstr>i.a eli nivelpussiin annettava lääkitys</vt:lpstr>
      <vt:lpstr>Lääkkeiden säilyttäminen</vt:lpstr>
      <vt:lpstr>Lääkkeiden säilyvyys</vt:lpstr>
      <vt:lpstr>Lääkkeiden säilytyslämpötilat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Lääkehoidon perusteet</dc:title>
  <dc:creator>Auli Malinen</dc:creator>
  <cp:lastModifiedBy>Carita Lepikonmäki</cp:lastModifiedBy>
  <cp:revision>51</cp:revision>
  <dcterms:created xsi:type="dcterms:W3CDTF">2007-07-02T04:57:19Z</dcterms:created>
  <dcterms:modified xsi:type="dcterms:W3CDTF">2015-11-17T06:15:10Z</dcterms:modified>
</cp:coreProperties>
</file>