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Otsikkodia">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fi-FI"/>
              <a:t>Muokkaa ots. perustyyl. napsautt.</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i-FI"/>
              <a:t>Muokkaa alaotsikon perustyyliä napsautt.</a:t>
            </a:r>
            <a:endParaRPr lang="en-US" dirty="0"/>
          </a:p>
        </p:txBody>
      </p:sp>
      <p:sp>
        <p:nvSpPr>
          <p:cNvPr id="4" name="Date Placeholder 3"/>
          <p:cNvSpPr>
            <a:spLocks noGrp="1"/>
          </p:cNvSpPr>
          <p:nvPr>
            <p:ph type="dt" sz="half" idx="10"/>
          </p:nvPr>
        </p:nvSpPr>
        <p:spPr/>
        <p:txBody>
          <a:bodyPr/>
          <a:lstStyle/>
          <a:p>
            <a:fld id="{390E74F9-0CD3-41D1-93CD-D3BA81EA0D23}" type="datetimeFigureOut">
              <a:rPr lang="fi-FI" smtClean="0"/>
              <a:t>7.9.2020</a:t>
            </a:fld>
            <a:endParaRPr lang="fi-FI"/>
          </a:p>
        </p:txBody>
      </p:sp>
      <p:sp>
        <p:nvSpPr>
          <p:cNvPr id="5" name="Footer Placeholder 4"/>
          <p:cNvSpPr>
            <a:spLocks noGrp="1"/>
          </p:cNvSpPr>
          <p:nvPr>
            <p:ph type="ftr" sz="quarter" idx="11"/>
          </p:nvPr>
        </p:nvSpPr>
        <p:spPr>
          <a:xfrm>
            <a:off x="2416500" y="329307"/>
            <a:ext cx="4973915" cy="309201"/>
          </a:xfrm>
        </p:spPr>
        <p:txBody>
          <a:bodyPr/>
          <a:lstStyle/>
          <a:p>
            <a:endParaRPr lang="fi-FI"/>
          </a:p>
        </p:txBody>
      </p:sp>
      <p:sp>
        <p:nvSpPr>
          <p:cNvPr id="6" name="Slide Number Placeholder 5"/>
          <p:cNvSpPr>
            <a:spLocks noGrp="1"/>
          </p:cNvSpPr>
          <p:nvPr>
            <p:ph type="sldNum" sz="quarter" idx="12"/>
          </p:nvPr>
        </p:nvSpPr>
        <p:spPr>
          <a:xfrm>
            <a:off x="1437664" y="798973"/>
            <a:ext cx="811019" cy="503578"/>
          </a:xfrm>
        </p:spPr>
        <p:txBody>
          <a:bodyPr/>
          <a:lstStyle/>
          <a:p>
            <a:fld id="{4E8D9E3C-E998-40EF-84CD-B4300E9EB7B8}" type="slidenum">
              <a:rPr lang="fi-FI" smtClean="0"/>
              <a:t>‹#›</a:t>
            </a:fld>
            <a:endParaRPr lang="fi-FI"/>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5900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Otsikko ja sisält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Content Placeholder 2"/>
          <p:cNvSpPr>
            <a:spLocks noGrp="1"/>
          </p:cNvSpPr>
          <p:nvPr>
            <p:ph idx="1"/>
          </p:nvPr>
        </p:nvSpPr>
        <p:spPr/>
        <p:txBody>
          <a:bodyPr ancho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10"/>
          </p:nvPr>
        </p:nvSpPr>
        <p:spPr/>
        <p:txBody>
          <a:bodyPr/>
          <a:lstStyle/>
          <a:p>
            <a:fld id="{390E74F9-0CD3-41D1-93CD-D3BA81EA0D23}" type="datetimeFigureOut">
              <a:rPr lang="fi-FI" smtClean="0"/>
              <a:t>7.9.2020</a:t>
            </a:fld>
            <a:endParaRPr lang="fi-FI"/>
          </a:p>
        </p:txBody>
      </p:sp>
      <p:sp>
        <p:nvSpPr>
          <p:cNvPr id="5" name="Footer Placeholder 4"/>
          <p:cNvSpPr>
            <a:spLocks noGrp="1"/>
          </p:cNvSpPr>
          <p:nvPr>
            <p:ph type="ftr" sz="quarter" idx="11"/>
          </p:nvPr>
        </p:nvSpPr>
        <p:spPr/>
        <p:txBody>
          <a:bodyPr/>
          <a:lstStyle/>
          <a:p>
            <a:endParaRPr lang="fi-FI"/>
          </a:p>
        </p:txBody>
      </p:sp>
      <p:sp>
        <p:nvSpPr>
          <p:cNvPr id="6" name="Slide Number Placeholder 5"/>
          <p:cNvSpPr>
            <a:spLocks noGrp="1"/>
          </p:cNvSpPr>
          <p:nvPr>
            <p:ph type="sldNum" sz="quarter" idx="12"/>
          </p:nvPr>
        </p:nvSpPr>
        <p:spPr/>
        <p:txBody>
          <a:bodyPr/>
          <a:lstStyle/>
          <a:p>
            <a:fld id="{4E8D9E3C-E998-40EF-84CD-B4300E9EB7B8}" type="slidenum">
              <a:rPr lang="fi-FI" smtClean="0"/>
              <a:t>‹#›</a:t>
            </a:fld>
            <a:endParaRPr lang="fi-FI"/>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1752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Osan ylätunniste">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fi-FI"/>
              <a:t>Muokkaa ots. perustyyl. napsautt.</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i-FI"/>
              <a:t>Muokkaa tekstin perustyylejä napsauttamalla</a:t>
            </a:r>
          </a:p>
        </p:txBody>
      </p:sp>
      <p:sp>
        <p:nvSpPr>
          <p:cNvPr id="4" name="Date Placeholder 3"/>
          <p:cNvSpPr>
            <a:spLocks noGrp="1"/>
          </p:cNvSpPr>
          <p:nvPr>
            <p:ph type="dt" sz="half" idx="10"/>
          </p:nvPr>
        </p:nvSpPr>
        <p:spPr/>
        <p:txBody>
          <a:bodyPr/>
          <a:lstStyle/>
          <a:p>
            <a:fld id="{390E74F9-0CD3-41D1-93CD-D3BA81EA0D23}" type="datetimeFigureOut">
              <a:rPr lang="fi-FI" smtClean="0"/>
              <a:t>7.9.2020</a:t>
            </a:fld>
            <a:endParaRPr lang="fi-FI"/>
          </a:p>
        </p:txBody>
      </p:sp>
      <p:sp>
        <p:nvSpPr>
          <p:cNvPr id="5" name="Footer Placeholder 4"/>
          <p:cNvSpPr>
            <a:spLocks noGrp="1"/>
          </p:cNvSpPr>
          <p:nvPr>
            <p:ph type="ftr" sz="quarter" idx="11"/>
          </p:nvPr>
        </p:nvSpPr>
        <p:spPr/>
        <p:txBody>
          <a:bodyPr/>
          <a:lstStyle/>
          <a:p>
            <a:endParaRPr lang="fi-FI"/>
          </a:p>
        </p:txBody>
      </p:sp>
      <p:sp>
        <p:nvSpPr>
          <p:cNvPr id="6" name="Slide Number Placeholder 5"/>
          <p:cNvSpPr>
            <a:spLocks noGrp="1"/>
          </p:cNvSpPr>
          <p:nvPr>
            <p:ph type="sldNum" sz="quarter" idx="12"/>
          </p:nvPr>
        </p:nvSpPr>
        <p:spPr/>
        <p:txBody>
          <a:bodyPr/>
          <a:lstStyle/>
          <a:p>
            <a:fld id="{4E8D9E3C-E998-40EF-84CD-B4300E9EB7B8}" type="slidenum">
              <a:rPr lang="fi-FI" smtClean="0"/>
              <a:t>‹#›</a:t>
            </a:fld>
            <a:endParaRPr lang="fi-FI"/>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9371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Kaksi sisältökohdetta">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fi-FI"/>
              <a:t>Muokkaa ots. perustyyl. napsautt.</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5" name="Date Placeholder 4"/>
          <p:cNvSpPr>
            <a:spLocks noGrp="1"/>
          </p:cNvSpPr>
          <p:nvPr>
            <p:ph type="dt" sz="half" idx="10"/>
          </p:nvPr>
        </p:nvSpPr>
        <p:spPr/>
        <p:txBody>
          <a:bodyPr/>
          <a:lstStyle/>
          <a:p>
            <a:fld id="{390E74F9-0CD3-41D1-93CD-D3BA81EA0D23}" type="datetimeFigureOut">
              <a:rPr lang="fi-FI" smtClean="0"/>
              <a:t>7.9.2020</a:t>
            </a:fld>
            <a:endParaRPr lang="fi-FI"/>
          </a:p>
        </p:txBody>
      </p:sp>
      <p:sp>
        <p:nvSpPr>
          <p:cNvPr id="6" name="Footer Placeholder 5"/>
          <p:cNvSpPr>
            <a:spLocks noGrp="1"/>
          </p:cNvSpPr>
          <p:nvPr>
            <p:ph type="ftr" sz="quarter" idx="11"/>
          </p:nvPr>
        </p:nvSpPr>
        <p:spPr/>
        <p:txBody>
          <a:bodyPr/>
          <a:lstStyle/>
          <a:p>
            <a:endParaRPr lang="fi-FI"/>
          </a:p>
        </p:txBody>
      </p:sp>
      <p:sp>
        <p:nvSpPr>
          <p:cNvPr id="7" name="Slide Number Placeholder 6"/>
          <p:cNvSpPr>
            <a:spLocks noGrp="1"/>
          </p:cNvSpPr>
          <p:nvPr>
            <p:ph type="sldNum" sz="quarter" idx="12"/>
          </p:nvPr>
        </p:nvSpPr>
        <p:spPr/>
        <p:txBody>
          <a:bodyPr/>
          <a:lstStyle/>
          <a:p>
            <a:fld id="{4E8D9E3C-E998-40EF-84CD-B4300E9EB7B8}" type="slidenum">
              <a:rPr lang="fi-FI" smtClean="0"/>
              <a:t>‹#›</a:t>
            </a:fld>
            <a:endParaRPr lang="fi-FI"/>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4361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tailu">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fi-FI"/>
              <a:t>Muokkaa ots. perustyyl. napsautt.</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4" name="Content Placeholder 3"/>
          <p:cNvSpPr>
            <a:spLocks noGrp="1"/>
          </p:cNvSpPr>
          <p:nvPr>
            <p:ph sz="half" idx="2"/>
          </p:nvPr>
        </p:nvSpPr>
        <p:spPr>
          <a:xfrm>
            <a:off x="1447191" y="2824269"/>
            <a:ext cx="4645152" cy="2644457"/>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6" name="Content Placeholder 5"/>
          <p:cNvSpPr>
            <a:spLocks noGrp="1"/>
          </p:cNvSpPr>
          <p:nvPr>
            <p:ph sz="quarter" idx="4"/>
          </p:nvPr>
        </p:nvSpPr>
        <p:spPr>
          <a:xfrm>
            <a:off x="6412362" y="2821491"/>
            <a:ext cx="4645152" cy="2637371"/>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7" name="Date Placeholder 6"/>
          <p:cNvSpPr>
            <a:spLocks noGrp="1"/>
          </p:cNvSpPr>
          <p:nvPr>
            <p:ph type="dt" sz="half" idx="10"/>
          </p:nvPr>
        </p:nvSpPr>
        <p:spPr/>
        <p:txBody>
          <a:bodyPr/>
          <a:lstStyle/>
          <a:p>
            <a:fld id="{390E74F9-0CD3-41D1-93CD-D3BA81EA0D23}" type="datetimeFigureOut">
              <a:rPr lang="fi-FI" smtClean="0"/>
              <a:t>7.9.2020</a:t>
            </a:fld>
            <a:endParaRPr lang="fi-FI"/>
          </a:p>
        </p:txBody>
      </p:sp>
      <p:sp>
        <p:nvSpPr>
          <p:cNvPr id="8" name="Footer Placeholder 7"/>
          <p:cNvSpPr>
            <a:spLocks noGrp="1"/>
          </p:cNvSpPr>
          <p:nvPr>
            <p:ph type="ftr" sz="quarter" idx="11"/>
          </p:nvPr>
        </p:nvSpPr>
        <p:spPr/>
        <p:txBody>
          <a:bodyPr/>
          <a:lstStyle/>
          <a:p>
            <a:endParaRPr lang="fi-FI"/>
          </a:p>
        </p:txBody>
      </p:sp>
      <p:sp>
        <p:nvSpPr>
          <p:cNvPr id="9" name="Slide Number Placeholder 8"/>
          <p:cNvSpPr>
            <a:spLocks noGrp="1"/>
          </p:cNvSpPr>
          <p:nvPr>
            <p:ph type="sldNum" sz="quarter" idx="12"/>
          </p:nvPr>
        </p:nvSpPr>
        <p:spPr/>
        <p:txBody>
          <a:bodyPr/>
          <a:lstStyle/>
          <a:p>
            <a:fld id="{4E8D9E3C-E998-40EF-84CD-B4300E9EB7B8}" type="slidenum">
              <a:rPr lang="fi-FI" smtClean="0"/>
              <a:t>‹#›</a:t>
            </a:fld>
            <a:endParaRPr lang="fi-FI"/>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8621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Vain otsikk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Date Placeholder 2"/>
          <p:cNvSpPr>
            <a:spLocks noGrp="1"/>
          </p:cNvSpPr>
          <p:nvPr>
            <p:ph type="dt" sz="half" idx="10"/>
          </p:nvPr>
        </p:nvSpPr>
        <p:spPr/>
        <p:txBody>
          <a:bodyPr/>
          <a:lstStyle/>
          <a:p>
            <a:fld id="{390E74F9-0CD3-41D1-93CD-D3BA81EA0D23}" type="datetimeFigureOut">
              <a:rPr lang="fi-FI" smtClean="0"/>
              <a:t>7.9.2020</a:t>
            </a:fld>
            <a:endParaRPr lang="fi-FI"/>
          </a:p>
        </p:txBody>
      </p:sp>
      <p:sp>
        <p:nvSpPr>
          <p:cNvPr id="4" name="Footer Placeholder 3"/>
          <p:cNvSpPr>
            <a:spLocks noGrp="1"/>
          </p:cNvSpPr>
          <p:nvPr>
            <p:ph type="ftr" sz="quarter" idx="11"/>
          </p:nvPr>
        </p:nvSpPr>
        <p:spPr/>
        <p:txBody>
          <a:bodyPr/>
          <a:lstStyle/>
          <a:p>
            <a:endParaRPr lang="fi-FI"/>
          </a:p>
        </p:txBody>
      </p:sp>
      <p:sp>
        <p:nvSpPr>
          <p:cNvPr id="5" name="Slide Number Placeholder 4"/>
          <p:cNvSpPr>
            <a:spLocks noGrp="1"/>
          </p:cNvSpPr>
          <p:nvPr>
            <p:ph type="sldNum" sz="quarter" idx="12"/>
          </p:nvPr>
        </p:nvSpPr>
        <p:spPr/>
        <p:txBody>
          <a:bodyPr/>
          <a:lstStyle/>
          <a:p>
            <a:fld id="{4E8D9E3C-E998-40EF-84CD-B4300E9EB7B8}" type="slidenum">
              <a:rPr lang="fi-FI" smtClean="0"/>
              <a:t>‹#›</a:t>
            </a:fld>
            <a:endParaRPr lang="fi-FI"/>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330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yhjä">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0E74F9-0CD3-41D1-93CD-D3BA81EA0D23}" type="datetimeFigureOut">
              <a:rPr lang="fi-FI" smtClean="0"/>
              <a:t>7.9.2020</a:t>
            </a:fld>
            <a:endParaRPr lang="fi-FI"/>
          </a:p>
        </p:txBody>
      </p:sp>
      <p:sp>
        <p:nvSpPr>
          <p:cNvPr id="3" name="Footer Placeholder 2"/>
          <p:cNvSpPr>
            <a:spLocks noGrp="1"/>
          </p:cNvSpPr>
          <p:nvPr>
            <p:ph type="ftr" sz="quarter" idx="11"/>
          </p:nvPr>
        </p:nvSpPr>
        <p:spPr/>
        <p:txBody>
          <a:bodyPr/>
          <a:lstStyle/>
          <a:p>
            <a:endParaRPr lang="fi-FI"/>
          </a:p>
        </p:txBody>
      </p:sp>
      <p:sp>
        <p:nvSpPr>
          <p:cNvPr id="4" name="Slide Number Placeholder 3"/>
          <p:cNvSpPr>
            <a:spLocks noGrp="1"/>
          </p:cNvSpPr>
          <p:nvPr>
            <p:ph type="sldNum" sz="quarter" idx="12"/>
          </p:nvPr>
        </p:nvSpPr>
        <p:spPr/>
        <p:txBody>
          <a:bodyPr/>
          <a:lstStyle/>
          <a:p>
            <a:fld id="{4E8D9E3C-E998-40EF-84CD-B4300E9EB7B8}" type="slidenum">
              <a:rPr lang="fi-FI" smtClean="0"/>
              <a:t>‹#›</a:t>
            </a:fld>
            <a:endParaRPr lang="fi-FI"/>
          </a:p>
        </p:txBody>
      </p:sp>
    </p:spTree>
    <p:extLst>
      <p:ext uri="{BB962C8B-B14F-4D97-AF65-F5344CB8AC3E}">
        <p14:creationId xmlns:p14="http://schemas.microsoft.com/office/powerpoint/2010/main" val="2989175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Kuvatekstillinen sisältö">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fi-FI"/>
              <a:t>Muokkaa ots. perustyyl. napsautt.</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
        <p:nvSpPr>
          <p:cNvPr id="5" name="Date Placeholder 4"/>
          <p:cNvSpPr>
            <a:spLocks noGrp="1"/>
          </p:cNvSpPr>
          <p:nvPr>
            <p:ph type="dt" sz="half" idx="10"/>
          </p:nvPr>
        </p:nvSpPr>
        <p:spPr/>
        <p:txBody>
          <a:bodyPr/>
          <a:lstStyle/>
          <a:p>
            <a:fld id="{390E74F9-0CD3-41D1-93CD-D3BA81EA0D23}" type="datetimeFigureOut">
              <a:rPr lang="fi-FI" smtClean="0"/>
              <a:t>7.9.2020</a:t>
            </a:fld>
            <a:endParaRPr lang="fi-FI"/>
          </a:p>
        </p:txBody>
      </p:sp>
      <p:sp>
        <p:nvSpPr>
          <p:cNvPr id="6" name="Footer Placeholder 5"/>
          <p:cNvSpPr>
            <a:spLocks noGrp="1"/>
          </p:cNvSpPr>
          <p:nvPr>
            <p:ph type="ftr" sz="quarter" idx="11"/>
          </p:nvPr>
        </p:nvSpPr>
        <p:spPr/>
        <p:txBody>
          <a:bodyPr/>
          <a:lstStyle/>
          <a:p>
            <a:endParaRPr lang="fi-FI"/>
          </a:p>
        </p:txBody>
      </p:sp>
      <p:sp>
        <p:nvSpPr>
          <p:cNvPr id="7" name="Slide Number Placeholder 6"/>
          <p:cNvSpPr>
            <a:spLocks noGrp="1"/>
          </p:cNvSpPr>
          <p:nvPr>
            <p:ph type="sldNum" sz="quarter" idx="12"/>
          </p:nvPr>
        </p:nvSpPr>
        <p:spPr/>
        <p:txBody>
          <a:bodyPr/>
          <a:lstStyle/>
          <a:p>
            <a:fld id="{4E8D9E3C-E998-40EF-84CD-B4300E9EB7B8}" type="slidenum">
              <a:rPr lang="fi-FI" smtClean="0"/>
              <a:t>‹#›</a:t>
            </a:fld>
            <a:endParaRPr lang="fi-FI"/>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2513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Kuvatekstillinen kuva">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fi-FI"/>
              <a:t>Muokkaa ots. perustyyl. napsautt.</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i-FI"/>
              <a:t>Lisää kuva napsauttamalla kuvaketta</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90E74F9-0CD3-41D1-93CD-D3BA81EA0D23}" type="datetimeFigureOut">
              <a:rPr lang="fi-FI" smtClean="0"/>
              <a:t>7.9.2020</a:t>
            </a:fld>
            <a:endParaRPr lang="fi-FI"/>
          </a:p>
        </p:txBody>
      </p:sp>
      <p:sp>
        <p:nvSpPr>
          <p:cNvPr id="6" name="Footer Placeholder 5"/>
          <p:cNvSpPr>
            <a:spLocks noGrp="1"/>
          </p:cNvSpPr>
          <p:nvPr>
            <p:ph type="ftr" sz="quarter" idx="11"/>
          </p:nvPr>
        </p:nvSpPr>
        <p:spPr>
          <a:xfrm>
            <a:off x="1447382" y="318640"/>
            <a:ext cx="5541004" cy="320931"/>
          </a:xfrm>
        </p:spPr>
        <p:txBody>
          <a:bodyPr/>
          <a:lstStyle/>
          <a:p>
            <a:endParaRPr lang="fi-FI"/>
          </a:p>
        </p:txBody>
      </p:sp>
      <p:sp>
        <p:nvSpPr>
          <p:cNvPr id="7" name="Slide Number Placeholder 6"/>
          <p:cNvSpPr>
            <a:spLocks noGrp="1"/>
          </p:cNvSpPr>
          <p:nvPr>
            <p:ph type="sldNum" sz="quarter" idx="12"/>
          </p:nvPr>
        </p:nvSpPr>
        <p:spPr/>
        <p:txBody>
          <a:bodyPr/>
          <a:lstStyle/>
          <a:p>
            <a:fld id="{4E8D9E3C-E998-40EF-84CD-B4300E9EB7B8}" type="slidenum">
              <a:rPr lang="fi-FI" smtClean="0"/>
              <a:t>‹#›</a:t>
            </a:fld>
            <a:endParaRPr lang="fi-FI"/>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5222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Otsikko ja pystysuora teks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Vertical Text Placeholder 2"/>
          <p:cNvSpPr>
            <a:spLocks noGrp="1"/>
          </p:cNvSpPr>
          <p:nvPr>
            <p:ph type="body" orient="vert" idx="1"/>
          </p:nvPr>
        </p:nvSpPr>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10"/>
          </p:nvPr>
        </p:nvSpPr>
        <p:spPr/>
        <p:txBody>
          <a:bodyPr/>
          <a:lstStyle/>
          <a:p>
            <a:fld id="{390E74F9-0CD3-41D1-93CD-D3BA81EA0D23}" type="datetimeFigureOut">
              <a:rPr lang="fi-FI" smtClean="0"/>
              <a:t>7.9.2020</a:t>
            </a:fld>
            <a:endParaRPr lang="fi-FI"/>
          </a:p>
        </p:txBody>
      </p:sp>
      <p:sp>
        <p:nvSpPr>
          <p:cNvPr id="5" name="Footer Placeholder 4"/>
          <p:cNvSpPr>
            <a:spLocks noGrp="1"/>
          </p:cNvSpPr>
          <p:nvPr>
            <p:ph type="ftr" sz="quarter" idx="11"/>
          </p:nvPr>
        </p:nvSpPr>
        <p:spPr/>
        <p:txBody>
          <a:bodyPr/>
          <a:lstStyle/>
          <a:p>
            <a:endParaRPr lang="fi-FI"/>
          </a:p>
        </p:txBody>
      </p:sp>
      <p:sp>
        <p:nvSpPr>
          <p:cNvPr id="6" name="Slide Number Placeholder 5"/>
          <p:cNvSpPr>
            <a:spLocks noGrp="1"/>
          </p:cNvSpPr>
          <p:nvPr>
            <p:ph type="sldNum" sz="quarter" idx="12"/>
          </p:nvPr>
        </p:nvSpPr>
        <p:spPr/>
        <p:txBody>
          <a:bodyPr/>
          <a:lstStyle/>
          <a:p>
            <a:fld id="{4E8D9E3C-E998-40EF-84CD-B4300E9EB7B8}" type="slidenum">
              <a:rPr lang="fi-FI" smtClean="0"/>
              <a:t>‹#›</a:t>
            </a:fld>
            <a:endParaRPr lang="fi-FI"/>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98763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Pystysuora otsikko ja teksti">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fi-FI"/>
              <a:t>Muokkaa ots. perustyyl. napsautt.</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10"/>
          </p:nvPr>
        </p:nvSpPr>
        <p:spPr/>
        <p:txBody>
          <a:bodyPr/>
          <a:lstStyle/>
          <a:p>
            <a:fld id="{390E74F9-0CD3-41D1-93CD-D3BA81EA0D23}" type="datetimeFigureOut">
              <a:rPr lang="fi-FI" smtClean="0"/>
              <a:t>7.9.2020</a:t>
            </a:fld>
            <a:endParaRPr lang="fi-FI"/>
          </a:p>
        </p:txBody>
      </p:sp>
      <p:sp>
        <p:nvSpPr>
          <p:cNvPr id="5" name="Footer Placeholder 4"/>
          <p:cNvSpPr>
            <a:spLocks noGrp="1"/>
          </p:cNvSpPr>
          <p:nvPr>
            <p:ph type="ftr" sz="quarter" idx="11"/>
          </p:nvPr>
        </p:nvSpPr>
        <p:spPr/>
        <p:txBody>
          <a:bodyPr/>
          <a:lstStyle/>
          <a:p>
            <a:endParaRPr lang="fi-FI"/>
          </a:p>
        </p:txBody>
      </p:sp>
      <p:sp>
        <p:nvSpPr>
          <p:cNvPr id="6" name="Slide Number Placeholder 5"/>
          <p:cNvSpPr>
            <a:spLocks noGrp="1"/>
          </p:cNvSpPr>
          <p:nvPr>
            <p:ph type="sldNum" sz="quarter" idx="12"/>
          </p:nvPr>
        </p:nvSpPr>
        <p:spPr/>
        <p:txBody>
          <a:bodyPr/>
          <a:lstStyle/>
          <a:p>
            <a:fld id="{4E8D9E3C-E998-40EF-84CD-B4300E9EB7B8}" type="slidenum">
              <a:rPr lang="fi-FI" smtClean="0"/>
              <a:t>‹#›</a:t>
            </a:fld>
            <a:endParaRPr lang="fi-FI"/>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712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fi-FI"/>
              <a:t>Muokkaa ots. perustyyl. napsautt.</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90E74F9-0CD3-41D1-93CD-D3BA81EA0D23}" type="datetimeFigureOut">
              <a:rPr lang="fi-FI" smtClean="0"/>
              <a:t>7.9.2020</a:t>
            </a:fld>
            <a:endParaRPr lang="fi-FI"/>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fi-FI"/>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E8D9E3C-E998-40EF-84CD-B4300E9EB7B8}" type="slidenum">
              <a:rPr lang="fi-FI" smtClean="0"/>
              <a:t>‹#›</a:t>
            </a:fld>
            <a:endParaRPr lang="fi-FI"/>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46507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p.kouvola.fi/kokous/20194738-6-1.PDF" TargetMode="External"/><Relationship Id="rId2" Type="http://schemas.openxmlformats.org/officeDocument/2006/relationships/hyperlink" Target="https://www.avi.fi/documents/10191/8774000/Varpula_Turvallisuus+varhaiskasvatuksessa_Vantaa.pdf/776f8650-aba6-4376-8db3-2a7ab4d4f9ea"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oph.fi/fi/koulutus-ja-tutkinnot/varhaiskasvatuksen-turvallisuustyon-organisointi-ja-johtamine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oph.fi/fi/koulutus-ja-tutkinnot/varhaiskasvatuksen-turvallisuustyon-organisointi-ja-johtamin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3125EFD-F857-4F3D-9219-8ED1920D710D}"/>
              </a:ext>
            </a:extLst>
          </p:cNvPr>
          <p:cNvSpPr>
            <a:spLocks noGrp="1"/>
          </p:cNvSpPr>
          <p:nvPr>
            <p:ph type="ctrTitle"/>
          </p:nvPr>
        </p:nvSpPr>
        <p:spPr/>
        <p:txBody>
          <a:bodyPr>
            <a:normAutofit fontScale="90000"/>
          </a:bodyPr>
          <a:lstStyle/>
          <a:p>
            <a:r>
              <a:rPr lang="fi-FI" dirty="0"/>
              <a:t>Säännökset: </a:t>
            </a:r>
            <a:br>
              <a:rPr lang="fi-FI" dirty="0"/>
            </a:br>
            <a:r>
              <a:rPr lang="fi-FI" dirty="0"/>
              <a:t>Toiminta uhka- ja väkivaltatilanteissa</a:t>
            </a:r>
          </a:p>
        </p:txBody>
      </p:sp>
      <p:sp>
        <p:nvSpPr>
          <p:cNvPr id="3" name="Alaotsikko 2">
            <a:extLst>
              <a:ext uri="{FF2B5EF4-FFF2-40B4-BE49-F238E27FC236}">
                <a16:creationId xmlns:a16="http://schemas.microsoft.com/office/drawing/2014/main" id="{7E596D5F-5D2D-4089-85D9-33E7D4A1F63B}"/>
              </a:ext>
            </a:extLst>
          </p:cNvPr>
          <p:cNvSpPr>
            <a:spLocks noGrp="1"/>
          </p:cNvSpPr>
          <p:nvPr>
            <p:ph type="subTitle" idx="1"/>
          </p:nvPr>
        </p:nvSpPr>
        <p:spPr/>
        <p:txBody>
          <a:bodyPr/>
          <a:lstStyle/>
          <a:p>
            <a:r>
              <a:rPr lang="fi-FI" dirty="0" err="1"/>
              <a:t>Perto</a:t>
            </a:r>
            <a:endParaRPr lang="fi-FI" dirty="0"/>
          </a:p>
        </p:txBody>
      </p:sp>
    </p:spTree>
    <p:extLst>
      <p:ext uri="{BB962C8B-B14F-4D97-AF65-F5344CB8AC3E}">
        <p14:creationId xmlns:p14="http://schemas.microsoft.com/office/powerpoint/2010/main" val="1869581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36B7730-C9F1-450F-AD5E-1BD43F60F443}"/>
              </a:ext>
            </a:extLst>
          </p:cNvPr>
          <p:cNvSpPr>
            <a:spLocks noGrp="1"/>
          </p:cNvSpPr>
          <p:nvPr>
            <p:ph type="title"/>
          </p:nvPr>
        </p:nvSpPr>
        <p:spPr/>
        <p:txBody>
          <a:bodyPr/>
          <a:lstStyle/>
          <a:p>
            <a:r>
              <a:rPr lang="fi-FI" dirty="0"/>
              <a:t>Uhka- ja väkivaltatilanteita</a:t>
            </a:r>
          </a:p>
        </p:txBody>
      </p:sp>
      <p:sp>
        <p:nvSpPr>
          <p:cNvPr id="3" name="Sisällön paikkamerkki 2">
            <a:extLst>
              <a:ext uri="{FF2B5EF4-FFF2-40B4-BE49-F238E27FC236}">
                <a16:creationId xmlns:a16="http://schemas.microsoft.com/office/drawing/2014/main" id="{AF3896B2-4A67-4D41-8415-ADEFC65D0FD6}"/>
              </a:ext>
            </a:extLst>
          </p:cNvPr>
          <p:cNvSpPr>
            <a:spLocks noGrp="1"/>
          </p:cNvSpPr>
          <p:nvPr>
            <p:ph idx="1"/>
          </p:nvPr>
        </p:nvSpPr>
        <p:spPr>
          <a:xfrm>
            <a:off x="903249" y="1623808"/>
            <a:ext cx="10151605" cy="4429673"/>
          </a:xfrm>
        </p:spPr>
        <p:txBody>
          <a:bodyPr>
            <a:normAutofit fontScale="92500" lnSpcReduction="10000"/>
          </a:bodyPr>
          <a:lstStyle/>
          <a:p>
            <a:pPr marL="0" indent="0">
              <a:buNone/>
            </a:pPr>
            <a:endParaRPr lang="fi-FI" dirty="0"/>
          </a:p>
          <a:p>
            <a:r>
              <a:rPr lang="fi-FI" dirty="0"/>
              <a:t>Häiriökäyttäytyminen (työpisteen turvallisuus s. 26-29)</a:t>
            </a:r>
          </a:p>
          <a:p>
            <a:r>
              <a:rPr lang="fi-FI" dirty="0"/>
              <a:t>Kiinnipitotilanteet (s.12-14)</a:t>
            </a:r>
          </a:p>
          <a:p>
            <a:r>
              <a:rPr lang="fi-FI" dirty="0"/>
              <a:t>Uhka- ja vaaratilanteet (uhka-, vaara- ja väkivaltatilanteet s. 19 ja 21)</a:t>
            </a:r>
          </a:p>
          <a:p>
            <a:pPr marL="0" indent="0">
              <a:buNone/>
            </a:pPr>
            <a:endParaRPr lang="fi-FI" dirty="0"/>
          </a:p>
          <a:p>
            <a:r>
              <a:rPr lang="fi-FI" dirty="0"/>
              <a:t>Puuttumisvelvoite ja lainsäädäntö (s. 7-11)</a:t>
            </a:r>
          </a:p>
          <a:p>
            <a:pPr marL="0" indent="0">
              <a:buNone/>
            </a:pPr>
            <a:endParaRPr lang="fi-FI" dirty="0"/>
          </a:p>
          <a:p>
            <a:pPr marL="0" indent="0">
              <a:buNone/>
            </a:pPr>
            <a:r>
              <a:rPr lang="fi-FI" dirty="0">
                <a:hlinkClick r:id="rId2"/>
              </a:rPr>
              <a:t>https://www.avi.fi/documents/10191/8774000/Varpula_Turvallisuus+varhaiskasvatuksessa_Vantaa.pdf/776f8650-aba6-4376-8db3-2a7ab4d4f9ea</a:t>
            </a:r>
            <a:r>
              <a:rPr lang="fi-FI" dirty="0"/>
              <a:t> (Haasteellisten tilanteiden hallinta varhaiskasvatuksessa)</a:t>
            </a:r>
          </a:p>
          <a:p>
            <a:pPr marL="0" indent="0">
              <a:buNone/>
            </a:pPr>
            <a:r>
              <a:rPr lang="fi-FI" dirty="0">
                <a:hlinkClick r:id="rId3"/>
              </a:rPr>
              <a:t>https://ep.kouvola.fi/kokous/20194738-6-1.PDF</a:t>
            </a:r>
            <a:r>
              <a:rPr lang="fi-FI" dirty="0"/>
              <a:t> (Kouvolan ohje lapsen fyysiseen rajoittamiseen)</a:t>
            </a:r>
          </a:p>
          <a:p>
            <a:pPr marL="0" indent="0">
              <a:buNone/>
            </a:pPr>
            <a:endParaRPr lang="fi-FI" dirty="0"/>
          </a:p>
          <a:p>
            <a:pPr marL="0" indent="0">
              <a:buNone/>
            </a:pPr>
            <a:endParaRPr lang="fi-FI" dirty="0"/>
          </a:p>
        </p:txBody>
      </p:sp>
    </p:spTree>
    <p:extLst>
      <p:ext uri="{BB962C8B-B14F-4D97-AF65-F5344CB8AC3E}">
        <p14:creationId xmlns:p14="http://schemas.microsoft.com/office/powerpoint/2010/main" val="3767100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400B13D-9910-40CE-B32F-B7FF62D97587}"/>
              </a:ext>
            </a:extLst>
          </p:cNvPr>
          <p:cNvSpPr>
            <a:spLocks noGrp="1"/>
          </p:cNvSpPr>
          <p:nvPr>
            <p:ph type="title"/>
          </p:nvPr>
        </p:nvSpPr>
        <p:spPr/>
        <p:txBody>
          <a:bodyPr/>
          <a:lstStyle/>
          <a:p>
            <a:r>
              <a:rPr lang="fi-FI" dirty="0" smtClean="0"/>
              <a:t>Päihtynyt hakija</a:t>
            </a:r>
            <a:endParaRPr lang="fi-FI" dirty="0"/>
          </a:p>
        </p:txBody>
      </p:sp>
      <p:sp>
        <p:nvSpPr>
          <p:cNvPr id="3" name="Sisällön paikkamerkki 2">
            <a:extLst>
              <a:ext uri="{FF2B5EF4-FFF2-40B4-BE49-F238E27FC236}">
                <a16:creationId xmlns:a16="http://schemas.microsoft.com/office/drawing/2014/main" id="{9D46DA25-8597-45C8-AA36-4679A6AF3461}"/>
              </a:ext>
            </a:extLst>
          </p:cNvPr>
          <p:cNvSpPr>
            <a:spLocks noGrp="1"/>
          </p:cNvSpPr>
          <p:nvPr>
            <p:ph idx="1"/>
          </p:nvPr>
        </p:nvSpPr>
        <p:spPr/>
        <p:txBody>
          <a:bodyPr>
            <a:normAutofit fontScale="92500" lnSpcReduction="20000"/>
          </a:bodyPr>
          <a:lstStyle/>
          <a:p>
            <a:r>
              <a:rPr lang="fi-FI" b="0" i="0" dirty="0">
                <a:solidFill>
                  <a:srgbClr val="000A48"/>
                </a:solidFill>
                <a:effectLst/>
                <a:latin typeface="Open Sans"/>
              </a:rPr>
              <a:t>Henkilökunnan velvollisuus on hakutilanteessa varmistua siitä, että hakija on kykenevä ottamaan vastuun lapsen hoidosta ja turvallisuudesta. Lasta ei saa luovuttaa päihtyneelle henkilölle. Lasta ei myöskään saa luovuttaa arvaamattomasti käyttäytyvälle tai väkivaltaiselle henkilölle. Jos lasta ei voida luovuttaa hakijalle, tulee henkilökunnan ottaa yhteys henkilöihin, joilla on oikeus hakea lapsi tai jotka ovat merkitty lapsen varahakijoiksi. Jos heihin ei saada yhteyttä, tulee ottaa yhteys lastensuojeluun.</a:t>
            </a:r>
          </a:p>
          <a:p>
            <a:endParaRPr lang="fi-FI" dirty="0">
              <a:solidFill>
                <a:srgbClr val="000A48"/>
              </a:solidFill>
              <a:latin typeface="Open Sans"/>
            </a:endParaRPr>
          </a:p>
          <a:p>
            <a:pPr marL="0" indent="0">
              <a:buNone/>
            </a:pPr>
            <a:r>
              <a:rPr lang="fi-FI" dirty="0">
                <a:hlinkClick r:id="rId2"/>
              </a:rPr>
              <a:t>https://www.oph.fi/fi/koulutus-ja-tutkinnot/varhaiskasvatuksen-turvallisuustyon-organisointi-ja-johtaminen</a:t>
            </a:r>
            <a:r>
              <a:rPr lang="fi-FI" dirty="0"/>
              <a:t> </a:t>
            </a:r>
          </a:p>
        </p:txBody>
      </p:sp>
    </p:spTree>
    <p:extLst>
      <p:ext uri="{BB962C8B-B14F-4D97-AF65-F5344CB8AC3E}">
        <p14:creationId xmlns:p14="http://schemas.microsoft.com/office/powerpoint/2010/main" val="3287536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6634A5A3-2D4F-4FF9-B182-568142376589}"/>
              </a:ext>
            </a:extLst>
          </p:cNvPr>
          <p:cNvSpPr>
            <a:spLocks noGrp="1"/>
          </p:cNvSpPr>
          <p:nvPr>
            <p:ph type="title"/>
          </p:nvPr>
        </p:nvSpPr>
        <p:spPr/>
        <p:txBody>
          <a:bodyPr/>
          <a:lstStyle/>
          <a:p>
            <a:r>
              <a:rPr lang="fi-FI" dirty="0"/>
              <a:t>Lapsen katoaminen varhaiskasvatuksesta</a:t>
            </a:r>
          </a:p>
        </p:txBody>
      </p:sp>
      <p:sp>
        <p:nvSpPr>
          <p:cNvPr id="3" name="Sisällön paikkamerkki 2">
            <a:extLst>
              <a:ext uri="{FF2B5EF4-FFF2-40B4-BE49-F238E27FC236}">
                <a16:creationId xmlns:a16="http://schemas.microsoft.com/office/drawing/2014/main" id="{0A0C45E9-44E4-44B7-A8AD-235F0B7D6D1D}"/>
              </a:ext>
            </a:extLst>
          </p:cNvPr>
          <p:cNvSpPr>
            <a:spLocks noGrp="1"/>
          </p:cNvSpPr>
          <p:nvPr>
            <p:ph idx="1"/>
          </p:nvPr>
        </p:nvSpPr>
        <p:spPr/>
        <p:txBody>
          <a:bodyPr>
            <a:normAutofit fontScale="77500" lnSpcReduction="20000"/>
          </a:bodyPr>
          <a:lstStyle/>
          <a:p>
            <a:pPr algn="l"/>
            <a:r>
              <a:rPr lang="fi-FI" b="0" i="0" dirty="0">
                <a:solidFill>
                  <a:srgbClr val="000A48"/>
                </a:solidFill>
                <a:effectLst/>
                <a:latin typeface="Open Sans"/>
              </a:rPr>
              <a:t>Kaikesta ennakoivasta turvallisuussuunnittelusta ja -toiminnasta huolimatta on mahdollista, että lapsi pääsee poistumaan varhaiskasvatusyksiköstä kenenkään huomaamatta.</a:t>
            </a:r>
          </a:p>
          <a:p>
            <a:pPr algn="l"/>
            <a:r>
              <a:rPr lang="fi-FI" b="0" i="0" dirty="0">
                <a:solidFill>
                  <a:srgbClr val="000A48"/>
                </a:solidFill>
                <a:effectLst/>
                <a:latin typeface="Open Sans"/>
              </a:rPr>
              <a:t>Katoamistilanteen ohjeistus voidaan jakaa viiteen osa-alueeseen</a:t>
            </a:r>
          </a:p>
          <a:p>
            <a:pPr algn="l">
              <a:buFont typeface="+mj-lt"/>
              <a:buAutoNum type="arabicPeriod"/>
            </a:pPr>
            <a:r>
              <a:rPr lang="fi-FI" b="0" i="0" dirty="0">
                <a:solidFill>
                  <a:srgbClr val="000A48"/>
                </a:solidFill>
                <a:effectLst/>
                <a:latin typeface="Open Sans"/>
              </a:rPr>
              <a:t>Lähietsinnän suunnittelu</a:t>
            </a:r>
          </a:p>
          <a:p>
            <a:pPr algn="l">
              <a:buFont typeface="+mj-lt"/>
              <a:buAutoNum type="arabicPeriod"/>
            </a:pPr>
            <a:r>
              <a:rPr lang="fi-FI" b="0" i="0" dirty="0">
                <a:solidFill>
                  <a:srgbClr val="000A48"/>
                </a:solidFill>
                <a:effectLst/>
                <a:latin typeface="Open Sans"/>
              </a:rPr>
              <a:t>Lähietsintään varautuminen</a:t>
            </a:r>
          </a:p>
          <a:p>
            <a:pPr algn="l">
              <a:buFont typeface="+mj-lt"/>
              <a:buAutoNum type="arabicPeriod"/>
            </a:pPr>
            <a:r>
              <a:rPr lang="fi-FI" b="0" i="0" dirty="0">
                <a:solidFill>
                  <a:srgbClr val="000A48"/>
                </a:solidFill>
                <a:effectLst/>
                <a:latin typeface="Open Sans"/>
              </a:rPr>
              <a:t>Lähietsintä</a:t>
            </a:r>
          </a:p>
          <a:p>
            <a:pPr algn="l">
              <a:buFont typeface="+mj-lt"/>
              <a:buAutoNum type="arabicPeriod"/>
            </a:pPr>
            <a:r>
              <a:rPr lang="fi-FI" b="0" i="0" dirty="0">
                <a:solidFill>
                  <a:srgbClr val="000A48"/>
                </a:solidFill>
                <a:effectLst/>
                <a:latin typeface="Open Sans"/>
              </a:rPr>
              <a:t>Katoamistilanteen jälkihoito</a:t>
            </a:r>
          </a:p>
          <a:p>
            <a:pPr algn="l">
              <a:buFont typeface="+mj-lt"/>
              <a:buAutoNum type="arabicPeriod"/>
            </a:pPr>
            <a:r>
              <a:rPr lang="fi-FI" b="0" i="0" dirty="0">
                <a:solidFill>
                  <a:srgbClr val="000A48"/>
                </a:solidFill>
                <a:effectLst/>
                <a:latin typeface="Open Sans"/>
              </a:rPr>
              <a:t>Katoamistilanteen jälkiarviointi</a:t>
            </a: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fi-FI" sz="22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https://www.oph.fi/fi/koulutus-ja-tutkinnot/varhaiskasvatuksen-turvallisuustyon-organisointi-ja-johtaminen</a:t>
            </a:r>
            <a:r>
              <a:rPr kumimoji="0" lang="fi-FI" sz="22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0" indent="0" algn="l">
              <a:buNone/>
            </a:pPr>
            <a:endParaRPr lang="fi-FI" b="0" i="0" dirty="0">
              <a:solidFill>
                <a:srgbClr val="000A48"/>
              </a:solidFill>
              <a:effectLst/>
              <a:latin typeface="Open Sans"/>
            </a:endParaRPr>
          </a:p>
          <a:p>
            <a:endParaRPr lang="fi-FI" dirty="0"/>
          </a:p>
        </p:txBody>
      </p:sp>
    </p:spTree>
    <p:extLst>
      <p:ext uri="{BB962C8B-B14F-4D97-AF65-F5344CB8AC3E}">
        <p14:creationId xmlns:p14="http://schemas.microsoft.com/office/powerpoint/2010/main" val="3434617035"/>
      </p:ext>
    </p:extLst>
  </p:cSld>
  <p:clrMapOvr>
    <a:masterClrMapping/>
  </p:clrMapOvr>
</p:sld>
</file>

<file path=ppt/theme/theme1.xml><?xml version="1.0" encoding="utf-8"?>
<a:theme xmlns:a="http://schemas.openxmlformats.org/drawingml/2006/main" name="Galleria">
  <a:themeElements>
    <a:clrScheme name="Galleria">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ia">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ia">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96</TotalTime>
  <Words>181</Words>
  <Application>Microsoft Office PowerPoint</Application>
  <PresentationFormat>Laajakuva</PresentationFormat>
  <Paragraphs>25</Paragraphs>
  <Slides>4</Slides>
  <Notes>0</Notes>
  <HiddenSlides>0</HiddenSlides>
  <MMClips>0</MMClips>
  <ScaleCrop>false</ScaleCrop>
  <HeadingPairs>
    <vt:vector size="6" baseType="variant">
      <vt:variant>
        <vt:lpstr>Käytetyt fontit</vt:lpstr>
      </vt:variant>
      <vt:variant>
        <vt:i4>3</vt:i4>
      </vt:variant>
      <vt:variant>
        <vt:lpstr>Teema</vt:lpstr>
      </vt:variant>
      <vt:variant>
        <vt:i4>1</vt:i4>
      </vt:variant>
      <vt:variant>
        <vt:lpstr>Dian otsikot</vt:lpstr>
      </vt:variant>
      <vt:variant>
        <vt:i4>4</vt:i4>
      </vt:variant>
    </vt:vector>
  </HeadingPairs>
  <TitlesOfParts>
    <vt:vector size="8" baseType="lpstr">
      <vt:lpstr>Arial</vt:lpstr>
      <vt:lpstr>Gill Sans MT</vt:lpstr>
      <vt:lpstr>Open Sans</vt:lpstr>
      <vt:lpstr>Galleria</vt:lpstr>
      <vt:lpstr>Säännökset:  Toiminta uhka- ja väkivaltatilanteissa</vt:lpstr>
      <vt:lpstr>Uhka- ja väkivaltatilanteita</vt:lpstr>
      <vt:lpstr>Päihtynyt hakija</vt:lpstr>
      <vt:lpstr>Lapsen katoaminen varhaiskasvatuksesta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Säännökset:  Toiminta uhka- ja väkivaltatilanteissa</dc:title>
  <dc:creator>Tiina</dc:creator>
  <cp:lastModifiedBy>Pekkanen Tiina</cp:lastModifiedBy>
  <cp:revision>9</cp:revision>
  <dcterms:created xsi:type="dcterms:W3CDTF">2020-09-04T14:33:48Z</dcterms:created>
  <dcterms:modified xsi:type="dcterms:W3CDTF">2020-09-07T07:54:09Z</dcterms:modified>
</cp:coreProperties>
</file>