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C107E8-AB27-493B-A1D0-89CF8582604D}" v="791" dt="2022-12-13T10:20:02.8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D8E5E-745C-407D-B425-C78EBF08D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501" y="822960"/>
            <a:ext cx="6057899" cy="5015169"/>
          </a:xfrm>
        </p:spPr>
        <p:txBody>
          <a:bodyPr anchor="t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7A4D5-56F4-4287-B174-56C55B18F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9113" y="3003642"/>
            <a:ext cx="3522199" cy="2900274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4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B9C19-FEE0-4852-B181-14A0DD77F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27DDF-01B7-463C-82BC-BBF42961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2056A-C3EE-4809-B1F3-1CEEEA266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240FCEE-B6E2-46D0-9BB0-F45F79545E9D}"/>
              </a:ext>
            </a:extLst>
          </p:cNvPr>
          <p:cNvCxnSpPr>
            <a:cxnSpLocks/>
          </p:cNvCxnSpPr>
          <p:nvPr/>
        </p:nvCxnSpPr>
        <p:spPr>
          <a:xfrm flipH="1">
            <a:off x="571501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BD2FB83-3783-4477-80B5-DA5BF10BAF57}"/>
              </a:ext>
            </a:extLst>
          </p:cNvPr>
          <p:cNvCxnSpPr>
            <a:cxnSpLocks/>
          </p:cNvCxnSpPr>
          <p:nvPr/>
        </p:nvCxnSpPr>
        <p:spPr>
          <a:xfrm>
            <a:off x="7742482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83EA203-71D5-49C0-9626-FFA8E46787B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5479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9A0A-70FC-426A-8B3B-60FAF9806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F47EC6-9753-4ABC-BB66-64CCC8BA0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71499" y="2036363"/>
            <a:ext cx="11059811" cy="38707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84D9F-DC99-4B4C-98CF-178BBBB76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A6840-AC0B-4260-8368-08E0A22D2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5DAB8-EC07-4CCF-96EA-5D8ACDAE6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38F1AC-9961-4786-A189-20863DD97F68}"/>
              </a:ext>
            </a:extLst>
          </p:cNvPr>
          <p:cNvCxnSpPr>
            <a:cxnSpLocks/>
          </p:cNvCxnSpPr>
          <p:nvPr/>
        </p:nvCxnSpPr>
        <p:spPr>
          <a:xfrm flipH="1">
            <a:off x="571500" y="1780979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6093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75F678-EC03-4845-A51B-C90FA6A154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77953" y="797251"/>
            <a:ext cx="2483929" cy="52837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A8B4D-A39F-4528-975A-9C84BEE77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6094" y="797251"/>
            <a:ext cx="8101072" cy="52837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E4A23-6984-4AD1-A51D-600EDC263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73E28-C341-49CC-BAAB-0C0D19821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6D54A-8E86-4026-8DD0-5B0979BB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CB05DA4-DF32-4D7A-9E4D-36309C90C5BB}"/>
              </a:ext>
            </a:extLst>
          </p:cNvPr>
          <p:cNvCxnSpPr>
            <a:cxnSpLocks/>
          </p:cNvCxnSpPr>
          <p:nvPr/>
        </p:nvCxnSpPr>
        <p:spPr>
          <a:xfrm flipH="1">
            <a:off x="566094" y="57711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CC7262-4997-41E4-976D-BA82E148280F}"/>
              </a:ext>
            </a:extLst>
          </p:cNvPr>
          <p:cNvCxnSpPr>
            <a:cxnSpLocks/>
          </p:cNvCxnSpPr>
          <p:nvPr/>
        </p:nvCxnSpPr>
        <p:spPr>
          <a:xfrm flipV="1">
            <a:off x="8875226" y="571500"/>
            <a:ext cx="0" cy="57114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5063B5-E478-4C41-AD40-49A39AE07429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776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B2ED8-7F53-4C03-A740-493E50798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11087-99A9-4100-B5F7-520880DE3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99" y="2075688"/>
            <a:ext cx="11059811" cy="3910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B4B20-1A65-4A26-B11E-6095083A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D52D3-E985-4FEB-89B9-57C754711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A751A-C72D-47C1-A7A6-E8510A40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334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81F78-07BF-45A9-92D4-E4E0A1E88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914255"/>
            <a:ext cx="6867115" cy="5009471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CC2A83-A380-4828-BC68-C065C8BC5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39817" y="914399"/>
            <a:ext cx="2370268" cy="2670273"/>
          </a:xfrm>
        </p:spPr>
        <p:txBody>
          <a:bodyPr anchor="t">
            <a:normAutofit/>
          </a:bodyPr>
          <a:lstStyle>
            <a:lvl1pPr marL="0" indent="0">
              <a:lnSpc>
                <a:spcPct val="130000"/>
              </a:lnSpc>
              <a:buNone/>
              <a:defRPr sz="1400" cap="all" spc="3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92B2F-8804-4195-A779-F5C67C25C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99C26-4411-4833-A917-A45E62D56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8C7C7-F862-434D-A87A-DECE9FD2E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40BAA4B-C4C0-40C1-8DC8-B4E2F8A68E12}"/>
              </a:ext>
            </a:extLst>
          </p:cNvPr>
          <p:cNvCxnSpPr>
            <a:cxnSpLocks/>
          </p:cNvCxnSpPr>
          <p:nvPr/>
        </p:nvCxnSpPr>
        <p:spPr>
          <a:xfrm>
            <a:off x="8872625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0A2259-2540-4B32-A999-2B46A6790E3D}"/>
              </a:ext>
            </a:extLst>
          </p:cNvPr>
          <p:cNvCxnSpPr>
            <a:cxnSpLocks/>
          </p:cNvCxnSpPr>
          <p:nvPr/>
        </p:nvCxnSpPr>
        <p:spPr>
          <a:xfrm flipH="1">
            <a:off x="566094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EFB0ED-3F76-4403-AD0B-E738DD9D8CB6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0475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6BD5F-CF53-4DD5-B8C5-27BBA2BB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09684"/>
            <a:ext cx="11049000" cy="105716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6C2E1-5D5E-409F-BEE8-F48CE86F55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9447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BBF823-1BFB-4CF0-BAF4-D660C8F1A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47082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F816E-EE02-44A4-8B81-B324ECFD7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34D9E4-A693-44D2-A3E8-E3AABC905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F669F-4B8E-415D-A9BF-AD451F452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20AF959-FCDC-4B92-9324-06A06C0D56F2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12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F85E5-82C4-4BAE-B2B0-A078ABD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469" y="699118"/>
            <a:ext cx="11025062" cy="1063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D15C7-F445-40F7-88F6-FD652626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3468" y="2022883"/>
            <a:ext cx="5230469" cy="564079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652C35-AA8E-4154-8A78-7DE9590E1F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469" y="2866031"/>
            <a:ext cx="5157787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57EAC6-567C-4A4A-BB10-57EC14B97D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41470" y="2022883"/>
            <a:ext cx="5183188" cy="564080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9A083F-AD60-4437-B32A-44035D78AF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41470" y="2866031"/>
            <a:ext cx="5183188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BF86F-3266-4551-B680-06F401FFE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5B38FE-80F9-4582-B2E1-B067C288D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7BEF32-F637-47A1-9ED3-AFC4F79F3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C508D4-7C99-4B8D-BCDE-F0001BD345D9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49BF61B-7951-48F4-982B-9401A483FFBF}"/>
              </a:ext>
            </a:extLst>
          </p:cNvPr>
          <p:cNvCxnSpPr>
            <a:cxnSpLocks/>
          </p:cNvCxnSpPr>
          <p:nvPr/>
        </p:nvCxnSpPr>
        <p:spPr>
          <a:xfrm flipH="1">
            <a:off x="577485" y="273859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377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A94CB-6BE5-4B9E-B0A6-54F83B201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17452"/>
            <a:ext cx="11049000" cy="1161836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8643C-1A5D-4F23-B0D7-5B46F5E45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1A3394-78CC-43B0-9762-5E826F8BB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347F0A-1980-4E13-AB22-AE3B8AA44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E9D858B-8A9C-4235-B151-81C99A3D20D2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C7798B-3ECB-4076-8955-A82116BB0D2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7676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C61D85-3E72-406F-AB26-B4ED94918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9C831E-4321-467E-9090-C89C48CF2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8A9556-B3D8-4403-835F-11AE2D409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98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0AA48-D521-423D-B185-6490EF57B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201" y="810344"/>
            <a:ext cx="3478084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4E6DD-DDD2-4ED6-B8A9-A8B6D7656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809" y="931232"/>
            <a:ext cx="6700679" cy="50793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08F5E-AD33-4ACF-84C9-78B0FF6BE3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500" y="2578608"/>
            <a:ext cx="3478783" cy="34172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7604E-7DD4-4497-B325-74F899E8A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02BEED-A8F6-4256-9539-4434694A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A1AA6-EE0B-48FD-A7DE-6CEE6A8C7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F35B32-9A23-4805-94A6-96826D202139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62BA7DA-3944-40D4-91CD-40CA24DBB79B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BEA0B78-39E7-4039-B8BE-4F425688C6DF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68B99C-0744-42EE-9713-AB0CEC3F5D8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2542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12732-5D39-4B30-A499-D51BABC88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9" y="802204"/>
            <a:ext cx="3478787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AF5AEC-77BC-4A52-8A56-C6479CA6A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23467" y="847384"/>
            <a:ext cx="6907844" cy="52168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A9240-8762-4C7D-AF22-A844CB2EC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498" y="2574906"/>
            <a:ext cx="3478787" cy="343571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995685-E45D-4E74-8B78-D3B8E85C4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1FCBA3-0FF5-47C2-901A-645F6185D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30381-5320-46AD-A0B9-7C04B3E5A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357A432-D933-402A-8657-216EE20450EE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B1E0F3-D71B-436F-A10B-B6EA7125F684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EE64F5-2B48-4A2E-BA5E-1D37F1A7C9A3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99BF9AA-A2C8-4233-B597-EB11C6D6A0E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47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E1467D-9ED1-4211-A71E-41C91C755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689289"/>
            <a:ext cx="11049000" cy="1084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8A6A1-C9C7-4FDF-B4DA-1E86B6A35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499" y="2075688"/>
            <a:ext cx="11059811" cy="3818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CC44A-C635-4CD0-90E9-D9503AF4C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fld id="{1C8322F6-1C60-46CF-968C-BC20E470F443}" type="datetimeFigureOut">
              <a:rPr lang="en-US" smtClean="0"/>
              <a:t>12/14/2022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BF682-1A47-492C-81E3-9DB0A50ECB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C814B-9105-44ED-98A9-D326B2E260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6814345-41DE-42C5-8657-66C1417DF81A}"/>
              </a:ext>
            </a:extLst>
          </p:cNvPr>
          <p:cNvCxnSpPr>
            <a:cxnSpLocks/>
          </p:cNvCxnSpPr>
          <p:nvPr/>
        </p:nvCxnSpPr>
        <p:spPr>
          <a:xfrm flipH="1">
            <a:off x="566094" y="6286347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E68E419-3727-4F5E-8840-AF149B33B0B7}"/>
              </a:ext>
            </a:extLst>
          </p:cNvPr>
          <p:cNvCxnSpPr>
            <a:cxnSpLocks/>
          </p:cNvCxnSpPr>
          <p:nvPr/>
        </p:nvCxnSpPr>
        <p:spPr>
          <a:xfrm flipH="1">
            <a:off x="577485" y="1883336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519B6EC-D7AE-452F-8D0C-D11BD3377F3E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016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68" r:id="rId6"/>
    <p:sldLayoutId id="2147483764" r:id="rId7"/>
    <p:sldLayoutId id="2147483765" r:id="rId8"/>
    <p:sldLayoutId id="2147483766" r:id="rId9"/>
    <p:sldLayoutId id="2147483767" r:id="rId10"/>
    <p:sldLayoutId id="21474837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100" baseline="0">
          <a:solidFill>
            <a:schemeClr val="tx1"/>
          </a:solidFill>
          <a:latin typeface="Batang" panose="02030600000101010101" pitchFamily="18" charset="-127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60220DBA-8988-4873-8FCD-3FFAC3CF1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3" descr="Punainen lyhty ja kynttilöitä kynttilät lumi ulkopuolella">
            <a:extLst>
              <a:ext uri="{FF2B5EF4-FFF2-40B4-BE49-F238E27FC236}">
                <a16:creationId xmlns:a16="http://schemas.microsoft.com/office/drawing/2014/main" id="{C1E85EE2-2D5E-31C4-A938-03FE501F574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1245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21208" y="4819615"/>
            <a:ext cx="6817836" cy="1264936"/>
          </a:xfrm>
        </p:spPr>
        <p:txBody>
          <a:bodyPr anchor="ctr">
            <a:normAutofit/>
          </a:bodyPr>
          <a:lstStyle/>
          <a:p>
            <a:r>
              <a:rPr lang="fi-FI" sz="4100">
                <a:solidFill>
                  <a:srgbClr val="FFFFFF"/>
                </a:solidFill>
                <a:cs typeface="Calibri Light"/>
              </a:rPr>
              <a:t>Perhetapahtuman palautteet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142516" y="4901919"/>
            <a:ext cx="3483615" cy="1100329"/>
          </a:xfrm>
        </p:spPr>
        <p:txBody>
          <a:bodyPr anchor="ctr">
            <a:normAutofit/>
          </a:bodyPr>
          <a:lstStyle/>
          <a:p>
            <a:r>
              <a:rPr lang="fi-FI" sz="1600">
                <a:solidFill>
                  <a:srgbClr val="FFFFFF"/>
                </a:solidFill>
              </a:rPr>
              <a:t>Perto 22 syksy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981B13-F880-47D1-BA19-C2C84FC754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65869" y="4610607"/>
            <a:ext cx="11054799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9889C86-81F5-4E2B-A1BF-3DC57716B5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34300" y="4614653"/>
            <a:ext cx="0" cy="1674861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D1651B2-663F-4ED2-A7D2-9D74A5DFD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61819" y="6289514"/>
            <a:ext cx="11054799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F1196-D51C-3EA6-A116-5B95401BC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Batang"/>
                <a:ea typeface="Batang"/>
              </a:rPr>
              <a:t>Itsearviointi</a:t>
            </a:r>
            <a:r>
              <a:rPr lang="en-US" dirty="0">
                <a:latin typeface="Batang"/>
                <a:ea typeface="Batang"/>
              </a:rPr>
              <a:t> ja </a:t>
            </a:r>
            <a:r>
              <a:rPr lang="en-US" dirty="0" err="1">
                <a:latin typeface="Batang"/>
                <a:ea typeface="Batang"/>
              </a:rPr>
              <a:t>palautekeskustelu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0DB53-1024-AC0F-667A-217369E6E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Jokainen</a:t>
            </a:r>
            <a:r>
              <a:rPr lang="en-US" dirty="0"/>
              <a:t> </a:t>
            </a:r>
            <a:r>
              <a:rPr lang="en-US" dirty="0" err="1"/>
              <a:t>täyttää</a:t>
            </a:r>
            <a:r>
              <a:rPr lang="en-US" dirty="0"/>
              <a:t> </a:t>
            </a:r>
            <a:r>
              <a:rPr lang="en-US" dirty="0" err="1"/>
              <a:t>henkilökohtaisesti</a:t>
            </a:r>
            <a:r>
              <a:rPr lang="en-US" dirty="0"/>
              <a:t> </a:t>
            </a:r>
            <a:r>
              <a:rPr lang="en-US" dirty="0" err="1"/>
              <a:t>itsearviointi-lomakkeen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Käydään</a:t>
            </a:r>
            <a:r>
              <a:rPr lang="en-US" dirty="0"/>
              <a:t> </a:t>
            </a:r>
            <a:r>
              <a:rPr lang="en-US" dirty="0" err="1"/>
              <a:t>yhteisesti</a:t>
            </a:r>
            <a:r>
              <a:rPr lang="en-US" dirty="0"/>
              <a:t> </a:t>
            </a:r>
            <a:r>
              <a:rPr lang="en-US" dirty="0" err="1"/>
              <a:t>palautekeskustelua</a:t>
            </a:r>
            <a:r>
              <a:rPr lang="en-US" dirty="0"/>
              <a:t> </a:t>
            </a:r>
            <a:r>
              <a:rPr lang="en-US" dirty="0" err="1"/>
              <a:t>pisteistä</a:t>
            </a:r>
            <a:r>
              <a:rPr lang="en-US" dirty="0"/>
              <a:t> ja </a:t>
            </a:r>
            <a:r>
              <a:rPr lang="en-US" dirty="0" err="1"/>
              <a:t>niiden</a:t>
            </a:r>
            <a:r>
              <a:rPr lang="en-US" dirty="0"/>
              <a:t> </a:t>
            </a:r>
            <a:r>
              <a:rPr lang="en-US" dirty="0" err="1"/>
              <a:t>toteutumisesta</a:t>
            </a:r>
          </a:p>
          <a:p>
            <a:pPr marL="0" indent="0">
              <a:buNone/>
            </a:pPr>
            <a:r>
              <a:rPr lang="en-US" dirty="0"/>
              <a:t>- </a:t>
            </a:r>
            <a:r>
              <a:rPr lang="en-US" dirty="0" err="1"/>
              <a:t>Mikä</a:t>
            </a:r>
            <a:r>
              <a:rPr lang="en-US" dirty="0"/>
              <a:t> </a:t>
            </a:r>
            <a:r>
              <a:rPr lang="en-US" dirty="0" err="1"/>
              <a:t>onnistui</a:t>
            </a:r>
            <a:r>
              <a:rPr lang="en-US" dirty="0"/>
              <a:t>? </a:t>
            </a:r>
            <a:r>
              <a:rPr lang="en-US" dirty="0" err="1"/>
              <a:t>Mitä</a:t>
            </a:r>
            <a:r>
              <a:rPr lang="en-US" dirty="0"/>
              <a:t> </a:t>
            </a:r>
            <a:r>
              <a:rPr lang="en-US" dirty="0" err="1"/>
              <a:t>olisi</a:t>
            </a:r>
            <a:r>
              <a:rPr lang="en-US" dirty="0"/>
              <a:t> </a:t>
            </a:r>
            <a:r>
              <a:rPr lang="en-US" dirty="0" err="1"/>
              <a:t>voinut</a:t>
            </a:r>
            <a:r>
              <a:rPr lang="en-US" dirty="0"/>
              <a:t> </a:t>
            </a:r>
            <a:r>
              <a:rPr lang="en-US" dirty="0" err="1"/>
              <a:t>tehdä</a:t>
            </a:r>
            <a:r>
              <a:rPr lang="en-US" dirty="0"/>
              <a:t> </a:t>
            </a:r>
            <a:r>
              <a:rPr lang="en-US" dirty="0" err="1"/>
              <a:t>toisin</a:t>
            </a:r>
            <a:r>
              <a:rPr lang="en-US" dirty="0"/>
              <a:t>? </a:t>
            </a:r>
          </a:p>
        </p:txBody>
      </p:sp>
    </p:spTree>
    <p:extLst>
      <p:ext uri="{BB962C8B-B14F-4D97-AF65-F5344CB8AC3E}">
        <p14:creationId xmlns:p14="http://schemas.microsoft.com/office/powerpoint/2010/main" val="3880202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FC16F-9C76-DF17-8ADC-FD1424DE5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tang"/>
                <a:ea typeface="Batang"/>
              </a:rPr>
              <a:t>Lasten </a:t>
            </a:r>
            <a:r>
              <a:rPr lang="en-US" dirty="0" err="1">
                <a:latin typeface="Batang"/>
                <a:ea typeface="Batang"/>
              </a:rPr>
              <a:t>palaute</a:t>
            </a:r>
            <a:endParaRPr lang="en-US" dirty="0" err="1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76F38088-FB3E-B30E-0DBA-92377FFAD5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44041" y="2268157"/>
            <a:ext cx="1340690" cy="1340690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580F86B-381B-D757-B782-F9918DF40AEB}"/>
              </a:ext>
            </a:extLst>
          </p:cNvPr>
          <p:cNvSpPr txBox="1"/>
          <p:nvPr/>
        </p:nvSpPr>
        <p:spPr>
          <a:xfrm>
            <a:off x="2646371" y="2756077"/>
            <a:ext cx="301331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14 </a:t>
            </a:r>
            <a:r>
              <a:rPr lang="en-US" dirty="0" err="1"/>
              <a:t>vihreää</a:t>
            </a:r>
            <a:r>
              <a:rPr lang="en-US" dirty="0"/>
              <a:t> </a:t>
            </a:r>
            <a:r>
              <a:rPr lang="en-US" dirty="0" err="1"/>
              <a:t>hymynaamaa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52D46C-E742-5AAF-E65C-B2DF0D616A68}"/>
              </a:ext>
            </a:extLst>
          </p:cNvPr>
          <p:cNvSpPr txBox="1"/>
          <p:nvPr/>
        </p:nvSpPr>
        <p:spPr>
          <a:xfrm>
            <a:off x="2763265" y="4717023"/>
            <a:ext cx="268263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4 </a:t>
            </a:r>
            <a:r>
              <a:rPr lang="en-US" dirty="0" err="1"/>
              <a:t>keltaista</a:t>
            </a:r>
            <a:r>
              <a:rPr lang="en-US" dirty="0"/>
              <a:t> </a:t>
            </a:r>
            <a:r>
              <a:rPr lang="en-US" dirty="0" err="1"/>
              <a:t>hymynaamaa</a:t>
            </a:r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1CF14898-1834-26E4-5E73-F4DE255A22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608" y="4084862"/>
            <a:ext cx="1736785" cy="1391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189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B051C-3958-53E1-8C51-8ADE75FA8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Batang"/>
                <a:ea typeface="Batang"/>
              </a:rPr>
              <a:t>Aistihuone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C0242-52AA-305C-1DC6-64666A7BC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"</a:t>
            </a:r>
            <a:r>
              <a:rPr lang="en-US" dirty="0" err="1"/>
              <a:t>Aistihuone</a:t>
            </a:r>
            <a:r>
              <a:rPr lang="en-US" dirty="0"/>
              <a:t> </a:t>
            </a:r>
            <a:r>
              <a:rPr lang="en-US" dirty="0" err="1"/>
              <a:t>oli</a:t>
            </a:r>
            <a:r>
              <a:rPr lang="en-US" dirty="0"/>
              <a:t> kiva."</a:t>
            </a:r>
          </a:p>
          <a:p>
            <a:r>
              <a:rPr lang="en-US" dirty="0"/>
              <a:t>"Oli kiva."</a:t>
            </a:r>
          </a:p>
          <a:p>
            <a:r>
              <a:rPr lang="en-US" dirty="0"/>
              <a:t>"</a:t>
            </a:r>
            <a:r>
              <a:rPr lang="en-US" dirty="0" err="1"/>
              <a:t>Aistihuoneen</a:t>
            </a:r>
            <a:r>
              <a:rPr lang="en-US" dirty="0"/>
              <a:t> </a:t>
            </a:r>
            <a:r>
              <a:rPr lang="en-US" dirty="0" err="1"/>
              <a:t>tunnustelut</a:t>
            </a:r>
            <a:r>
              <a:rPr lang="en-US" dirty="0"/>
              <a:t> </a:t>
            </a:r>
            <a:r>
              <a:rPr lang="en-US" dirty="0" err="1"/>
              <a:t>olivat</a:t>
            </a:r>
            <a:r>
              <a:rPr lang="en-US" dirty="0"/>
              <a:t> </a:t>
            </a:r>
            <a:r>
              <a:rPr lang="en-US" dirty="0" err="1"/>
              <a:t>sopivan</a:t>
            </a:r>
            <a:r>
              <a:rPr lang="en-US" dirty="0"/>
              <a:t> </a:t>
            </a:r>
            <a:r>
              <a:rPr lang="en-US" dirty="0" err="1"/>
              <a:t>tasoisia</a:t>
            </a:r>
            <a:r>
              <a:rPr lang="en-US" dirty="0"/>
              <a:t> </a:t>
            </a:r>
            <a:r>
              <a:rPr lang="en-US" dirty="0" err="1"/>
              <a:t>reilu</a:t>
            </a:r>
            <a:r>
              <a:rPr lang="en-US" dirty="0"/>
              <a:t> 4veelle. Hajut </a:t>
            </a:r>
            <a:r>
              <a:rPr lang="en-US" dirty="0" err="1"/>
              <a:t>myös</a:t>
            </a:r>
            <a:r>
              <a:rPr lang="en-US" dirty="0"/>
              <a:t>, </a:t>
            </a:r>
            <a:r>
              <a:rPr lang="en-US" dirty="0" err="1"/>
              <a:t>vaikka</a:t>
            </a:r>
            <a:r>
              <a:rPr lang="en-US" dirty="0"/>
              <a:t> idea </a:t>
            </a:r>
            <a:r>
              <a:rPr lang="en-US" dirty="0" err="1"/>
              <a:t>oli</a:t>
            </a:r>
            <a:r>
              <a:rPr lang="en-US" dirty="0"/>
              <a:t> </a:t>
            </a:r>
            <a:r>
              <a:rPr lang="en-US" dirty="0" err="1"/>
              <a:t>vaikeampi</a:t>
            </a:r>
            <a:r>
              <a:rPr lang="en-US" dirty="0"/>
              <a:t> </a:t>
            </a:r>
            <a:r>
              <a:rPr lang="en-US" dirty="0" err="1"/>
              <a:t>lapsen</a:t>
            </a:r>
            <a:r>
              <a:rPr lang="en-US" dirty="0"/>
              <a:t> </a:t>
            </a:r>
            <a:r>
              <a:rPr lang="en-US" dirty="0" err="1"/>
              <a:t>sisäistää</a:t>
            </a:r>
            <a:r>
              <a:rPr lang="en-US" dirty="0"/>
              <a:t>."</a:t>
            </a:r>
          </a:p>
          <a:p>
            <a:r>
              <a:rPr lang="en-US" dirty="0"/>
              <a:t>"Ihana. </a:t>
            </a:r>
            <a:r>
              <a:rPr lang="en-US" dirty="0" err="1"/>
              <a:t>Virikkeellinen</a:t>
            </a:r>
            <a:r>
              <a:rPr lang="en-US" dirty="0"/>
              <a:t>."</a:t>
            </a:r>
          </a:p>
          <a:p>
            <a:r>
              <a:rPr lang="en-US" dirty="0"/>
              <a:t>"</a:t>
            </a:r>
            <a:r>
              <a:rPr lang="en-US" dirty="0" err="1"/>
              <a:t>Kaikki</a:t>
            </a:r>
            <a:r>
              <a:rPr lang="en-US" dirty="0"/>
              <a:t> </a:t>
            </a:r>
            <a:r>
              <a:rPr lang="en-US" dirty="0" err="1"/>
              <a:t>pisteet</a:t>
            </a:r>
            <a:r>
              <a:rPr lang="en-US" dirty="0"/>
              <a:t> </a:t>
            </a:r>
            <a:r>
              <a:rPr lang="en-US" dirty="0" err="1"/>
              <a:t>olivat</a:t>
            </a:r>
            <a:r>
              <a:rPr lang="en-US" dirty="0"/>
              <a:t> </a:t>
            </a:r>
            <a:r>
              <a:rPr lang="en-US" dirty="0" err="1"/>
              <a:t>kivoja</a:t>
            </a:r>
            <a:r>
              <a:rPr lang="en-US" dirty="0"/>
              <a:t>."</a:t>
            </a:r>
          </a:p>
          <a:p>
            <a:r>
              <a:rPr lang="en-US" dirty="0"/>
              <a:t>"</a:t>
            </a:r>
            <a:r>
              <a:rPr lang="en-US" dirty="0" err="1"/>
              <a:t>Mukava</a:t>
            </a:r>
            <a:r>
              <a:rPr lang="en-US" dirty="0"/>
              <a:t> </a:t>
            </a:r>
            <a:r>
              <a:rPr lang="en-US" dirty="0" err="1"/>
              <a:t>tunnelma</a:t>
            </a:r>
            <a:r>
              <a:rPr lang="en-US" dirty="0"/>
              <a:t> </a:t>
            </a:r>
            <a:r>
              <a:rPr lang="en-US" dirty="0" err="1"/>
              <a:t>huoneessa</a:t>
            </a:r>
            <a:r>
              <a:rPr lang="en-US" dirty="0"/>
              <a:t>. </a:t>
            </a:r>
            <a:r>
              <a:rPr lang="en-US" dirty="0" err="1"/>
              <a:t>Tuoksut</a:t>
            </a:r>
            <a:r>
              <a:rPr lang="en-US" dirty="0"/>
              <a:t> </a:t>
            </a:r>
            <a:r>
              <a:rPr lang="en-US" dirty="0" err="1"/>
              <a:t>olivat</a:t>
            </a:r>
            <a:r>
              <a:rPr lang="en-US" dirty="0"/>
              <a:t> </a:t>
            </a:r>
            <a:r>
              <a:rPr lang="en-US" dirty="0" err="1"/>
              <a:t>sopivan</a:t>
            </a:r>
            <a:r>
              <a:rPr lang="en-US" dirty="0"/>
              <a:t> </a:t>
            </a:r>
            <a:r>
              <a:rPr lang="en-US" dirty="0" err="1"/>
              <a:t>voimakkaita</a:t>
            </a:r>
            <a:r>
              <a:rPr lang="en-US" dirty="0"/>
              <a:t>."</a:t>
            </a:r>
          </a:p>
        </p:txBody>
      </p:sp>
    </p:spTree>
    <p:extLst>
      <p:ext uri="{BB962C8B-B14F-4D97-AF65-F5344CB8AC3E}">
        <p14:creationId xmlns:p14="http://schemas.microsoft.com/office/powerpoint/2010/main" val="3983254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2E452-3C03-27D6-0A6A-14177A026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Batang"/>
                <a:ea typeface="Batang"/>
              </a:rPr>
              <a:t>Askartelu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A4AC3-8E5A-5AD2-DB85-ACC179B0DF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" </a:t>
            </a:r>
            <a:r>
              <a:rPr lang="en-US" dirty="0" err="1"/>
              <a:t>Parasta</a:t>
            </a:r>
            <a:r>
              <a:rPr lang="en-US" dirty="0"/>
              <a:t> </a:t>
            </a:r>
            <a:r>
              <a:rPr lang="en-US" dirty="0" err="1"/>
              <a:t>oli</a:t>
            </a:r>
            <a:r>
              <a:rPr lang="en-US" dirty="0"/>
              <a:t> </a:t>
            </a:r>
            <a:r>
              <a:rPr lang="en-US" dirty="0" err="1"/>
              <a:t>tehdä</a:t>
            </a:r>
            <a:r>
              <a:rPr lang="en-US" dirty="0"/>
              <a:t> </a:t>
            </a:r>
            <a:r>
              <a:rPr lang="en-US" dirty="0" err="1"/>
              <a:t>itse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. </a:t>
            </a:r>
            <a:r>
              <a:rPr lang="en-US" dirty="0" err="1"/>
              <a:t>Pääsi</a:t>
            </a:r>
            <a:r>
              <a:rPr lang="en-US" dirty="0"/>
              <a:t> </a:t>
            </a:r>
            <a:r>
              <a:rPr lang="en-US" dirty="0" err="1"/>
              <a:t>leikkaamaan</a:t>
            </a:r>
            <a:r>
              <a:rPr lang="en-US" dirty="0"/>
              <a:t> </a:t>
            </a:r>
            <a:r>
              <a:rPr lang="en-US" dirty="0" err="1"/>
              <a:t>saksilla</a:t>
            </a:r>
            <a:r>
              <a:rPr lang="en-US" dirty="0"/>
              <a:t>."</a:t>
            </a:r>
          </a:p>
          <a:p>
            <a:r>
              <a:rPr lang="en-US" dirty="0"/>
              <a:t>" </a:t>
            </a:r>
            <a:r>
              <a:rPr lang="en-US" dirty="0" err="1"/>
              <a:t>Askartelu</a:t>
            </a:r>
            <a:r>
              <a:rPr lang="en-US" dirty="0"/>
              <a:t> </a:t>
            </a:r>
            <a:r>
              <a:rPr lang="en-US" dirty="0" err="1"/>
              <a:t>oli</a:t>
            </a:r>
            <a:r>
              <a:rPr lang="en-US" dirty="0"/>
              <a:t> </a:t>
            </a:r>
            <a:r>
              <a:rPr lang="en-US" dirty="0" err="1"/>
              <a:t>mukavaa</a:t>
            </a:r>
            <a:r>
              <a:rPr lang="en-US" dirty="0"/>
              <a:t>."</a:t>
            </a:r>
          </a:p>
          <a:p>
            <a:r>
              <a:rPr lang="en-US" dirty="0"/>
              <a:t>" </a:t>
            </a:r>
            <a:r>
              <a:rPr lang="en-US" dirty="0" err="1"/>
              <a:t>Kaikki</a:t>
            </a:r>
            <a:r>
              <a:rPr lang="en-US" dirty="0"/>
              <a:t> </a:t>
            </a:r>
            <a:r>
              <a:rPr lang="en-US" dirty="0" err="1"/>
              <a:t>pisteet</a:t>
            </a:r>
            <a:r>
              <a:rPr lang="en-US" dirty="0"/>
              <a:t> </a:t>
            </a:r>
            <a:r>
              <a:rPr lang="en-US" dirty="0" err="1"/>
              <a:t>olivat</a:t>
            </a:r>
            <a:r>
              <a:rPr lang="en-US" dirty="0"/>
              <a:t> </a:t>
            </a:r>
            <a:r>
              <a:rPr lang="en-US" dirty="0" err="1"/>
              <a:t>kivoja</a:t>
            </a:r>
            <a:r>
              <a:rPr lang="en-US" dirty="0"/>
              <a:t>."</a:t>
            </a:r>
          </a:p>
          <a:p>
            <a:r>
              <a:rPr lang="en-US" dirty="0"/>
              <a:t>"</a:t>
            </a:r>
            <a:r>
              <a:rPr lang="en-US" dirty="0" err="1"/>
              <a:t>Hyvä</a:t>
            </a:r>
            <a:r>
              <a:rPr lang="en-US" dirty="0"/>
              <a:t> idea. </a:t>
            </a:r>
            <a:r>
              <a:rPr lang="en-US" dirty="0" err="1"/>
              <a:t>Kaikki</a:t>
            </a:r>
            <a:r>
              <a:rPr lang="en-US" dirty="0"/>
              <a:t> </a:t>
            </a:r>
            <a:r>
              <a:rPr lang="en-US" dirty="0" err="1"/>
              <a:t>tykkää</a:t>
            </a:r>
            <a:r>
              <a:rPr lang="en-US" dirty="0"/>
              <a:t> </a:t>
            </a:r>
            <a:r>
              <a:rPr lang="en-US" dirty="0" err="1"/>
              <a:t>askarrella</a:t>
            </a:r>
            <a:r>
              <a:rPr lang="en-US" dirty="0"/>
              <a:t>!"</a:t>
            </a:r>
          </a:p>
          <a:p>
            <a:r>
              <a:rPr lang="en-US" dirty="0"/>
              <a:t>"</a:t>
            </a:r>
            <a:r>
              <a:rPr lang="en-US" dirty="0" err="1"/>
              <a:t>Askartelupisteen</a:t>
            </a:r>
            <a:r>
              <a:rPr lang="en-US" dirty="0"/>
              <a:t> </a:t>
            </a:r>
            <a:r>
              <a:rPr lang="en-US" dirty="0" err="1"/>
              <a:t>askartelutarvikkeet</a:t>
            </a:r>
            <a:r>
              <a:rPr lang="en-US" dirty="0"/>
              <a:t> </a:t>
            </a:r>
            <a:r>
              <a:rPr lang="en-US" dirty="0" err="1"/>
              <a:t>olisivat</a:t>
            </a:r>
            <a:r>
              <a:rPr lang="en-US" dirty="0"/>
              <a:t> </a:t>
            </a:r>
            <a:r>
              <a:rPr lang="en-US" dirty="0" err="1"/>
              <a:t>voineet</a:t>
            </a:r>
            <a:r>
              <a:rPr lang="en-US" dirty="0"/>
              <a:t> olla </a:t>
            </a:r>
            <a:r>
              <a:rPr lang="en-US" dirty="0" err="1"/>
              <a:t>moninaisemmat</a:t>
            </a:r>
            <a:r>
              <a:rPr lang="en-US" dirty="0"/>
              <a:t>."</a:t>
            </a:r>
          </a:p>
          <a:p>
            <a:r>
              <a:rPr lang="en-US" dirty="0"/>
              <a:t>" Oli kiva."</a:t>
            </a:r>
          </a:p>
        </p:txBody>
      </p:sp>
    </p:spTree>
    <p:extLst>
      <p:ext uri="{BB962C8B-B14F-4D97-AF65-F5344CB8AC3E}">
        <p14:creationId xmlns:p14="http://schemas.microsoft.com/office/powerpoint/2010/main" val="154806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9D8B-DB92-CA8E-06B0-09D5FD788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Batang"/>
                <a:ea typeface="Batang"/>
              </a:rPr>
              <a:t>Tiedepiste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49DA1-981E-40B0-1450-D834352DA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"</a:t>
            </a:r>
            <a:r>
              <a:rPr lang="en-US" dirty="0" err="1"/>
              <a:t>Tiedepiste</a:t>
            </a:r>
            <a:r>
              <a:rPr lang="en-US" dirty="0"/>
              <a:t> </a:t>
            </a:r>
            <a:r>
              <a:rPr lang="en-US" dirty="0" err="1"/>
              <a:t>oli</a:t>
            </a:r>
            <a:r>
              <a:rPr lang="en-US" dirty="0"/>
              <a:t> kiva."</a:t>
            </a:r>
          </a:p>
          <a:p>
            <a:r>
              <a:rPr lang="en-US" dirty="0"/>
              <a:t>"Oli kiva."</a:t>
            </a:r>
          </a:p>
          <a:p>
            <a:r>
              <a:rPr lang="en-US" dirty="0"/>
              <a:t>"</a:t>
            </a:r>
            <a:r>
              <a:rPr lang="en-US" dirty="0" err="1"/>
              <a:t>Tiedepiste</a:t>
            </a:r>
            <a:r>
              <a:rPr lang="en-US" dirty="0"/>
              <a:t> </a:t>
            </a:r>
            <a:r>
              <a:rPr lang="en-US" dirty="0" err="1"/>
              <a:t>oli</a:t>
            </a:r>
            <a:r>
              <a:rPr lang="en-US" dirty="0"/>
              <a:t> </a:t>
            </a:r>
            <a:r>
              <a:rPr lang="en-US" dirty="0" err="1"/>
              <a:t>tosi</a:t>
            </a:r>
            <a:r>
              <a:rPr lang="en-US" dirty="0"/>
              <a:t> kiva! </a:t>
            </a:r>
            <a:r>
              <a:rPr lang="en-US" dirty="0" err="1"/>
              <a:t>Sitä</a:t>
            </a:r>
            <a:r>
              <a:rPr lang="en-US" dirty="0"/>
              <a:t> </a:t>
            </a:r>
            <a:r>
              <a:rPr lang="en-US" dirty="0" err="1"/>
              <a:t>ideaa</a:t>
            </a:r>
            <a:r>
              <a:rPr lang="en-US" dirty="0"/>
              <a:t> </a:t>
            </a:r>
            <a:r>
              <a:rPr lang="en-US" dirty="0" err="1"/>
              <a:t>olisi</a:t>
            </a:r>
            <a:r>
              <a:rPr lang="en-US" dirty="0"/>
              <a:t> </a:t>
            </a:r>
            <a:r>
              <a:rPr lang="en-US" dirty="0" err="1"/>
              <a:t>voinut</a:t>
            </a:r>
            <a:r>
              <a:rPr lang="en-US" dirty="0"/>
              <a:t> </a:t>
            </a:r>
            <a:r>
              <a:rPr lang="en-US" dirty="0" err="1"/>
              <a:t>vähän</a:t>
            </a:r>
            <a:r>
              <a:rPr lang="en-US" dirty="0"/>
              <a:t> </a:t>
            </a:r>
            <a:r>
              <a:rPr lang="en-US" dirty="0" err="1"/>
              <a:t>avata</a:t>
            </a:r>
            <a:r>
              <a:rPr lang="en-US" dirty="0"/>
              <a:t> </a:t>
            </a:r>
            <a:r>
              <a:rPr lang="en-US" dirty="0" err="1"/>
              <a:t>lapselle</a:t>
            </a:r>
            <a:r>
              <a:rPr lang="en-US" dirty="0"/>
              <a:t>."</a:t>
            </a:r>
          </a:p>
          <a:p>
            <a:r>
              <a:rPr lang="en-US" dirty="0"/>
              <a:t>"</a:t>
            </a:r>
            <a:r>
              <a:rPr lang="en-US" dirty="0" err="1"/>
              <a:t>Hyvä</a:t>
            </a:r>
            <a:r>
              <a:rPr lang="en-US" dirty="0"/>
              <a:t> </a:t>
            </a:r>
            <a:r>
              <a:rPr lang="en-US" dirty="0" err="1"/>
              <a:t>paikka</a:t>
            </a:r>
            <a:r>
              <a:rPr lang="en-US" dirty="0"/>
              <a:t>."</a:t>
            </a:r>
          </a:p>
          <a:p>
            <a:r>
              <a:rPr lang="en-US" dirty="0"/>
              <a:t>"</a:t>
            </a:r>
            <a:r>
              <a:rPr lang="en-US" dirty="0" err="1"/>
              <a:t>Kaikki</a:t>
            </a:r>
            <a:r>
              <a:rPr lang="en-US" dirty="0"/>
              <a:t> </a:t>
            </a:r>
            <a:r>
              <a:rPr lang="en-US" dirty="0" err="1"/>
              <a:t>pisteet</a:t>
            </a:r>
            <a:r>
              <a:rPr lang="en-US" dirty="0"/>
              <a:t> </a:t>
            </a:r>
            <a:r>
              <a:rPr lang="en-US" dirty="0" err="1"/>
              <a:t>olivat</a:t>
            </a:r>
            <a:r>
              <a:rPr lang="en-US" dirty="0"/>
              <a:t> </a:t>
            </a:r>
            <a:r>
              <a:rPr lang="en-US" dirty="0" err="1"/>
              <a:t>kivoja</a:t>
            </a:r>
            <a:r>
              <a:rPr lang="en-US" dirty="0"/>
              <a:t>."</a:t>
            </a:r>
          </a:p>
          <a:p>
            <a:r>
              <a:rPr lang="en-US" dirty="0"/>
              <a:t>" </a:t>
            </a:r>
            <a:r>
              <a:rPr lang="en-US" dirty="0" err="1"/>
              <a:t>Hienoa</a:t>
            </a:r>
            <a:r>
              <a:rPr lang="en-US" dirty="0"/>
              <a:t> </a:t>
            </a:r>
            <a:r>
              <a:rPr lang="en-US" dirty="0" err="1"/>
              <a:t>oli</a:t>
            </a:r>
            <a:r>
              <a:rPr lang="en-US" dirty="0"/>
              <a:t> testata </a:t>
            </a:r>
            <a:r>
              <a:rPr lang="en-US" dirty="0" err="1"/>
              <a:t>mihin</a:t>
            </a:r>
            <a:r>
              <a:rPr lang="en-US" dirty="0"/>
              <a:t> </a:t>
            </a:r>
            <a:r>
              <a:rPr lang="en-US" dirty="0" err="1"/>
              <a:t>magneetti</a:t>
            </a:r>
            <a:r>
              <a:rPr lang="en-US" dirty="0"/>
              <a:t> </a:t>
            </a:r>
            <a:r>
              <a:rPr lang="en-US" dirty="0" err="1"/>
              <a:t>tarttuu</a:t>
            </a:r>
            <a:r>
              <a:rPr lang="en-US" dirty="0"/>
              <a:t> ja </a:t>
            </a:r>
            <a:r>
              <a:rPr lang="en-US" dirty="0" err="1"/>
              <a:t>mihin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. Hauska."</a:t>
            </a:r>
          </a:p>
        </p:txBody>
      </p:sp>
    </p:spTree>
    <p:extLst>
      <p:ext uri="{BB962C8B-B14F-4D97-AF65-F5344CB8AC3E}">
        <p14:creationId xmlns:p14="http://schemas.microsoft.com/office/powerpoint/2010/main" val="1221897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80DEF-4799-2179-9613-C33C5E887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atang"/>
                <a:ea typeface="Batang"/>
              </a:rPr>
              <a:t>Muut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AE860-5944-447B-D36C-01299EBA8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"</a:t>
            </a:r>
            <a:r>
              <a:rPr lang="en-US" dirty="0" err="1"/>
              <a:t>Henkilökunta</a:t>
            </a:r>
            <a:r>
              <a:rPr lang="en-US" dirty="0"/>
              <a:t> </a:t>
            </a:r>
            <a:r>
              <a:rPr lang="en-US" dirty="0" err="1"/>
              <a:t>oli</a:t>
            </a:r>
            <a:r>
              <a:rPr lang="en-US" dirty="0"/>
              <a:t> </a:t>
            </a:r>
            <a:r>
              <a:rPr lang="en-US" dirty="0" err="1"/>
              <a:t>lämmin</a:t>
            </a:r>
            <a:r>
              <a:rPr lang="en-US" dirty="0"/>
              <a:t> ja </a:t>
            </a:r>
            <a:r>
              <a:rPr lang="en-US" dirty="0" err="1"/>
              <a:t>tunsimme</a:t>
            </a:r>
            <a:r>
              <a:rPr lang="en-US" dirty="0"/>
              <a:t> </a:t>
            </a:r>
            <a:r>
              <a:rPr lang="en-US" dirty="0" err="1"/>
              <a:t>olomme</a:t>
            </a:r>
            <a:r>
              <a:rPr lang="en-US" dirty="0"/>
              <a:t> </a:t>
            </a:r>
            <a:r>
              <a:rPr lang="en-US" dirty="0" err="1"/>
              <a:t>tervetulleiksi</a:t>
            </a:r>
            <a:r>
              <a:rPr lang="en-US" dirty="0"/>
              <a:t>. Kiitos </a:t>
            </a:r>
            <a:r>
              <a:rPr lang="en-US" dirty="0" err="1"/>
              <a:t>kaikille</a:t>
            </a:r>
            <a:r>
              <a:rPr lang="en-US" dirty="0"/>
              <a:t>. </a:t>
            </a:r>
            <a:r>
              <a:rPr lang="en-US" dirty="0" err="1"/>
              <a:t>Kasvomaalaus</a:t>
            </a:r>
            <a:r>
              <a:rPr lang="en-US" dirty="0"/>
              <a:t> </a:t>
            </a:r>
            <a:r>
              <a:rPr lang="en-US" dirty="0" err="1"/>
              <a:t>oli</a:t>
            </a:r>
            <a:r>
              <a:rPr lang="en-US" dirty="0"/>
              <a:t> </a:t>
            </a:r>
            <a:r>
              <a:rPr lang="en-US" dirty="0" err="1"/>
              <a:t>myös</a:t>
            </a:r>
            <a:r>
              <a:rPr lang="en-US" dirty="0"/>
              <a:t> </a:t>
            </a:r>
            <a:r>
              <a:rPr lang="en-US" dirty="0" err="1"/>
              <a:t>hauska</a:t>
            </a:r>
            <a:r>
              <a:rPr lang="en-US" dirty="0"/>
              <a:t> :)"</a:t>
            </a:r>
          </a:p>
          <a:p>
            <a:r>
              <a:rPr lang="en-US" dirty="0"/>
              <a:t>"</a:t>
            </a:r>
            <a:r>
              <a:rPr lang="en-US" dirty="0" err="1"/>
              <a:t>Kasvomaalaus</a:t>
            </a:r>
            <a:r>
              <a:rPr lang="en-US" dirty="0"/>
              <a:t> </a:t>
            </a:r>
            <a:r>
              <a:rPr lang="en-US" dirty="0" err="1"/>
              <a:t>oli</a:t>
            </a:r>
            <a:r>
              <a:rPr lang="en-US" dirty="0"/>
              <a:t> </a:t>
            </a:r>
            <a:r>
              <a:rPr lang="en-US" dirty="0" err="1"/>
              <a:t>mukavinta</a:t>
            </a:r>
            <a:r>
              <a:rPr lang="en-US" dirty="0"/>
              <a:t>."</a:t>
            </a:r>
          </a:p>
          <a:p>
            <a:r>
              <a:rPr lang="en-US" dirty="0"/>
              <a:t>"</a:t>
            </a:r>
            <a:r>
              <a:rPr lang="en-US" dirty="0" err="1"/>
              <a:t>Puuro</a:t>
            </a:r>
            <a:r>
              <a:rPr lang="en-US" dirty="0"/>
              <a:t> </a:t>
            </a:r>
            <a:r>
              <a:rPr lang="en-US" dirty="0" err="1"/>
              <a:t>oli</a:t>
            </a:r>
            <a:r>
              <a:rPr lang="en-US" dirty="0"/>
              <a:t> </a:t>
            </a:r>
            <a:r>
              <a:rPr lang="en-US" dirty="0" err="1"/>
              <a:t>hyvää</a:t>
            </a:r>
            <a:r>
              <a:rPr lang="en-US" dirty="0"/>
              <a:t>. </a:t>
            </a:r>
            <a:r>
              <a:rPr lang="en-US" dirty="0" err="1"/>
              <a:t>Kasvomaalaus</a:t>
            </a:r>
            <a:r>
              <a:rPr lang="en-US" dirty="0"/>
              <a:t> on </a:t>
            </a:r>
            <a:r>
              <a:rPr lang="en-US" dirty="0" err="1"/>
              <a:t>lemppari</a:t>
            </a:r>
            <a:r>
              <a:rPr lang="en-US" dirty="0"/>
              <a:t>!"</a:t>
            </a:r>
          </a:p>
          <a:p>
            <a:r>
              <a:rPr lang="en-US" dirty="0"/>
              <a:t>"</a:t>
            </a:r>
            <a:r>
              <a:rPr lang="en-US" dirty="0" err="1"/>
              <a:t>Pisteiden</a:t>
            </a:r>
            <a:r>
              <a:rPr lang="en-US" dirty="0"/>
              <a:t> </a:t>
            </a:r>
            <a:r>
              <a:rPr lang="en-US" dirty="0" err="1"/>
              <a:t>pitäjät</a:t>
            </a:r>
            <a:r>
              <a:rPr lang="en-US" dirty="0"/>
              <a:t> </a:t>
            </a:r>
            <a:r>
              <a:rPr lang="en-US" dirty="0" err="1"/>
              <a:t>olisivat</a:t>
            </a:r>
            <a:r>
              <a:rPr lang="en-US" dirty="0"/>
              <a:t> </a:t>
            </a:r>
            <a:r>
              <a:rPr lang="en-US" dirty="0" err="1"/>
              <a:t>voineet</a:t>
            </a:r>
            <a:r>
              <a:rPr lang="en-US" dirty="0"/>
              <a:t> </a:t>
            </a:r>
            <a:r>
              <a:rPr lang="en-US" dirty="0" err="1"/>
              <a:t>osallistua</a:t>
            </a:r>
            <a:r>
              <a:rPr lang="en-US" dirty="0"/>
              <a:t> ja </a:t>
            </a:r>
            <a:r>
              <a:rPr lang="en-US" dirty="0" err="1"/>
              <a:t>ottaa</a:t>
            </a:r>
            <a:r>
              <a:rPr lang="en-US" dirty="0"/>
              <a:t> </a:t>
            </a:r>
            <a:r>
              <a:rPr lang="en-US" dirty="0" err="1"/>
              <a:t>kontaktia</a:t>
            </a:r>
            <a:r>
              <a:rPr lang="en-US" dirty="0"/>
              <a:t> </a:t>
            </a:r>
            <a:r>
              <a:rPr lang="en-US" dirty="0" err="1"/>
              <a:t>varsinkin</a:t>
            </a:r>
            <a:r>
              <a:rPr lang="en-US" dirty="0"/>
              <a:t> </a:t>
            </a:r>
            <a:r>
              <a:rPr lang="en-US" dirty="0" err="1"/>
              <a:t>lapsiin</a:t>
            </a:r>
            <a:r>
              <a:rPr lang="en-US" dirty="0"/>
              <a:t> </a:t>
            </a:r>
            <a:r>
              <a:rPr lang="en-US" dirty="0" err="1"/>
              <a:t>enemmän</a:t>
            </a:r>
            <a:r>
              <a:rPr lang="en-US" dirty="0"/>
              <a:t> :)"</a:t>
            </a:r>
          </a:p>
          <a:p>
            <a:r>
              <a:rPr lang="en-US" dirty="0"/>
              <a:t>"Oli kiva"</a:t>
            </a:r>
          </a:p>
          <a:p>
            <a:r>
              <a:rPr lang="en-US" dirty="0"/>
              <a:t>"</a:t>
            </a:r>
            <a:r>
              <a:rPr lang="en-US" dirty="0" err="1"/>
              <a:t>Hyvää</a:t>
            </a:r>
            <a:r>
              <a:rPr lang="en-US" dirty="0"/>
              <a:t> </a:t>
            </a:r>
            <a:r>
              <a:rPr lang="en-US" dirty="0" err="1"/>
              <a:t>joulupuuroa</a:t>
            </a:r>
            <a:r>
              <a:rPr lang="en-US" dirty="0"/>
              <a:t>."</a:t>
            </a:r>
          </a:p>
        </p:txBody>
      </p:sp>
    </p:spTree>
    <p:extLst>
      <p:ext uri="{BB962C8B-B14F-4D97-AF65-F5344CB8AC3E}">
        <p14:creationId xmlns:p14="http://schemas.microsoft.com/office/powerpoint/2010/main" val="332808199"/>
      </p:ext>
    </p:extLst>
  </p:cSld>
  <p:clrMapOvr>
    <a:masterClrMapping/>
  </p:clrMapOvr>
</p:sld>
</file>

<file path=ppt/theme/theme1.xml><?xml version="1.0" encoding="utf-8"?>
<a:theme xmlns:a="http://schemas.openxmlformats.org/drawingml/2006/main" name="AlignmentVTI">
  <a:themeElements>
    <a:clrScheme name="Alignment">
      <a:dk1>
        <a:sysClr val="windowText" lastClr="000000"/>
      </a:dk1>
      <a:lt1>
        <a:sysClr val="window" lastClr="FFFFFF"/>
      </a:lt1>
      <a:dk2>
        <a:srgbClr val="3B3D38"/>
      </a:dk2>
      <a:lt2>
        <a:srgbClr val="F7F2EE"/>
      </a:lt2>
      <a:accent1>
        <a:srgbClr val="928A63"/>
      </a:accent1>
      <a:accent2>
        <a:srgbClr val="B57B6B"/>
      </a:accent2>
      <a:accent3>
        <a:srgbClr val="9E8484"/>
      </a:accent3>
      <a:accent4>
        <a:srgbClr val="7C8A75"/>
      </a:accent4>
      <a:accent5>
        <a:srgbClr val="8C8578"/>
      </a:accent5>
      <a:accent6>
        <a:srgbClr val="A18563"/>
      </a:accent6>
      <a:hlink>
        <a:srgbClr val="B57B6B"/>
      </a:hlink>
      <a:folHlink>
        <a:srgbClr val="7C8A75"/>
      </a:folHlink>
    </a:clrScheme>
    <a:fontScheme name="Custom 1">
      <a:majorFont>
        <a:latin typeface="Batang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ignmentVTI" id="{606D7720-FAA0-4ADC-B967-3239DA8ECA1A}" vid="{10074623-6FCC-4A3C-AAA5-58644BD8FF1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AlignmentVTI</vt:lpstr>
      <vt:lpstr>Perhetapahtuman palautteet</vt:lpstr>
      <vt:lpstr>Itsearviointi ja palautekeskustelu</vt:lpstr>
      <vt:lpstr>Lasten palaute</vt:lpstr>
      <vt:lpstr>Aistihuone</vt:lpstr>
      <vt:lpstr>Askartelu</vt:lpstr>
      <vt:lpstr>Tiedepiste</vt:lpstr>
      <vt:lpstr>Muut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134</cp:revision>
  <dcterms:created xsi:type="dcterms:W3CDTF">2022-12-13T07:40:20Z</dcterms:created>
  <dcterms:modified xsi:type="dcterms:W3CDTF">2022-12-14T08:35:52Z</dcterms:modified>
</cp:coreProperties>
</file>