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5" r:id="rId4"/>
  </p:sldMasterIdLst>
  <p:notesMasterIdLst>
    <p:notesMasterId r:id="rId12"/>
  </p:notesMasterIdLst>
  <p:handoutMasterIdLst>
    <p:handoutMasterId r:id="rId13"/>
  </p:handoutMasterIdLst>
  <p:sldIdLst>
    <p:sldId id="256" r:id="rId5"/>
    <p:sldId id="266" r:id="rId6"/>
    <p:sldId id="268" r:id="rId7"/>
    <p:sldId id="267" r:id="rId8"/>
    <p:sldId id="269" r:id="rId9"/>
    <p:sldId id="270" r:id="rId10"/>
    <p:sldId id="271" r:id="rId11"/>
  </p:sldIdLst>
  <p:sldSz cx="24384000" cy="13716000"/>
  <p:notesSz cx="6794500" cy="9931400"/>
  <p:defaultTextStyle>
    <a:defPPr>
      <a:defRPr lang="en-US"/>
    </a:defPPr>
    <a:lvl1pPr marL="0" algn="l" defTabSz="1536192" rtl="0" eaLnBrk="1" latinLnBrk="0" hangingPunct="1">
      <a:defRPr sz="3024" kern="1200">
        <a:solidFill>
          <a:schemeClr val="tx1"/>
        </a:solidFill>
        <a:latin typeface="+mn-lt"/>
        <a:ea typeface="+mn-ea"/>
        <a:cs typeface="+mn-cs"/>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p:defaultTextStyle>
  <p:extLst>
    <p:ext uri="{521415D9-36F7-43E2-AB2F-B90AF26B5E84}">
      <p14:sectionLst xmlns:p14="http://schemas.microsoft.com/office/powerpoint/2010/main">
        <p14:section name="Tyylimalleja" id="{46C4E436-CC06-4795-AE88-7100612AA4A9}">
          <p14:sldIdLst>
            <p14:sldId id="256"/>
            <p14:sldId id="266"/>
            <p14:sldId id="268"/>
            <p14:sldId id="267"/>
            <p14:sldId id="269"/>
            <p14:sldId id="270"/>
            <p14:sldId id="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äänänen Anna" initials="VA" lastIdx="1" clrIdx="0">
    <p:extLst>
      <p:ext uri="{19B8F6BF-5375-455C-9EA6-DF929625EA0E}">
        <p15:presenceInfo xmlns:p15="http://schemas.microsoft.com/office/powerpoint/2012/main" userId="S::anna.vaananen@otava.fi::afcd5de4-6b81-451f-9507-a3206bba066d" providerId="AD"/>
      </p:ext>
    </p:extLst>
  </p:cmAuthor>
  <p:cmAuthor id="2" name="Talvitie Tiina" initials="TT" lastIdx="1" clrIdx="1">
    <p:extLst>
      <p:ext uri="{19B8F6BF-5375-455C-9EA6-DF929625EA0E}">
        <p15:presenceInfo xmlns:p15="http://schemas.microsoft.com/office/powerpoint/2012/main" userId="S::Tiina.Talvitie@otava.fi::b7e6a4de-b197-4e6a-a2a0-36df67d071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663"/>
    <a:srgbClr val="AA5501"/>
    <a:srgbClr val="A45BA2"/>
    <a:srgbClr val="BD8400"/>
    <a:srgbClr val="00A87E"/>
    <a:srgbClr val="0C845B"/>
    <a:srgbClr val="E6009D"/>
    <a:srgbClr val="006B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 d="100"/>
          <a:sy n="24" d="100"/>
        </p:scale>
        <p:origin x="110" y="6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lvitie Tiina" userId="b7e6a4de-b197-4e6a-a2a0-36df67d07164" providerId="ADAL" clId="{5EE919F4-B054-4BCD-BC1F-FA15022CB2CD}"/>
    <pc:docChg chg="custSel modSld">
      <pc:chgData name="Talvitie Tiina" userId="b7e6a4de-b197-4e6a-a2a0-36df67d07164" providerId="ADAL" clId="{5EE919F4-B054-4BCD-BC1F-FA15022CB2CD}" dt="2022-01-07T07:01:28.713" v="2" actId="20577"/>
      <pc:docMkLst>
        <pc:docMk/>
      </pc:docMkLst>
      <pc:sldChg chg="delCm">
        <pc:chgData name="Talvitie Tiina" userId="b7e6a4de-b197-4e6a-a2a0-36df67d07164" providerId="ADAL" clId="{5EE919F4-B054-4BCD-BC1F-FA15022CB2CD}" dt="2022-01-07T07:01:02.100" v="0" actId="1592"/>
        <pc:sldMkLst>
          <pc:docMk/>
          <pc:sldMk cId="2675401692" sldId="256"/>
        </pc:sldMkLst>
      </pc:sldChg>
      <pc:sldChg chg="modSp mod">
        <pc:chgData name="Talvitie Tiina" userId="b7e6a4de-b197-4e6a-a2a0-36df67d07164" providerId="ADAL" clId="{5EE919F4-B054-4BCD-BC1F-FA15022CB2CD}" dt="2022-01-07T07:01:28.713" v="2" actId="20577"/>
        <pc:sldMkLst>
          <pc:docMk/>
          <pc:sldMk cId="1967059091" sldId="266"/>
        </pc:sldMkLst>
        <pc:spChg chg="mod">
          <ac:chgData name="Talvitie Tiina" userId="b7e6a4de-b197-4e6a-a2a0-36df67d07164" providerId="ADAL" clId="{5EE919F4-B054-4BCD-BC1F-FA15022CB2CD}" dt="2022-01-07T07:01:28.713" v="2" actId="20577"/>
          <ac:spMkLst>
            <pc:docMk/>
            <pc:sldMk cId="1967059091" sldId="266"/>
            <ac:spMk id="8" creationId="{D0DC72FD-B49A-49BE-9BDE-9637450429D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48100" y="0"/>
            <a:ext cx="2944813" cy="498475"/>
          </a:xfrm>
          <a:prstGeom prst="rect">
            <a:avLst/>
          </a:prstGeom>
        </p:spPr>
        <p:txBody>
          <a:bodyPr vert="horz" lIns="91440" tIns="45720" rIns="91440" bIns="45720" rtlCol="0"/>
          <a:lstStyle>
            <a:lvl1pPr algn="r">
              <a:defRPr sz="1200"/>
            </a:lvl1pPr>
          </a:lstStyle>
          <a:p>
            <a:fld id="{104DA1BF-19F3-4229-BA59-2E56CAC7CCB7}" type="datetimeFigureOut">
              <a:rPr lang="fi-FI" smtClean="0"/>
              <a:t>7.1.2022</a:t>
            </a:fld>
            <a:endParaRPr lang="fi-FI"/>
          </a:p>
        </p:txBody>
      </p:sp>
      <p:sp>
        <p:nvSpPr>
          <p:cNvPr id="4" name="Alatunnisteen paikkamerkki 3"/>
          <p:cNvSpPr>
            <a:spLocks noGrp="1"/>
          </p:cNvSpPr>
          <p:nvPr>
            <p:ph type="ftr" sz="quarter" idx="2"/>
          </p:nvPr>
        </p:nvSpPr>
        <p:spPr>
          <a:xfrm>
            <a:off x="0" y="9432925"/>
            <a:ext cx="2944813" cy="498475"/>
          </a:xfrm>
          <a:prstGeom prst="rect">
            <a:avLst/>
          </a:prstGeom>
        </p:spPr>
        <p:txBody>
          <a:bodyPr vert="horz" lIns="91440" tIns="45720" rIns="91440" bIns="45720" rtlCol="0" anchor="b"/>
          <a:lstStyle>
            <a:lvl1pPr algn="l">
              <a:defRPr sz="1200"/>
            </a:lvl1pPr>
          </a:lstStyle>
          <a:p>
            <a:r>
              <a:rPr lang="fi-FI"/>
              <a:t>Sarjan nimi alatunnisteeksi</a:t>
            </a:r>
          </a:p>
        </p:txBody>
      </p:sp>
      <p:sp>
        <p:nvSpPr>
          <p:cNvPr id="5" name="Dian numeron paikkamerkki 4"/>
          <p:cNvSpPr>
            <a:spLocks noGrp="1"/>
          </p:cNvSpPr>
          <p:nvPr>
            <p:ph type="sldNum" sz="quarter" idx="3"/>
          </p:nvPr>
        </p:nvSpPr>
        <p:spPr>
          <a:xfrm>
            <a:off x="3848100" y="9432925"/>
            <a:ext cx="2944813" cy="498475"/>
          </a:xfrm>
          <a:prstGeom prst="rect">
            <a:avLst/>
          </a:prstGeom>
        </p:spPr>
        <p:txBody>
          <a:bodyPr vert="horz" lIns="91440" tIns="45720" rIns="91440" bIns="45720" rtlCol="0" anchor="b"/>
          <a:lstStyle>
            <a:lvl1pPr algn="r">
              <a:defRPr sz="1200"/>
            </a:lvl1pPr>
          </a:lstStyle>
          <a:p>
            <a:fld id="{597425B6-48A3-4867-AB5D-F0B04678E886}" type="slidenum">
              <a:rPr lang="fi-FI" smtClean="0"/>
              <a:t>‹#›</a:t>
            </a:fld>
            <a:endParaRPr lang="fi-FI"/>
          </a:p>
        </p:txBody>
      </p:sp>
    </p:spTree>
    <p:extLst>
      <p:ext uri="{BB962C8B-B14F-4D97-AF65-F5344CB8AC3E}">
        <p14:creationId xmlns:p14="http://schemas.microsoft.com/office/powerpoint/2010/main" val="28148068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32AF3208-E354-404C-9BCE-26DCCC89D6A3}" type="datetimeFigureOut">
              <a:t>7.1.2022</a:t>
            </a:fld>
            <a:endParaRPr lang="en-US"/>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r>
              <a:rPr lang="en-US"/>
              <a:t>Sarjan nimi alatunnisteeksi</a:t>
            </a:r>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AD2F5846-7FDB-7A41-BFAE-11B7D8CCC68D}" type="slidenum">
              <a:t>‹#›</a:t>
            </a:fld>
            <a:endParaRPr lang="en-US"/>
          </a:p>
        </p:txBody>
      </p:sp>
    </p:spTree>
    <p:extLst>
      <p:ext uri="{BB962C8B-B14F-4D97-AF65-F5344CB8AC3E}">
        <p14:creationId xmlns:p14="http://schemas.microsoft.com/office/powerpoint/2010/main" val="116467836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tx2"/>
        </a:solid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676400" y="5766899"/>
            <a:ext cx="21031200" cy="2651126"/>
          </a:xfrm>
        </p:spPr>
        <p:txBody>
          <a:bodyPr>
            <a:normAutofit/>
          </a:bodyPr>
          <a:lstStyle>
            <a:lvl1pPr>
              <a:defRPr sz="9600" b="1">
                <a:solidFill>
                  <a:schemeClr val="bg1"/>
                </a:solidFill>
              </a:defRPr>
            </a:lvl1pPr>
          </a:lstStyle>
          <a:p>
            <a:r>
              <a:rPr lang="fi-FI"/>
              <a:t>&lt; Luvun numero ja nimi &gt;</a:t>
            </a:r>
          </a:p>
        </p:txBody>
      </p:sp>
      <p:sp>
        <p:nvSpPr>
          <p:cNvPr id="10" name="Tekstin paikkamerkki 13">
            <a:extLst>
              <a:ext uri="{FF2B5EF4-FFF2-40B4-BE49-F238E27FC236}">
                <a16:creationId xmlns:a16="http://schemas.microsoft.com/office/drawing/2014/main" id="{B2306A64-4093-8E4F-B458-9B414E6F961C}"/>
              </a:ext>
            </a:extLst>
          </p:cNvPr>
          <p:cNvSpPr>
            <a:spLocks noGrp="1"/>
          </p:cNvSpPr>
          <p:nvPr>
            <p:ph type="body" sz="quarter" idx="20" hasCustomPrompt="1"/>
          </p:nvPr>
        </p:nvSpPr>
        <p:spPr>
          <a:xfrm>
            <a:off x="1676400" y="1771745"/>
            <a:ext cx="21031200" cy="1084901"/>
          </a:xfrm>
        </p:spPr>
        <p:txBody>
          <a:bodyPr anchor="ctr">
            <a:normAutofit/>
          </a:bodyPr>
          <a:lstStyle>
            <a:lvl1pPr algn="ctr">
              <a:defRPr sz="6600" b="1">
                <a:solidFill>
                  <a:schemeClr val="bg1"/>
                </a:solidFill>
              </a:defRPr>
            </a:lvl1pPr>
            <a:lvl3pPr marL="1828800" indent="0">
              <a:buNone/>
              <a:defRPr/>
            </a:lvl3pPr>
          </a:lstStyle>
          <a:p>
            <a:pPr lvl="0"/>
            <a:r>
              <a:rPr lang="fi-FI"/>
              <a:t> &lt; Sarjan nimi &gt;</a:t>
            </a:r>
          </a:p>
        </p:txBody>
      </p:sp>
      <p:sp>
        <p:nvSpPr>
          <p:cNvPr id="13" name="Tekstin paikkamerkki 13">
            <a:extLst>
              <a:ext uri="{FF2B5EF4-FFF2-40B4-BE49-F238E27FC236}">
                <a16:creationId xmlns:a16="http://schemas.microsoft.com/office/drawing/2014/main" id="{C91695A4-5868-DA40-A773-70E350E5E2CB}"/>
              </a:ext>
            </a:extLst>
          </p:cNvPr>
          <p:cNvSpPr>
            <a:spLocks noGrp="1"/>
          </p:cNvSpPr>
          <p:nvPr>
            <p:ph type="body" sz="quarter" idx="21" hasCustomPrompt="1"/>
          </p:nvPr>
        </p:nvSpPr>
        <p:spPr>
          <a:xfrm>
            <a:off x="1676400" y="2856646"/>
            <a:ext cx="21031200" cy="1084901"/>
          </a:xfrm>
        </p:spPr>
        <p:txBody>
          <a:bodyPr anchor="ctr">
            <a:normAutofit/>
          </a:bodyPr>
          <a:lstStyle>
            <a:lvl1pPr algn="ctr">
              <a:defRPr sz="4800">
                <a:solidFill>
                  <a:schemeClr val="bg1"/>
                </a:solidFill>
              </a:defRPr>
            </a:lvl1pPr>
            <a:lvl3pPr marL="1828800" indent="0">
              <a:buNone/>
              <a:defRPr/>
            </a:lvl3pPr>
          </a:lstStyle>
          <a:p>
            <a:pPr lvl="0"/>
            <a:r>
              <a:rPr lang="fi-FI"/>
              <a:t>&lt; Kurssin numero&gt;</a:t>
            </a:r>
          </a:p>
        </p:txBody>
      </p:sp>
      <p:pic>
        <p:nvPicPr>
          <p:cNvPr id="14" name="Kuva 13">
            <a:extLst>
              <a:ext uri="{FF2B5EF4-FFF2-40B4-BE49-F238E27FC236}">
                <a16:creationId xmlns:a16="http://schemas.microsoft.com/office/drawing/2014/main" id="{D17B3A4E-31B1-F24F-9FEC-092DB1BD864C}"/>
              </a:ext>
            </a:extLst>
          </p:cNvPr>
          <p:cNvPicPr>
            <a:picLocks noChangeAspect="1"/>
          </p:cNvPicPr>
          <p:nvPr userDrawn="1"/>
        </p:nvPicPr>
        <p:blipFill>
          <a:blip r:embed="rId2"/>
          <a:stretch>
            <a:fillRect/>
          </a:stretch>
        </p:blipFill>
        <p:spPr>
          <a:xfrm>
            <a:off x="1204454" y="11772077"/>
            <a:ext cx="1804218" cy="993290"/>
          </a:xfrm>
          <a:prstGeom prst="rect">
            <a:avLst/>
          </a:prstGeom>
        </p:spPr>
      </p:pic>
    </p:spTree>
    <p:extLst>
      <p:ext uri="{BB962C8B-B14F-4D97-AF65-F5344CB8AC3E}">
        <p14:creationId xmlns:p14="http://schemas.microsoft.com/office/powerpoint/2010/main" val="215362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Mukautettu asettelu">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normAutofit/>
          </a:bodyPr>
          <a:lstStyle>
            <a:lvl1pPr>
              <a:defRPr sz="8800"/>
            </a:lvl1pPr>
          </a:lstStyle>
          <a:p>
            <a:r>
              <a:rPr lang="fi-FI"/>
              <a:t>Otsikko</a:t>
            </a:r>
          </a:p>
        </p:txBody>
      </p:sp>
      <p:sp>
        <p:nvSpPr>
          <p:cNvPr id="4" name="Sisällön paikkamerkki 3"/>
          <p:cNvSpPr>
            <a:spLocks noGrp="1"/>
          </p:cNvSpPr>
          <p:nvPr>
            <p:ph sz="quarter" idx="12" hasCustomPrompt="1"/>
          </p:nvPr>
        </p:nvSpPr>
        <p:spPr>
          <a:xfrm>
            <a:off x="1676400" y="3730513"/>
            <a:ext cx="21031200" cy="8145947"/>
          </a:xfrm>
        </p:spPr>
        <p:txBody>
          <a:bodyPr>
            <a:normAutofit/>
          </a:bodyPr>
          <a:lstStyle>
            <a:lvl1pPr>
              <a:defRPr sz="6000"/>
            </a:lvl1pPr>
            <a:lvl2pPr>
              <a:defRPr sz="5400"/>
            </a:lvl2pPr>
            <a:lvl3pPr>
              <a:defRPr sz="4800"/>
            </a:lvl3pPr>
          </a:lstStyle>
          <a:p>
            <a:pPr lvl="0"/>
            <a:r>
              <a:rPr lang="fi-FI"/>
              <a:t>Muokkaa tekstin perustyylejä napsauttamalla</a:t>
            </a:r>
          </a:p>
          <a:p>
            <a:pPr lvl="1"/>
            <a:r>
              <a:rPr lang="fi-FI"/>
              <a:t>toinen taso</a:t>
            </a:r>
          </a:p>
          <a:p>
            <a:pPr lvl="2"/>
            <a:r>
              <a:rPr lang="fi-FI"/>
              <a:t>kolmas taso</a:t>
            </a:r>
          </a:p>
        </p:txBody>
      </p:sp>
      <p:sp>
        <p:nvSpPr>
          <p:cNvPr id="6" name="Dian numeron paikkamerkki 4">
            <a:extLst>
              <a:ext uri="{FF2B5EF4-FFF2-40B4-BE49-F238E27FC236}">
                <a16:creationId xmlns:a16="http://schemas.microsoft.com/office/drawing/2014/main" id="{BCB98871-21E3-CD43-8CA7-31BAC4AEA04C}"/>
              </a:ext>
            </a:extLst>
          </p:cNvPr>
          <p:cNvSpPr>
            <a:spLocks noGrp="1"/>
          </p:cNvSpPr>
          <p:nvPr>
            <p:ph type="sldNum" sz="quarter" idx="4"/>
          </p:nvPr>
        </p:nvSpPr>
        <p:spPr>
          <a:xfrm>
            <a:off x="17221200" y="12330967"/>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5" name="Alatunnisteen paikkamerkki 4">
            <a:extLst>
              <a:ext uri="{FF2B5EF4-FFF2-40B4-BE49-F238E27FC236}">
                <a16:creationId xmlns:a16="http://schemas.microsoft.com/office/drawing/2014/main" id="{ABBE2822-B248-004E-9F91-722369B3FA3D}"/>
              </a:ext>
            </a:extLst>
          </p:cNvPr>
          <p:cNvSpPr>
            <a:spLocks noGrp="1"/>
          </p:cNvSpPr>
          <p:nvPr>
            <p:ph type="ftr" sz="quarter" idx="13"/>
          </p:nvPr>
        </p:nvSpPr>
        <p:spPr/>
        <p:txBody>
          <a:bodyPr/>
          <a:lstStyle>
            <a:lvl1pPr>
              <a:defRPr>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26710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Image Half Full">
    <p:spTree>
      <p:nvGrpSpPr>
        <p:cNvPr id="1" name=""/>
        <p:cNvGrpSpPr/>
        <p:nvPr/>
      </p:nvGrpSpPr>
      <p:grpSpPr>
        <a:xfrm>
          <a:off x="0" y="0"/>
          <a:ext cx="0" cy="0"/>
          <a:chOff x="0" y="0"/>
          <a:chExt cx="0" cy="0"/>
        </a:xfrm>
      </p:grpSpPr>
      <p:sp>
        <p:nvSpPr>
          <p:cNvPr id="11" name="Slide Number Placeholder 1"/>
          <p:cNvSpPr txBox="1">
            <a:spLocks/>
          </p:cNvSpPr>
          <p:nvPr userDrawn="1"/>
        </p:nvSpPr>
        <p:spPr>
          <a:xfrm>
            <a:off x="23110613" y="88587"/>
            <a:ext cx="1102891" cy="405241"/>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2400">
              <a:latin typeface="+mn-lt"/>
            </a:endParaRPr>
          </a:p>
        </p:txBody>
      </p:sp>
      <p:sp>
        <p:nvSpPr>
          <p:cNvPr id="13" name="Tekstin paikkamerkki 13"/>
          <p:cNvSpPr>
            <a:spLocks noGrp="1"/>
          </p:cNvSpPr>
          <p:nvPr>
            <p:ph type="body" sz="quarter" idx="20" hasCustomPrompt="1"/>
          </p:nvPr>
        </p:nvSpPr>
        <p:spPr>
          <a:xfrm>
            <a:off x="1621943" y="3160738"/>
            <a:ext cx="10942861" cy="8399891"/>
          </a:xfrm>
        </p:spPr>
        <p:txBody>
          <a:bodyPr/>
          <a:lstStyle>
            <a:lvl1pPr>
              <a:defRPr/>
            </a:lvl1pPr>
            <a:lvl3pPr marL="1828800" indent="0">
              <a:buNone/>
              <a:defRPr/>
            </a:lvl3pPr>
          </a:lstStyle>
          <a:p>
            <a:pPr lvl="0"/>
            <a:r>
              <a:rPr lang="fi-FI"/>
              <a:t>Teksti </a:t>
            </a:r>
          </a:p>
        </p:txBody>
      </p:sp>
      <p:sp>
        <p:nvSpPr>
          <p:cNvPr id="7" name="Kuvan paikkamerkki 4">
            <a:extLst>
              <a:ext uri="{FF2B5EF4-FFF2-40B4-BE49-F238E27FC236}">
                <a16:creationId xmlns:a16="http://schemas.microsoft.com/office/drawing/2014/main" id="{0BB99D6C-DC5C-4D4C-895B-60902C71BEF4}"/>
              </a:ext>
            </a:extLst>
          </p:cNvPr>
          <p:cNvSpPr>
            <a:spLocks noGrp="1"/>
          </p:cNvSpPr>
          <p:nvPr>
            <p:ph type="pic" sz="quarter" idx="23"/>
          </p:nvPr>
        </p:nvSpPr>
        <p:spPr>
          <a:xfrm>
            <a:off x="13460186" y="0"/>
            <a:ext cx="10923814" cy="13716000"/>
          </a:xfrm>
        </p:spPr>
        <p:txBody>
          <a:bodyPr/>
          <a:lstStyle/>
          <a:p>
            <a:r>
              <a:rPr lang="fi-FI"/>
              <a:t>Lisää kuva napsauttamalla kuvaketta</a:t>
            </a:r>
          </a:p>
        </p:txBody>
      </p:sp>
      <p:sp>
        <p:nvSpPr>
          <p:cNvPr id="9" name="Dian numeron paikkamerkki 4">
            <a:extLst>
              <a:ext uri="{FF2B5EF4-FFF2-40B4-BE49-F238E27FC236}">
                <a16:creationId xmlns:a16="http://schemas.microsoft.com/office/drawing/2014/main" id="{BDA40A65-249D-1F44-829E-75B4708C71CC}"/>
              </a:ext>
            </a:extLst>
          </p:cNvPr>
          <p:cNvSpPr>
            <a:spLocks noGrp="1"/>
          </p:cNvSpPr>
          <p:nvPr>
            <p:ph type="sldNum" sz="quarter" idx="4"/>
          </p:nvPr>
        </p:nvSpPr>
        <p:spPr>
          <a:xfrm>
            <a:off x="17624213" y="12330967"/>
            <a:ext cx="5486400" cy="730250"/>
          </a:xfrm>
          <a:prstGeom prst="rect">
            <a:avLst/>
          </a:prstGeom>
        </p:spPr>
        <p:txBody>
          <a:bodyPr vert="horz" lIns="91440" tIns="45720" rIns="91440" bIns="45720" rtlCol="0" anchor="b"/>
          <a:lstStyle>
            <a:lvl1pPr algn="r">
              <a:defRPr sz="2400">
                <a:solidFill>
                  <a:schemeClr val="tx1">
                    <a:lumMod val="50000"/>
                    <a:lumOff val="50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DA3EE93C-27B1-4E41-A85F-00FD89F968E1}"/>
              </a:ext>
            </a:extLst>
          </p:cNvPr>
          <p:cNvSpPr>
            <a:spLocks noGrp="1"/>
          </p:cNvSpPr>
          <p:nvPr>
            <p:ph type="ftr" sz="quarter" idx="24"/>
          </p:nvPr>
        </p:nvSpPr>
        <p:spPr/>
        <p:txBody>
          <a:bodyPr/>
          <a:lstStyle/>
          <a:p>
            <a:r>
              <a:rPr lang="fi-FI"/>
              <a:t>Forum historia 4, Luku 1</a:t>
            </a:r>
          </a:p>
        </p:txBody>
      </p:sp>
      <p:sp>
        <p:nvSpPr>
          <p:cNvPr id="3" name="Otsikko 2">
            <a:extLst>
              <a:ext uri="{FF2B5EF4-FFF2-40B4-BE49-F238E27FC236}">
                <a16:creationId xmlns:a16="http://schemas.microsoft.com/office/drawing/2014/main" id="{5AB51109-D884-F844-9A74-F9C38D07745B}"/>
              </a:ext>
            </a:extLst>
          </p:cNvPr>
          <p:cNvSpPr>
            <a:spLocks noGrp="1"/>
          </p:cNvSpPr>
          <p:nvPr>
            <p:ph type="title" hasCustomPrompt="1"/>
          </p:nvPr>
        </p:nvSpPr>
        <p:spPr>
          <a:xfrm>
            <a:off x="1621944" y="730251"/>
            <a:ext cx="10997318" cy="2130180"/>
          </a:xfrm>
        </p:spPr>
        <p:txBody>
          <a:bodyPr/>
          <a:lstStyle/>
          <a:p>
            <a:r>
              <a:rPr lang="fi-FI"/>
              <a:t>Otsikko</a:t>
            </a:r>
          </a:p>
        </p:txBody>
      </p:sp>
    </p:spTree>
    <p:extLst>
      <p:ext uri="{BB962C8B-B14F-4D97-AF65-F5344CB8AC3E}">
        <p14:creationId xmlns:p14="http://schemas.microsoft.com/office/powerpoint/2010/main" val="131222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Image Half Full">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649187" y="730250"/>
            <a:ext cx="21463874" cy="1621063"/>
          </a:xfrm>
          <a:prstGeom prst="rect">
            <a:avLst/>
          </a:prstGeom>
        </p:spPr>
        <p:txBody>
          <a:bodyPr>
            <a:normAutofit/>
          </a:bodyPr>
          <a:lstStyle>
            <a:lvl1pPr algn="ctr">
              <a:defRPr sz="8800" baseline="0">
                <a:solidFill>
                  <a:schemeClr val="tx1">
                    <a:lumMod val="75000"/>
                    <a:lumOff val="25000"/>
                  </a:schemeClr>
                </a:solidFill>
                <a:latin typeface="+mj-lt"/>
                <a:ea typeface="Bebas Neue" charset="0"/>
                <a:cs typeface="Bebas Neue" charset="0"/>
              </a:defRPr>
            </a:lvl1pPr>
          </a:lstStyle>
          <a:p>
            <a:r>
              <a:rPr lang="fi-FI"/>
              <a:t>Otsikko</a:t>
            </a:r>
            <a:endParaRPr lang="en-US"/>
          </a:p>
        </p:txBody>
      </p:sp>
      <p:sp>
        <p:nvSpPr>
          <p:cNvPr id="11" name="Slide Number Placeholder 1"/>
          <p:cNvSpPr txBox="1">
            <a:spLocks/>
          </p:cNvSpPr>
          <p:nvPr userDrawn="1"/>
        </p:nvSpPr>
        <p:spPr>
          <a:xfrm>
            <a:off x="23110613" y="88587"/>
            <a:ext cx="1102891" cy="405241"/>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2400">
              <a:latin typeface="+mn-lt"/>
            </a:endParaRPr>
          </a:p>
        </p:txBody>
      </p:sp>
      <p:sp>
        <p:nvSpPr>
          <p:cNvPr id="8" name="Picture Placeholder 16"/>
          <p:cNvSpPr>
            <a:spLocks noGrp="1"/>
          </p:cNvSpPr>
          <p:nvPr userDrawn="1"/>
        </p:nvSpPr>
        <p:spPr>
          <a:xfrm>
            <a:off x="8404703" y="4080086"/>
            <a:ext cx="3941487" cy="6966000"/>
          </a:xfrm>
          <a:prstGeom prst="rect">
            <a:avLst/>
          </a:prstGeom>
        </p:spPr>
        <p:txBody>
          <a:bodyPr vert="horz" lIns="91440" tIns="45720" rIns="91440" bIns="45720" rtlCol="0">
            <a:normAutofit/>
          </a:bodyPr>
          <a:lstStyle/>
          <a:p>
            <a:endParaRPr lang="fi-FI"/>
          </a:p>
        </p:txBody>
      </p:sp>
      <p:sp>
        <p:nvSpPr>
          <p:cNvPr id="16" name="Sisällön paikkamerkki 3">
            <a:extLst>
              <a:ext uri="{FF2B5EF4-FFF2-40B4-BE49-F238E27FC236}">
                <a16:creationId xmlns:a16="http://schemas.microsoft.com/office/drawing/2014/main" id="{DFC04D7D-D96C-D240-BE90-01644E4623D0}"/>
              </a:ext>
            </a:extLst>
          </p:cNvPr>
          <p:cNvSpPr>
            <a:spLocks noGrp="1"/>
          </p:cNvSpPr>
          <p:nvPr>
            <p:ph sz="quarter" idx="12" hasCustomPrompt="1"/>
          </p:nvPr>
        </p:nvSpPr>
        <p:spPr>
          <a:xfrm>
            <a:off x="1676400" y="3061052"/>
            <a:ext cx="10069463" cy="8337296"/>
          </a:xfrm>
        </p:spPr>
        <p:txBody>
          <a:bodyPr>
            <a:normAutofit/>
          </a:bodyPr>
          <a:lstStyle>
            <a:lvl1pPr>
              <a:defRPr sz="6000"/>
            </a:lvl1pPr>
            <a:lvl2pPr>
              <a:defRPr sz="5400"/>
            </a:lvl2pPr>
            <a:lvl3pPr>
              <a:defRPr sz="4800"/>
            </a:lvl3pPr>
          </a:lstStyle>
          <a:p>
            <a:pPr lvl="0"/>
            <a:r>
              <a:rPr lang="fi-FI"/>
              <a:t>Muokkaa tekstin perustyylejä napsauttamalla</a:t>
            </a:r>
          </a:p>
          <a:p>
            <a:pPr lvl="1"/>
            <a:r>
              <a:rPr lang="fi-FI"/>
              <a:t>toinen taso</a:t>
            </a:r>
          </a:p>
          <a:p>
            <a:pPr lvl="2"/>
            <a:r>
              <a:rPr lang="fi-FI"/>
              <a:t>kolmas taso</a:t>
            </a:r>
          </a:p>
        </p:txBody>
      </p:sp>
      <p:sp>
        <p:nvSpPr>
          <p:cNvPr id="17" name="Sisällön paikkamerkki 3">
            <a:extLst>
              <a:ext uri="{FF2B5EF4-FFF2-40B4-BE49-F238E27FC236}">
                <a16:creationId xmlns:a16="http://schemas.microsoft.com/office/drawing/2014/main" id="{645A4E07-63E2-C64A-8296-6C6ADD5636C0}"/>
              </a:ext>
            </a:extLst>
          </p:cNvPr>
          <p:cNvSpPr>
            <a:spLocks noGrp="1"/>
          </p:cNvSpPr>
          <p:nvPr>
            <p:ph sz="quarter" idx="13" hasCustomPrompt="1"/>
          </p:nvPr>
        </p:nvSpPr>
        <p:spPr>
          <a:xfrm>
            <a:off x="13041150" y="3061052"/>
            <a:ext cx="10069463" cy="8337296"/>
          </a:xfrm>
        </p:spPr>
        <p:txBody>
          <a:bodyPr>
            <a:normAutofit/>
          </a:bodyPr>
          <a:lstStyle>
            <a:lvl1pPr>
              <a:defRPr sz="6000"/>
            </a:lvl1pPr>
            <a:lvl2pPr>
              <a:defRPr sz="5400"/>
            </a:lvl2pPr>
            <a:lvl3pPr>
              <a:defRPr sz="4800"/>
            </a:lvl3pPr>
          </a:lstStyle>
          <a:p>
            <a:pPr lvl="0"/>
            <a:r>
              <a:rPr lang="fi-FI"/>
              <a:t>Muokkaa tekstin perustyylejä napsauttamalla</a:t>
            </a:r>
          </a:p>
          <a:p>
            <a:pPr lvl="1"/>
            <a:r>
              <a:rPr lang="fi-FI"/>
              <a:t>toinen taso</a:t>
            </a:r>
          </a:p>
          <a:p>
            <a:pPr lvl="2"/>
            <a:r>
              <a:rPr lang="fi-FI"/>
              <a:t>kolmas taso</a:t>
            </a:r>
          </a:p>
        </p:txBody>
      </p:sp>
      <p:sp>
        <p:nvSpPr>
          <p:cNvPr id="10" name="Dian numeron paikkamerkki 4">
            <a:extLst>
              <a:ext uri="{FF2B5EF4-FFF2-40B4-BE49-F238E27FC236}">
                <a16:creationId xmlns:a16="http://schemas.microsoft.com/office/drawing/2014/main" id="{5FB8CE6B-5C63-E948-8E0A-20890526A4F6}"/>
              </a:ext>
            </a:extLst>
          </p:cNvPr>
          <p:cNvSpPr>
            <a:spLocks noGrp="1"/>
          </p:cNvSpPr>
          <p:nvPr>
            <p:ph type="sldNum" sz="quarter" idx="4"/>
          </p:nvPr>
        </p:nvSpPr>
        <p:spPr>
          <a:xfrm>
            <a:off x="17624213" y="12255499"/>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8087AA77-02E6-AA4E-8700-B19D1A8E8539}"/>
              </a:ext>
            </a:extLst>
          </p:cNvPr>
          <p:cNvSpPr>
            <a:spLocks noGrp="1"/>
          </p:cNvSpPr>
          <p:nvPr>
            <p:ph type="ftr" sz="quarter" idx="14"/>
          </p:nvPr>
        </p:nvSpPr>
        <p:spPr/>
        <p:txBody>
          <a:bodyPr/>
          <a:lstStyle>
            <a:lvl1pPr>
              <a:defRPr>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142967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Image Half Full">
    <p:spTree>
      <p:nvGrpSpPr>
        <p:cNvPr id="1" name=""/>
        <p:cNvGrpSpPr/>
        <p:nvPr/>
      </p:nvGrpSpPr>
      <p:grpSpPr>
        <a:xfrm>
          <a:off x="0" y="0"/>
          <a:ext cx="0" cy="0"/>
          <a:chOff x="0" y="0"/>
          <a:chExt cx="0" cy="0"/>
        </a:xfrm>
      </p:grpSpPr>
      <p:sp>
        <p:nvSpPr>
          <p:cNvPr id="5" name="Kuvan paikkamerkki 4"/>
          <p:cNvSpPr>
            <a:spLocks noGrp="1"/>
          </p:cNvSpPr>
          <p:nvPr>
            <p:ph type="pic" sz="quarter" idx="21"/>
          </p:nvPr>
        </p:nvSpPr>
        <p:spPr>
          <a:xfrm>
            <a:off x="1" y="0"/>
            <a:ext cx="10923814" cy="13716000"/>
          </a:xfrm>
        </p:spPr>
        <p:txBody>
          <a:bodyPr/>
          <a:lstStyle/>
          <a:p>
            <a:r>
              <a:rPr lang="fi-FI"/>
              <a:t>Lisää kuva napsauttamalla kuvaketta</a:t>
            </a:r>
          </a:p>
        </p:txBody>
      </p:sp>
      <p:sp>
        <p:nvSpPr>
          <p:cNvPr id="4" name="Title 1"/>
          <p:cNvSpPr>
            <a:spLocks noGrp="1"/>
          </p:cNvSpPr>
          <p:nvPr>
            <p:ph type="title" hasCustomPrompt="1"/>
          </p:nvPr>
        </p:nvSpPr>
        <p:spPr>
          <a:xfrm>
            <a:off x="11381014" y="730250"/>
            <a:ext cx="11732046" cy="2183118"/>
          </a:xfrm>
          <a:prstGeom prst="rect">
            <a:avLst/>
          </a:prstGeom>
        </p:spPr>
        <p:txBody>
          <a:bodyPr>
            <a:normAutofit/>
          </a:bodyPr>
          <a:lstStyle>
            <a:lvl1pPr algn="ctr">
              <a:defRPr sz="8800" baseline="0">
                <a:solidFill>
                  <a:schemeClr val="tx1">
                    <a:lumMod val="75000"/>
                    <a:lumOff val="25000"/>
                  </a:schemeClr>
                </a:solidFill>
                <a:latin typeface="+mj-lt"/>
                <a:ea typeface="Bebas Neue" charset="0"/>
                <a:cs typeface="Bebas Neue" charset="0"/>
              </a:defRPr>
            </a:lvl1pPr>
          </a:lstStyle>
          <a:p>
            <a:r>
              <a:rPr lang="fi-FI"/>
              <a:t>Otsikko</a:t>
            </a:r>
            <a:endParaRPr lang="en-US"/>
          </a:p>
        </p:txBody>
      </p:sp>
      <p:sp>
        <p:nvSpPr>
          <p:cNvPr id="11" name="Slide Number Placeholder 1"/>
          <p:cNvSpPr txBox="1">
            <a:spLocks/>
          </p:cNvSpPr>
          <p:nvPr userDrawn="1"/>
        </p:nvSpPr>
        <p:spPr>
          <a:xfrm>
            <a:off x="23110613" y="88587"/>
            <a:ext cx="1102891" cy="405241"/>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2400">
              <a:latin typeface="+mn-lt"/>
            </a:endParaRPr>
          </a:p>
        </p:txBody>
      </p:sp>
      <p:sp>
        <p:nvSpPr>
          <p:cNvPr id="13" name="Tekstin paikkamerkki 13"/>
          <p:cNvSpPr>
            <a:spLocks noGrp="1"/>
          </p:cNvSpPr>
          <p:nvPr>
            <p:ph type="body" sz="quarter" idx="20" hasCustomPrompt="1"/>
          </p:nvPr>
        </p:nvSpPr>
        <p:spPr>
          <a:xfrm>
            <a:off x="11381015" y="3536295"/>
            <a:ext cx="11732048" cy="8691005"/>
          </a:xfrm>
        </p:spPr>
        <p:txBody>
          <a:bodyPr/>
          <a:lstStyle>
            <a:lvl1pPr>
              <a:defRPr/>
            </a:lvl1pPr>
            <a:lvl3pPr marL="1828800" indent="0">
              <a:buNone/>
              <a:defRPr/>
            </a:lvl3pPr>
          </a:lstStyle>
          <a:p>
            <a:pPr lvl="0"/>
            <a:r>
              <a:rPr lang="fi-FI"/>
              <a:t>Teksti</a:t>
            </a:r>
          </a:p>
        </p:txBody>
      </p:sp>
      <p:sp>
        <p:nvSpPr>
          <p:cNvPr id="8" name="Dian numeron paikkamerkki 4">
            <a:extLst>
              <a:ext uri="{FF2B5EF4-FFF2-40B4-BE49-F238E27FC236}">
                <a16:creationId xmlns:a16="http://schemas.microsoft.com/office/drawing/2014/main" id="{737FF8E8-1F8E-414D-8661-38E8062F5BF7}"/>
              </a:ext>
            </a:extLst>
          </p:cNvPr>
          <p:cNvSpPr>
            <a:spLocks noGrp="1"/>
          </p:cNvSpPr>
          <p:nvPr>
            <p:ph type="sldNum" sz="quarter" idx="4"/>
          </p:nvPr>
        </p:nvSpPr>
        <p:spPr>
          <a:xfrm>
            <a:off x="17624213" y="12321661"/>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9CEDC127-060F-2C4A-BBEA-0BB107853560}"/>
              </a:ext>
            </a:extLst>
          </p:cNvPr>
          <p:cNvSpPr>
            <a:spLocks noGrp="1"/>
          </p:cNvSpPr>
          <p:nvPr>
            <p:ph type="ftr" sz="quarter" idx="22"/>
          </p:nvPr>
        </p:nvSpPr>
        <p:spPr/>
        <p:txBody>
          <a:bodyPr/>
          <a:lstStyle>
            <a:lvl1pPr>
              <a:defRPr>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399338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Image Half Full">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2756" y="493828"/>
            <a:ext cx="22789243" cy="1939129"/>
          </a:xfrm>
          <a:prstGeom prst="rect">
            <a:avLst/>
          </a:prstGeom>
        </p:spPr>
        <p:txBody>
          <a:bodyPr>
            <a:normAutofit/>
          </a:bodyPr>
          <a:lstStyle>
            <a:lvl1pPr algn="ctr">
              <a:defRPr sz="8800" baseline="0">
                <a:solidFill>
                  <a:schemeClr val="tx1">
                    <a:lumMod val="75000"/>
                    <a:lumOff val="25000"/>
                  </a:schemeClr>
                </a:solidFill>
                <a:latin typeface="+mj-lt"/>
                <a:ea typeface="Bebas Neue" charset="0"/>
                <a:cs typeface="Bebas Neue" charset="0"/>
              </a:defRPr>
            </a:lvl1pPr>
          </a:lstStyle>
          <a:p>
            <a:r>
              <a:rPr lang="fi-FI"/>
              <a:t>Otsikko</a:t>
            </a:r>
            <a:endParaRPr lang="en-US"/>
          </a:p>
        </p:txBody>
      </p:sp>
      <p:sp>
        <p:nvSpPr>
          <p:cNvPr id="11" name="Slide Number Placeholder 1"/>
          <p:cNvSpPr txBox="1">
            <a:spLocks/>
          </p:cNvSpPr>
          <p:nvPr userDrawn="1"/>
        </p:nvSpPr>
        <p:spPr>
          <a:xfrm>
            <a:off x="23110613" y="88587"/>
            <a:ext cx="1102891" cy="405241"/>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2400">
              <a:latin typeface="+mn-lt"/>
            </a:endParaRPr>
          </a:p>
        </p:txBody>
      </p:sp>
      <p:sp>
        <p:nvSpPr>
          <p:cNvPr id="13" name="Tekstin paikkamerkki 13"/>
          <p:cNvSpPr>
            <a:spLocks noGrp="1"/>
          </p:cNvSpPr>
          <p:nvPr>
            <p:ph type="body" sz="quarter" idx="20" hasCustomPrompt="1"/>
          </p:nvPr>
        </p:nvSpPr>
        <p:spPr>
          <a:xfrm>
            <a:off x="803274" y="7881471"/>
            <a:ext cx="6867074" cy="3562886"/>
          </a:xfrm>
        </p:spPr>
        <p:txBody>
          <a:bodyPr>
            <a:normAutofit/>
          </a:bodyPr>
          <a:lstStyle>
            <a:lvl1pPr>
              <a:defRPr sz="4400"/>
            </a:lvl1pPr>
            <a:lvl3pPr marL="1828800" indent="0">
              <a:buNone/>
              <a:defRPr/>
            </a:lvl3pPr>
          </a:lstStyle>
          <a:p>
            <a:pPr lvl="0"/>
            <a:r>
              <a:rPr lang="fi-FI"/>
              <a:t>Teksti</a:t>
            </a:r>
          </a:p>
        </p:txBody>
      </p:sp>
      <p:sp>
        <p:nvSpPr>
          <p:cNvPr id="5" name="Kuvan paikkamerkki 4"/>
          <p:cNvSpPr>
            <a:spLocks noGrp="1"/>
          </p:cNvSpPr>
          <p:nvPr>
            <p:ph type="pic" sz="quarter" idx="21"/>
          </p:nvPr>
        </p:nvSpPr>
        <p:spPr>
          <a:xfrm>
            <a:off x="803726" y="2680426"/>
            <a:ext cx="6867074" cy="4749872"/>
          </a:xfrm>
        </p:spPr>
        <p:txBody>
          <a:bodyPr/>
          <a:lstStyle/>
          <a:p>
            <a:r>
              <a:rPr lang="fi-FI"/>
              <a:t>Lisää kuva napsauttamalla kuvaketta</a:t>
            </a:r>
          </a:p>
        </p:txBody>
      </p:sp>
      <p:sp>
        <p:nvSpPr>
          <p:cNvPr id="8" name="Tekstin paikkamerkki 13"/>
          <p:cNvSpPr>
            <a:spLocks noGrp="1"/>
          </p:cNvSpPr>
          <p:nvPr>
            <p:ph type="body" sz="quarter" idx="22" hasCustomPrompt="1"/>
          </p:nvPr>
        </p:nvSpPr>
        <p:spPr>
          <a:xfrm>
            <a:off x="8778874" y="7906871"/>
            <a:ext cx="6867074" cy="3562886"/>
          </a:xfrm>
        </p:spPr>
        <p:txBody>
          <a:bodyPr/>
          <a:lstStyle>
            <a:lvl1pPr>
              <a:defRPr sz="4400"/>
            </a:lvl1pPr>
            <a:lvl3pPr marL="1828800" indent="0">
              <a:buNone/>
              <a:defRPr/>
            </a:lvl3pPr>
          </a:lstStyle>
          <a:p>
            <a:pPr lvl="0"/>
            <a:r>
              <a:rPr lang="fi-FI"/>
              <a:t>Teksti</a:t>
            </a:r>
          </a:p>
        </p:txBody>
      </p:sp>
      <p:sp>
        <p:nvSpPr>
          <p:cNvPr id="9" name="Kuvan paikkamerkki 4"/>
          <p:cNvSpPr>
            <a:spLocks noGrp="1"/>
          </p:cNvSpPr>
          <p:nvPr>
            <p:ph type="pic" sz="quarter" idx="23"/>
          </p:nvPr>
        </p:nvSpPr>
        <p:spPr>
          <a:xfrm>
            <a:off x="8779326" y="2705826"/>
            <a:ext cx="6867074" cy="4749872"/>
          </a:xfrm>
        </p:spPr>
        <p:txBody>
          <a:bodyPr/>
          <a:lstStyle/>
          <a:p>
            <a:r>
              <a:rPr lang="fi-FI"/>
              <a:t>Lisää kuva napsauttamalla kuvaketta</a:t>
            </a:r>
          </a:p>
        </p:txBody>
      </p:sp>
      <p:sp>
        <p:nvSpPr>
          <p:cNvPr id="10" name="Tekstin paikkamerkki 13"/>
          <p:cNvSpPr>
            <a:spLocks noGrp="1"/>
          </p:cNvSpPr>
          <p:nvPr>
            <p:ph type="body" sz="quarter" idx="24" hasCustomPrompt="1"/>
          </p:nvPr>
        </p:nvSpPr>
        <p:spPr>
          <a:xfrm>
            <a:off x="16754474" y="7906871"/>
            <a:ext cx="6867074" cy="3562886"/>
          </a:xfrm>
        </p:spPr>
        <p:txBody>
          <a:bodyPr>
            <a:normAutofit/>
          </a:bodyPr>
          <a:lstStyle>
            <a:lvl1pPr>
              <a:defRPr sz="4400"/>
            </a:lvl1pPr>
            <a:lvl3pPr marL="1828800" indent="0">
              <a:buNone/>
              <a:defRPr/>
            </a:lvl3pPr>
          </a:lstStyle>
          <a:p>
            <a:pPr lvl="0"/>
            <a:r>
              <a:rPr lang="fi-FI"/>
              <a:t>Teksti</a:t>
            </a:r>
          </a:p>
        </p:txBody>
      </p:sp>
      <p:sp>
        <p:nvSpPr>
          <p:cNvPr id="12" name="Kuvan paikkamerkki 4"/>
          <p:cNvSpPr>
            <a:spLocks noGrp="1"/>
          </p:cNvSpPr>
          <p:nvPr>
            <p:ph type="pic" sz="quarter" idx="25"/>
          </p:nvPr>
        </p:nvSpPr>
        <p:spPr>
          <a:xfrm>
            <a:off x="16754926" y="2705826"/>
            <a:ext cx="6867074" cy="4749872"/>
          </a:xfrm>
        </p:spPr>
        <p:txBody>
          <a:bodyPr/>
          <a:lstStyle/>
          <a:p>
            <a:r>
              <a:rPr lang="fi-FI"/>
              <a:t>Lisää kuva napsauttamalla kuvaketta</a:t>
            </a:r>
          </a:p>
        </p:txBody>
      </p:sp>
      <p:sp>
        <p:nvSpPr>
          <p:cNvPr id="15" name="Dian numeron paikkamerkki 4">
            <a:extLst>
              <a:ext uri="{FF2B5EF4-FFF2-40B4-BE49-F238E27FC236}">
                <a16:creationId xmlns:a16="http://schemas.microsoft.com/office/drawing/2014/main" id="{39CDC8C4-4389-254F-AF34-1E5FFA91298B}"/>
              </a:ext>
            </a:extLst>
          </p:cNvPr>
          <p:cNvSpPr>
            <a:spLocks noGrp="1"/>
          </p:cNvSpPr>
          <p:nvPr>
            <p:ph type="sldNum" sz="quarter" idx="4"/>
          </p:nvPr>
        </p:nvSpPr>
        <p:spPr>
          <a:xfrm>
            <a:off x="18076985" y="12330967"/>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A643478E-8B21-6A4D-80E5-027AC478B41E}"/>
              </a:ext>
            </a:extLst>
          </p:cNvPr>
          <p:cNvSpPr>
            <a:spLocks noGrp="1"/>
          </p:cNvSpPr>
          <p:nvPr>
            <p:ph type="ftr" sz="quarter" idx="26"/>
          </p:nvPr>
        </p:nvSpPr>
        <p:spPr>
          <a:xfrm>
            <a:off x="832756" y="12293264"/>
            <a:ext cx="8229600" cy="730250"/>
          </a:xfrm>
        </p:spPr>
        <p:txBody>
          <a:bodyPr/>
          <a:lstStyle>
            <a:lvl1pPr>
              <a:defRPr>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113101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Image Half Full">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2756" y="493828"/>
            <a:ext cx="22789243" cy="1939129"/>
          </a:xfrm>
          <a:prstGeom prst="rect">
            <a:avLst/>
          </a:prstGeom>
        </p:spPr>
        <p:txBody>
          <a:bodyPr>
            <a:normAutofit/>
          </a:bodyPr>
          <a:lstStyle>
            <a:lvl1pPr algn="ctr">
              <a:defRPr sz="8800" baseline="0">
                <a:solidFill>
                  <a:schemeClr val="tx1">
                    <a:lumMod val="75000"/>
                    <a:lumOff val="25000"/>
                  </a:schemeClr>
                </a:solidFill>
                <a:latin typeface="+mj-lt"/>
                <a:ea typeface="Bebas Neue" charset="0"/>
                <a:cs typeface="Bebas Neue" charset="0"/>
              </a:defRPr>
            </a:lvl1pPr>
          </a:lstStyle>
          <a:p>
            <a:r>
              <a:rPr lang="fi-FI"/>
              <a:t>Otsikko</a:t>
            </a:r>
            <a:endParaRPr lang="en-US"/>
          </a:p>
        </p:txBody>
      </p:sp>
      <p:sp>
        <p:nvSpPr>
          <p:cNvPr id="11" name="Slide Number Placeholder 1"/>
          <p:cNvSpPr txBox="1">
            <a:spLocks/>
          </p:cNvSpPr>
          <p:nvPr userDrawn="1"/>
        </p:nvSpPr>
        <p:spPr>
          <a:xfrm>
            <a:off x="23110613" y="88587"/>
            <a:ext cx="1102891" cy="405241"/>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2400">
              <a:latin typeface="+mn-lt"/>
            </a:endParaRPr>
          </a:p>
        </p:txBody>
      </p:sp>
      <p:sp>
        <p:nvSpPr>
          <p:cNvPr id="13" name="Tekstin paikkamerkki 13"/>
          <p:cNvSpPr>
            <a:spLocks noGrp="1"/>
          </p:cNvSpPr>
          <p:nvPr>
            <p:ph type="body" sz="quarter" idx="20" hasCustomPrompt="1"/>
          </p:nvPr>
        </p:nvSpPr>
        <p:spPr>
          <a:xfrm>
            <a:off x="826867" y="7677767"/>
            <a:ext cx="5231176" cy="3766590"/>
          </a:xfrm>
        </p:spPr>
        <p:txBody>
          <a:bodyPr>
            <a:normAutofit/>
          </a:bodyPr>
          <a:lstStyle>
            <a:lvl1pPr>
              <a:defRPr sz="4400"/>
            </a:lvl1pPr>
            <a:lvl3pPr marL="1828800" indent="0">
              <a:buNone/>
              <a:defRPr/>
            </a:lvl3pPr>
          </a:lstStyle>
          <a:p>
            <a:pPr lvl="0"/>
            <a:r>
              <a:rPr lang="fi-FI"/>
              <a:t>Teksti</a:t>
            </a:r>
          </a:p>
        </p:txBody>
      </p:sp>
      <p:sp>
        <p:nvSpPr>
          <p:cNvPr id="5" name="Kuvan paikkamerkki 4"/>
          <p:cNvSpPr>
            <a:spLocks noGrp="1"/>
          </p:cNvSpPr>
          <p:nvPr>
            <p:ph type="pic" sz="quarter" idx="21"/>
          </p:nvPr>
        </p:nvSpPr>
        <p:spPr>
          <a:xfrm>
            <a:off x="827319" y="2680426"/>
            <a:ext cx="5231176" cy="4749872"/>
          </a:xfrm>
        </p:spPr>
        <p:txBody>
          <a:bodyPr/>
          <a:lstStyle/>
          <a:p>
            <a:r>
              <a:rPr lang="fi-FI"/>
              <a:t>Lisää kuva napsauttamalla kuvaketta</a:t>
            </a:r>
          </a:p>
        </p:txBody>
      </p:sp>
      <p:sp>
        <p:nvSpPr>
          <p:cNvPr id="8" name="Tekstin paikkamerkki 13"/>
          <p:cNvSpPr>
            <a:spLocks noGrp="1"/>
          </p:cNvSpPr>
          <p:nvPr>
            <p:ph type="body" sz="quarter" idx="22" hasCustomPrompt="1"/>
          </p:nvPr>
        </p:nvSpPr>
        <p:spPr>
          <a:xfrm>
            <a:off x="6652041" y="7677767"/>
            <a:ext cx="5231176" cy="3766590"/>
          </a:xfrm>
        </p:spPr>
        <p:txBody>
          <a:bodyPr/>
          <a:lstStyle>
            <a:lvl1pPr>
              <a:defRPr sz="4400"/>
            </a:lvl1pPr>
            <a:lvl3pPr marL="1828800" indent="0">
              <a:buNone/>
              <a:defRPr/>
            </a:lvl3pPr>
          </a:lstStyle>
          <a:p>
            <a:pPr lvl="0"/>
            <a:r>
              <a:rPr lang="fi-FI"/>
              <a:t>Teksti</a:t>
            </a:r>
          </a:p>
        </p:txBody>
      </p:sp>
      <p:sp>
        <p:nvSpPr>
          <p:cNvPr id="9" name="Kuvan paikkamerkki 4"/>
          <p:cNvSpPr>
            <a:spLocks noGrp="1"/>
          </p:cNvSpPr>
          <p:nvPr>
            <p:ph type="pic" sz="quarter" idx="23"/>
          </p:nvPr>
        </p:nvSpPr>
        <p:spPr>
          <a:xfrm>
            <a:off x="6652493" y="2680426"/>
            <a:ext cx="5231176" cy="4749872"/>
          </a:xfrm>
        </p:spPr>
        <p:txBody>
          <a:bodyPr/>
          <a:lstStyle/>
          <a:p>
            <a:r>
              <a:rPr lang="fi-FI"/>
              <a:t>Lisää kuva napsauttamalla kuvaketta</a:t>
            </a:r>
          </a:p>
        </p:txBody>
      </p:sp>
      <p:sp>
        <p:nvSpPr>
          <p:cNvPr id="10" name="Tekstin paikkamerkki 13"/>
          <p:cNvSpPr>
            <a:spLocks noGrp="1"/>
          </p:cNvSpPr>
          <p:nvPr>
            <p:ph type="body" sz="quarter" idx="24" hasCustomPrompt="1"/>
          </p:nvPr>
        </p:nvSpPr>
        <p:spPr>
          <a:xfrm>
            <a:off x="12511727" y="7677767"/>
            <a:ext cx="5231176" cy="3766590"/>
          </a:xfrm>
        </p:spPr>
        <p:txBody>
          <a:bodyPr>
            <a:normAutofit/>
          </a:bodyPr>
          <a:lstStyle>
            <a:lvl1pPr>
              <a:defRPr sz="4400"/>
            </a:lvl1pPr>
            <a:lvl3pPr marL="1828800" indent="0">
              <a:buNone/>
              <a:defRPr/>
            </a:lvl3pPr>
          </a:lstStyle>
          <a:p>
            <a:pPr lvl="0"/>
            <a:r>
              <a:rPr lang="fi-FI"/>
              <a:t>Teksti</a:t>
            </a:r>
          </a:p>
        </p:txBody>
      </p:sp>
      <p:sp>
        <p:nvSpPr>
          <p:cNvPr id="12" name="Kuvan paikkamerkki 4"/>
          <p:cNvSpPr>
            <a:spLocks noGrp="1"/>
          </p:cNvSpPr>
          <p:nvPr>
            <p:ph type="pic" sz="quarter" idx="25"/>
          </p:nvPr>
        </p:nvSpPr>
        <p:spPr>
          <a:xfrm>
            <a:off x="12512179" y="2680426"/>
            <a:ext cx="5231176" cy="4749872"/>
          </a:xfrm>
        </p:spPr>
        <p:txBody>
          <a:bodyPr/>
          <a:lstStyle/>
          <a:p>
            <a:r>
              <a:rPr lang="fi-FI"/>
              <a:t>Lisää kuva napsauttamalla kuvaketta</a:t>
            </a:r>
          </a:p>
        </p:txBody>
      </p:sp>
      <p:sp>
        <p:nvSpPr>
          <p:cNvPr id="18" name="Tekstin paikkamerkki 13">
            <a:extLst>
              <a:ext uri="{FF2B5EF4-FFF2-40B4-BE49-F238E27FC236}">
                <a16:creationId xmlns:a16="http://schemas.microsoft.com/office/drawing/2014/main" id="{AE0ABF85-D10A-2D49-9B66-896B78CA6905}"/>
              </a:ext>
            </a:extLst>
          </p:cNvPr>
          <p:cNvSpPr>
            <a:spLocks noGrp="1"/>
          </p:cNvSpPr>
          <p:nvPr>
            <p:ph type="body" sz="quarter" idx="29" hasCustomPrompt="1"/>
          </p:nvPr>
        </p:nvSpPr>
        <p:spPr>
          <a:xfrm>
            <a:off x="18390371" y="7677767"/>
            <a:ext cx="5231176" cy="3766590"/>
          </a:xfrm>
        </p:spPr>
        <p:txBody>
          <a:bodyPr>
            <a:normAutofit/>
          </a:bodyPr>
          <a:lstStyle>
            <a:lvl1pPr>
              <a:defRPr sz="4400"/>
            </a:lvl1pPr>
            <a:lvl3pPr marL="1828800" indent="0">
              <a:buNone/>
              <a:defRPr/>
            </a:lvl3pPr>
          </a:lstStyle>
          <a:p>
            <a:pPr lvl="0"/>
            <a:r>
              <a:rPr lang="fi-FI"/>
              <a:t>Teksti</a:t>
            </a:r>
          </a:p>
        </p:txBody>
      </p:sp>
      <p:sp>
        <p:nvSpPr>
          <p:cNvPr id="21" name="Kuvan paikkamerkki 4">
            <a:extLst>
              <a:ext uri="{FF2B5EF4-FFF2-40B4-BE49-F238E27FC236}">
                <a16:creationId xmlns:a16="http://schemas.microsoft.com/office/drawing/2014/main" id="{E39458D8-D777-B64A-9435-7839801170B7}"/>
              </a:ext>
            </a:extLst>
          </p:cNvPr>
          <p:cNvSpPr>
            <a:spLocks noGrp="1"/>
          </p:cNvSpPr>
          <p:nvPr>
            <p:ph type="pic" sz="quarter" idx="30"/>
          </p:nvPr>
        </p:nvSpPr>
        <p:spPr>
          <a:xfrm>
            <a:off x="18390823" y="2680426"/>
            <a:ext cx="5231176" cy="4749872"/>
          </a:xfrm>
        </p:spPr>
        <p:txBody>
          <a:bodyPr/>
          <a:lstStyle/>
          <a:p>
            <a:r>
              <a:rPr lang="fi-FI"/>
              <a:t>Lisää kuva napsauttamalla kuvaketta</a:t>
            </a:r>
          </a:p>
        </p:txBody>
      </p:sp>
      <p:sp>
        <p:nvSpPr>
          <p:cNvPr id="15" name="Dian numeron paikkamerkki 4">
            <a:extLst>
              <a:ext uri="{FF2B5EF4-FFF2-40B4-BE49-F238E27FC236}">
                <a16:creationId xmlns:a16="http://schemas.microsoft.com/office/drawing/2014/main" id="{AC85A682-1DCF-7643-8519-301923ECF94B}"/>
              </a:ext>
            </a:extLst>
          </p:cNvPr>
          <p:cNvSpPr>
            <a:spLocks noGrp="1"/>
          </p:cNvSpPr>
          <p:nvPr>
            <p:ph type="sldNum" sz="quarter" idx="4"/>
          </p:nvPr>
        </p:nvSpPr>
        <p:spPr>
          <a:xfrm>
            <a:off x="18076985" y="12330967"/>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A4BF7289-4E6F-2649-8F7D-F3553719C03B}"/>
              </a:ext>
            </a:extLst>
          </p:cNvPr>
          <p:cNvSpPr>
            <a:spLocks noGrp="1"/>
          </p:cNvSpPr>
          <p:nvPr>
            <p:ph type="ftr" sz="quarter" idx="31"/>
          </p:nvPr>
        </p:nvSpPr>
        <p:spPr>
          <a:xfrm>
            <a:off x="820615" y="12255499"/>
            <a:ext cx="8229600" cy="730250"/>
          </a:xfrm>
        </p:spPr>
        <p:txBody>
          <a:bodyPr/>
          <a:lstStyle>
            <a:lvl1pPr>
              <a:defRPr>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156778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Image Half Full">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32756" y="493828"/>
            <a:ext cx="22789243" cy="1939129"/>
          </a:xfrm>
          <a:prstGeom prst="rect">
            <a:avLst/>
          </a:prstGeom>
        </p:spPr>
        <p:txBody>
          <a:bodyPr>
            <a:normAutofit/>
          </a:bodyPr>
          <a:lstStyle>
            <a:lvl1pPr algn="ctr">
              <a:defRPr sz="8800" baseline="0">
                <a:solidFill>
                  <a:schemeClr val="tx1">
                    <a:lumMod val="75000"/>
                    <a:lumOff val="25000"/>
                  </a:schemeClr>
                </a:solidFill>
                <a:latin typeface="+mj-lt"/>
                <a:ea typeface="Bebas Neue" charset="0"/>
                <a:cs typeface="Bebas Neue" charset="0"/>
              </a:defRPr>
            </a:lvl1pPr>
          </a:lstStyle>
          <a:p>
            <a:r>
              <a:rPr lang="fi-FI"/>
              <a:t>Otsikko</a:t>
            </a:r>
            <a:endParaRPr lang="en-US"/>
          </a:p>
        </p:txBody>
      </p:sp>
      <p:sp>
        <p:nvSpPr>
          <p:cNvPr id="11" name="Slide Number Placeholder 1"/>
          <p:cNvSpPr txBox="1">
            <a:spLocks/>
          </p:cNvSpPr>
          <p:nvPr userDrawn="1"/>
        </p:nvSpPr>
        <p:spPr>
          <a:xfrm>
            <a:off x="23110613" y="88587"/>
            <a:ext cx="1102891" cy="405241"/>
          </a:xfrm>
          <a:prstGeom prst="rect">
            <a:avLst/>
          </a:prstGeom>
        </p:spPr>
        <p:txBody>
          <a:bodyPr vert="horz" lIns="91440" tIns="45720" rIns="91440" bIns="45720" rtlCol="0" anchor="ctr"/>
          <a:lstStyle>
            <a:defPPr>
              <a:defRPr lang="en-US"/>
            </a:defPPr>
            <a:lvl1pPr marL="0" algn="ctr" defTabSz="1536192" rtl="0" eaLnBrk="1" latinLnBrk="0" hangingPunct="1">
              <a:defRPr sz="2400" b="1" kern="1200">
                <a:solidFill>
                  <a:schemeClr val="bg1"/>
                </a:solidFill>
                <a:latin typeface="Lato" charset="0"/>
                <a:ea typeface="Lato" charset="0"/>
                <a:cs typeface="Lato" charset="0"/>
              </a:defRPr>
            </a:lvl1pPr>
            <a:lvl2pPr marL="768096" algn="l" defTabSz="1536192" rtl="0" eaLnBrk="1" latinLnBrk="0" hangingPunct="1">
              <a:defRPr sz="3024" kern="1200">
                <a:solidFill>
                  <a:schemeClr val="tx1"/>
                </a:solidFill>
                <a:latin typeface="+mn-lt"/>
                <a:ea typeface="+mn-ea"/>
                <a:cs typeface="+mn-cs"/>
              </a:defRPr>
            </a:lvl2pPr>
            <a:lvl3pPr marL="1536192" algn="l" defTabSz="1536192" rtl="0" eaLnBrk="1" latinLnBrk="0" hangingPunct="1">
              <a:defRPr sz="3024" kern="1200">
                <a:solidFill>
                  <a:schemeClr val="tx1"/>
                </a:solidFill>
                <a:latin typeface="+mn-lt"/>
                <a:ea typeface="+mn-ea"/>
                <a:cs typeface="+mn-cs"/>
              </a:defRPr>
            </a:lvl3pPr>
            <a:lvl4pPr marL="2304288" algn="l" defTabSz="1536192" rtl="0" eaLnBrk="1" latinLnBrk="0" hangingPunct="1">
              <a:defRPr sz="3024" kern="1200">
                <a:solidFill>
                  <a:schemeClr val="tx1"/>
                </a:solidFill>
                <a:latin typeface="+mn-lt"/>
                <a:ea typeface="+mn-ea"/>
                <a:cs typeface="+mn-cs"/>
              </a:defRPr>
            </a:lvl4pPr>
            <a:lvl5pPr marL="3072384" algn="l" defTabSz="1536192" rtl="0" eaLnBrk="1" latinLnBrk="0" hangingPunct="1">
              <a:defRPr sz="3024" kern="1200">
                <a:solidFill>
                  <a:schemeClr val="tx1"/>
                </a:solidFill>
                <a:latin typeface="+mn-lt"/>
                <a:ea typeface="+mn-ea"/>
                <a:cs typeface="+mn-cs"/>
              </a:defRPr>
            </a:lvl5pPr>
            <a:lvl6pPr marL="3840480" algn="l" defTabSz="1536192" rtl="0" eaLnBrk="1" latinLnBrk="0" hangingPunct="1">
              <a:defRPr sz="3024" kern="1200">
                <a:solidFill>
                  <a:schemeClr val="tx1"/>
                </a:solidFill>
                <a:latin typeface="+mn-lt"/>
                <a:ea typeface="+mn-ea"/>
                <a:cs typeface="+mn-cs"/>
              </a:defRPr>
            </a:lvl6pPr>
            <a:lvl7pPr marL="4608576" algn="l" defTabSz="1536192" rtl="0" eaLnBrk="1" latinLnBrk="0" hangingPunct="1">
              <a:defRPr sz="3024" kern="1200">
                <a:solidFill>
                  <a:schemeClr val="tx1"/>
                </a:solidFill>
                <a:latin typeface="+mn-lt"/>
                <a:ea typeface="+mn-ea"/>
                <a:cs typeface="+mn-cs"/>
              </a:defRPr>
            </a:lvl7pPr>
            <a:lvl8pPr marL="5376672" algn="l" defTabSz="1536192" rtl="0" eaLnBrk="1" latinLnBrk="0" hangingPunct="1">
              <a:defRPr sz="3024" kern="1200">
                <a:solidFill>
                  <a:schemeClr val="tx1"/>
                </a:solidFill>
                <a:latin typeface="+mn-lt"/>
                <a:ea typeface="+mn-ea"/>
                <a:cs typeface="+mn-cs"/>
              </a:defRPr>
            </a:lvl8pPr>
            <a:lvl9pPr marL="6144768" algn="l" defTabSz="1536192" rtl="0" eaLnBrk="1" latinLnBrk="0" hangingPunct="1">
              <a:defRPr sz="3024" kern="1200">
                <a:solidFill>
                  <a:schemeClr val="tx1"/>
                </a:solidFill>
                <a:latin typeface="+mn-lt"/>
                <a:ea typeface="+mn-ea"/>
                <a:cs typeface="+mn-cs"/>
              </a:defRPr>
            </a:lvl9pPr>
          </a:lstStyle>
          <a:p>
            <a:endParaRPr lang="en-US" sz="2400">
              <a:latin typeface="+mn-lt"/>
            </a:endParaRPr>
          </a:p>
        </p:txBody>
      </p:sp>
      <p:sp>
        <p:nvSpPr>
          <p:cNvPr id="13" name="Tekstin paikkamerkki 13"/>
          <p:cNvSpPr>
            <a:spLocks noGrp="1"/>
          </p:cNvSpPr>
          <p:nvPr>
            <p:ph type="body" sz="quarter" idx="20" hasCustomPrompt="1"/>
          </p:nvPr>
        </p:nvSpPr>
        <p:spPr>
          <a:xfrm>
            <a:off x="772971" y="4437888"/>
            <a:ext cx="10959888" cy="6585712"/>
          </a:xfrm>
        </p:spPr>
        <p:txBody>
          <a:bodyPr>
            <a:normAutofit/>
          </a:bodyPr>
          <a:lstStyle>
            <a:lvl1pPr>
              <a:defRPr sz="4400"/>
            </a:lvl1pPr>
            <a:lvl3pPr marL="1828800" indent="0">
              <a:buNone/>
              <a:defRPr/>
            </a:lvl3pPr>
          </a:lstStyle>
          <a:p>
            <a:pPr lvl="0"/>
            <a:r>
              <a:rPr lang="fi-FI"/>
              <a:t>Teksti</a:t>
            </a:r>
          </a:p>
        </p:txBody>
      </p:sp>
      <p:sp>
        <p:nvSpPr>
          <p:cNvPr id="8" name="Tekstin paikkamerkki 13"/>
          <p:cNvSpPr>
            <a:spLocks noGrp="1"/>
          </p:cNvSpPr>
          <p:nvPr>
            <p:ph type="body" sz="quarter" idx="22" hasCustomPrompt="1"/>
          </p:nvPr>
        </p:nvSpPr>
        <p:spPr>
          <a:xfrm>
            <a:off x="12595591" y="4463288"/>
            <a:ext cx="10959888" cy="6585712"/>
          </a:xfrm>
        </p:spPr>
        <p:txBody>
          <a:bodyPr/>
          <a:lstStyle>
            <a:lvl1pPr>
              <a:defRPr sz="4400"/>
            </a:lvl1pPr>
            <a:lvl3pPr marL="1828800" indent="0">
              <a:buNone/>
              <a:defRPr/>
            </a:lvl3pPr>
          </a:lstStyle>
          <a:p>
            <a:pPr lvl="0"/>
            <a:r>
              <a:rPr lang="fi-FI"/>
              <a:t>Teksti</a:t>
            </a:r>
          </a:p>
        </p:txBody>
      </p:sp>
      <p:sp>
        <p:nvSpPr>
          <p:cNvPr id="7" name="Tekstin paikkamerkki 6"/>
          <p:cNvSpPr>
            <a:spLocks noGrp="1"/>
          </p:cNvSpPr>
          <p:nvPr>
            <p:ph type="body" sz="quarter" idx="26" hasCustomPrompt="1"/>
          </p:nvPr>
        </p:nvSpPr>
        <p:spPr>
          <a:xfrm>
            <a:off x="772920" y="3184914"/>
            <a:ext cx="10960608" cy="997631"/>
          </a:xfrm>
          <a:noFill/>
        </p:spPr>
        <p:txBody>
          <a:bodyPr anchor="ctr">
            <a:normAutofit/>
          </a:bodyPr>
          <a:lstStyle>
            <a:lvl1pPr algn="l">
              <a:defRPr sz="4800" b="1">
                <a:solidFill>
                  <a:schemeClr val="tx1">
                    <a:lumMod val="75000"/>
                    <a:lumOff val="25000"/>
                  </a:schemeClr>
                </a:solidFill>
              </a:defRPr>
            </a:lvl1pPr>
          </a:lstStyle>
          <a:p>
            <a:pPr lvl="0"/>
            <a:r>
              <a:rPr lang="fi-FI"/>
              <a:t>TEKSTI</a:t>
            </a:r>
          </a:p>
        </p:txBody>
      </p:sp>
      <p:sp>
        <p:nvSpPr>
          <p:cNvPr id="19" name="Tekstin paikkamerkki 6"/>
          <p:cNvSpPr>
            <a:spLocks noGrp="1"/>
          </p:cNvSpPr>
          <p:nvPr>
            <p:ph type="body" sz="quarter" idx="27" hasCustomPrompt="1"/>
          </p:nvPr>
        </p:nvSpPr>
        <p:spPr>
          <a:xfrm>
            <a:off x="12590711" y="3221626"/>
            <a:ext cx="11020318" cy="997631"/>
          </a:xfrm>
          <a:noFill/>
        </p:spPr>
        <p:txBody>
          <a:bodyPr anchor="ctr">
            <a:normAutofit/>
          </a:bodyPr>
          <a:lstStyle>
            <a:lvl1pPr algn="l">
              <a:defRPr sz="4800" b="1">
                <a:solidFill>
                  <a:schemeClr val="tx1">
                    <a:lumMod val="75000"/>
                    <a:lumOff val="25000"/>
                  </a:schemeClr>
                </a:solidFill>
              </a:defRPr>
            </a:lvl1pPr>
          </a:lstStyle>
          <a:p>
            <a:pPr lvl="0"/>
            <a:r>
              <a:rPr lang="fi-FI"/>
              <a:t>TEKSTI</a:t>
            </a:r>
          </a:p>
        </p:txBody>
      </p:sp>
      <p:cxnSp>
        <p:nvCxnSpPr>
          <p:cNvPr id="12" name="Suora yhdysviiva 11">
            <a:extLst>
              <a:ext uri="{FF2B5EF4-FFF2-40B4-BE49-F238E27FC236}">
                <a16:creationId xmlns:a16="http://schemas.microsoft.com/office/drawing/2014/main" id="{B060A81E-999C-C448-94D8-9D0C9ACF25BB}"/>
              </a:ext>
            </a:extLst>
          </p:cNvPr>
          <p:cNvCxnSpPr>
            <a:cxnSpLocks/>
          </p:cNvCxnSpPr>
          <p:nvPr userDrawn="1"/>
        </p:nvCxnSpPr>
        <p:spPr>
          <a:xfrm>
            <a:off x="768588" y="4204109"/>
            <a:ext cx="10964271" cy="0"/>
          </a:xfrm>
          <a:prstGeom prst="line">
            <a:avLst/>
          </a:prstGeom>
          <a:ln w="889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D459D5BB-1E12-2D4A-8711-47D657860610}"/>
              </a:ext>
            </a:extLst>
          </p:cNvPr>
          <p:cNvCxnSpPr>
            <a:cxnSpLocks/>
          </p:cNvCxnSpPr>
          <p:nvPr userDrawn="1"/>
        </p:nvCxnSpPr>
        <p:spPr>
          <a:xfrm>
            <a:off x="12591208" y="4204109"/>
            <a:ext cx="10964271" cy="0"/>
          </a:xfrm>
          <a:prstGeom prst="line">
            <a:avLst/>
          </a:prstGeom>
          <a:ln w="889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Dian numeron paikkamerkki 4">
            <a:extLst>
              <a:ext uri="{FF2B5EF4-FFF2-40B4-BE49-F238E27FC236}">
                <a16:creationId xmlns:a16="http://schemas.microsoft.com/office/drawing/2014/main" id="{3A922534-0063-7B4D-9811-3F2E6750EA47}"/>
              </a:ext>
            </a:extLst>
          </p:cNvPr>
          <p:cNvSpPr>
            <a:spLocks noGrp="1"/>
          </p:cNvSpPr>
          <p:nvPr>
            <p:ph type="sldNum" sz="quarter" idx="4"/>
          </p:nvPr>
        </p:nvSpPr>
        <p:spPr>
          <a:xfrm>
            <a:off x="18076985" y="12330967"/>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2" name="Alatunnisteen paikkamerkki 1">
            <a:extLst>
              <a:ext uri="{FF2B5EF4-FFF2-40B4-BE49-F238E27FC236}">
                <a16:creationId xmlns:a16="http://schemas.microsoft.com/office/drawing/2014/main" id="{DE8405D7-FC5D-284A-A300-0E274C2D1C9D}"/>
              </a:ext>
            </a:extLst>
          </p:cNvPr>
          <p:cNvSpPr>
            <a:spLocks noGrp="1"/>
          </p:cNvSpPr>
          <p:nvPr>
            <p:ph type="ftr" sz="quarter" idx="28"/>
          </p:nvPr>
        </p:nvSpPr>
        <p:spPr>
          <a:xfrm>
            <a:off x="832756" y="12255499"/>
            <a:ext cx="8229600" cy="730250"/>
          </a:xfrm>
        </p:spPr>
        <p:txBody>
          <a:bodyPr/>
          <a:lstStyle>
            <a:lvl1pPr>
              <a:defRPr>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15833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fi-FI"/>
              <a:t>Muokkaa perustyylejä naps.</a:t>
            </a:r>
            <a:endParaRPr lang="en-US"/>
          </a:p>
        </p:txBody>
      </p:sp>
      <p:sp>
        <p:nvSpPr>
          <p:cNvPr id="3" name="Text Placeholder 2"/>
          <p:cNvSpPr>
            <a:spLocks noGrp="1"/>
          </p:cNvSpPr>
          <p:nvPr>
            <p:ph type="body" idx="1"/>
          </p:nvPr>
        </p:nvSpPr>
        <p:spPr>
          <a:xfrm>
            <a:off x="1676400" y="3651250"/>
            <a:ext cx="21031200" cy="81407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p:txBody>
      </p:sp>
      <p:sp>
        <p:nvSpPr>
          <p:cNvPr id="8" name="Dian numeron paikkamerkki 4">
            <a:extLst>
              <a:ext uri="{FF2B5EF4-FFF2-40B4-BE49-F238E27FC236}">
                <a16:creationId xmlns:a16="http://schemas.microsoft.com/office/drawing/2014/main" id="{9C5378BE-169B-F04E-A1AB-192DBC6B7C4B}"/>
              </a:ext>
            </a:extLst>
          </p:cNvPr>
          <p:cNvSpPr>
            <a:spLocks noGrp="1"/>
          </p:cNvSpPr>
          <p:nvPr>
            <p:ph type="sldNum" sz="quarter" idx="4"/>
          </p:nvPr>
        </p:nvSpPr>
        <p:spPr>
          <a:xfrm>
            <a:off x="17275656" y="12255499"/>
            <a:ext cx="5486400" cy="730250"/>
          </a:xfrm>
          <a:prstGeom prst="rect">
            <a:avLst/>
          </a:prstGeom>
        </p:spPr>
        <p:txBody>
          <a:bodyPr vert="horz" lIns="91440" tIns="45720" rIns="91440" bIns="45720" rtlCol="0" anchor="b"/>
          <a:lstStyle>
            <a:lvl1pPr algn="r">
              <a:defRPr sz="2400">
                <a:solidFill>
                  <a:schemeClr val="tx1">
                    <a:lumMod val="75000"/>
                    <a:lumOff val="25000"/>
                  </a:schemeClr>
                </a:solidFill>
              </a:defRPr>
            </a:lvl1pPr>
          </a:lstStyle>
          <a:p>
            <a:fld id="{701E4971-310B-774B-8DEE-5F834C23301A}" type="slidenum">
              <a:rPr lang="fi-FI" smtClean="0"/>
              <a:pPr/>
              <a:t>‹#›</a:t>
            </a:fld>
            <a:endParaRPr lang="fi-FI"/>
          </a:p>
        </p:txBody>
      </p:sp>
      <p:sp>
        <p:nvSpPr>
          <p:cNvPr id="5" name="Alatunnisteen paikkamerkki 4">
            <a:extLst>
              <a:ext uri="{FF2B5EF4-FFF2-40B4-BE49-F238E27FC236}">
                <a16:creationId xmlns:a16="http://schemas.microsoft.com/office/drawing/2014/main" id="{A340797D-46D6-024D-AC75-2CE162BEE8AC}"/>
              </a:ext>
            </a:extLst>
          </p:cNvPr>
          <p:cNvSpPr>
            <a:spLocks noGrp="1"/>
          </p:cNvSpPr>
          <p:nvPr>
            <p:ph type="ftr" sz="quarter" idx="3"/>
          </p:nvPr>
        </p:nvSpPr>
        <p:spPr>
          <a:xfrm>
            <a:off x="1621944" y="12255499"/>
            <a:ext cx="8229600" cy="730250"/>
          </a:xfrm>
          <a:prstGeom prst="rect">
            <a:avLst/>
          </a:prstGeom>
        </p:spPr>
        <p:txBody>
          <a:bodyPr vert="horz" lIns="91440" tIns="45720" rIns="91440" bIns="45720" rtlCol="0" anchor="b"/>
          <a:lstStyle>
            <a:lvl1pPr algn="l">
              <a:defRPr sz="2000">
                <a:solidFill>
                  <a:schemeClr val="tx1">
                    <a:lumMod val="75000"/>
                    <a:lumOff val="25000"/>
                  </a:schemeClr>
                </a:solidFill>
              </a:defRPr>
            </a:lvl1pPr>
          </a:lstStyle>
          <a:p>
            <a:r>
              <a:rPr lang="fi-FI"/>
              <a:t>Forum historia 4, Luku 1</a:t>
            </a:r>
          </a:p>
        </p:txBody>
      </p:sp>
    </p:spTree>
    <p:extLst>
      <p:ext uri="{BB962C8B-B14F-4D97-AF65-F5344CB8AC3E}">
        <p14:creationId xmlns:p14="http://schemas.microsoft.com/office/powerpoint/2010/main" val="522066539"/>
      </p:ext>
    </p:extLst>
  </p:cSld>
  <p:clrMap bg1="lt1" tx1="dk1" bg2="lt2" tx2="dk2" accent1="accent1" accent2="accent2" accent3="accent3" accent4="accent4" accent5="accent5" accent6="accent6" hlink="hlink" folHlink="folHlink"/>
  <p:sldLayoutIdLst>
    <p:sldLayoutId id="2147484195" r:id="rId1"/>
    <p:sldLayoutId id="2147484098" r:id="rId2"/>
    <p:sldLayoutId id="2147484188" r:id="rId3"/>
    <p:sldLayoutId id="2147484170" r:id="rId4"/>
    <p:sldLayoutId id="2147484094" r:id="rId5"/>
    <p:sldLayoutId id="2147484168" r:id="rId6"/>
    <p:sldLayoutId id="2147484121" r:id="rId7"/>
    <p:sldLayoutId id="214748419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1828800" rtl="0" eaLnBrk="1" latinLnBrk="0" hangingPunct="1">
        <a:lnSpc>
          <a:spcPct val="90000"/>
        </a:lnSpc>
        <a:spcBef>
          <a:spcPct val="0"/>
        </a:spcBef>
        <a:buNone/>
        <a:defRPr sz="8800" kern="1200">
          <a:solidFill>
            <a:schemeClr val="tx1">
              <a:lumMod val="75000"/>
              <a:lumOff val="25000"/>
            </a:schemeClr>
          </a:solidFill>
          <a:latin typeface="+mj-lt"/>
          <a:ea typeface="+mj-ea"/>
          <a:cs typeface="+mj-cs"/>
        </a:defRPr>
      </a:lvl1pPr>
    </p:titleStyle>
    <p:bodyStyle>
      <a:lvl1pPr marL="0" indent="0" algn="l" defTabSz="1828800" rtl="0" eaLnBrk="1" latinLnBrk="0" hangingPunct="1">
        <a:lnSpc>
          <a:spcPct val="90000"/>
        </a:lnSpc>
        <a:spcBef>
          <a:spcPts val="2000"/>
        </a:spcBef>
        <a:buFontTx/>
        <a:buNone/>
        <a:defRPr sz="54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charset="0"/>
        <a:buChar char="•"/>
        <a:defRPr sz="44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3663"/>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20D0E8-4325-1A49-9C80-BF440F63C053}"/>
              </a:ext>
            </a:extLst>
          </p:cNvPr>
          <p:cNvSpPr>
            <a:spLocks noGrp="1"/>
          </p:cNvSpPr>
          <p:nvPr>
            <p:ph type="title"/>
          </p:nvPr>
        </p:nvSpPr>
        <p:spPr>
          <a:xfrm>
            <a:off x="1649506" y="5766899"/>
            <a:ext cx="21031200" cy="2651126"/>
          </a:xfrm>
        </p:spPr>
        <p:txBody>
          <a:bodyPr>
            <a:normAutofit fontScale="90000"/>
          </a:bodyPr>
          <a:lstStyle/>
          <a:p>
            <a:r>
              <a:rPr lang="fi-FI" dirty="0"/>
              <a:t>10. Yhteiskunta kaipaa muutosta</a:t>
            </a:r>
            <a:br>
              <a:rPr lang="fi-FI" dirty="0"/>
            </a:br>
            <a:r>
              <a:rPr lang="fi-FI" dirty="0"/>
              <a:t>TIETOISKU: VALISTUSFILOSOFIT</a:t>
            </a:r>
          </a:p>
        </p:txBody>
      </p:sp>
      <p:sp>
        <p:nvSpPr>
          <p:cNvPr id="4" name="Tekstin paikkamerkki 3">
            <a:extLst>
              <a:ext uri="{FF2B5EF4-FFF2-40B4-BE49-F238E27FC236}">
                <a16:creationId xmlns:a16="http://schemas.microsoft.com/office/drawing/2014/main" id="{616EE2A2-1585-1C4A-A7CF-9E1614286C7F}"/>
              </a:ext>
            </a:extLst>
          </p:cNvPr>
          <p:cNvSpPr>
            <a:spLocks noGrp="1"/>
          </p:cNvSpPr>
          <p:nvPr>
            <p:ph type="body" sz="quarter" idx="21"/>
          </p:nvPr>
        </p:nvSpPr>
        <p:spPr/>
        <p:txBody>
          <a:bodyPr/>
          <a:lstStyle/>
          <a:p>
            <a:r>
              <a:rPr lang="fi-FI" dirty="0"/>
              <a:t>4</a:t>
            </a:r>
          </a:p>
        </p:txBody>
      </p:sp>
      <p:sp>
        <p:nvSpPr>
          <p:cNvPr id="3" name="Tekstin paikkamerkki 2">
            <a:extLst>
              <a:ext uri="{FF2B5EF4-FFF2-40B4-BE49-F238E27FC236}">
                <a16:creationId xmlns:a16="http://schemas.microsoft.com/office/drawing/2014/main" id="{272EC1BF-C009-614D-A722-6892BDBD0E1D}"/>
              </a:ext>
            </a:extLst>
          </p:cNvPr>
          <p:cNvSpPr>
            <a:spLocks noGrp="1"/>
          </p:cNvSpPr>
          <p:nvPr>
            <p:ph type="body" sz="quarter" idx="20"/>
          </p:nvPr>
        </p:nvSpPr>
        <p:spPr/>
        <p:txBody>
          <a:bodyPr/>
          <a:lstStyle/>
          <a:p>
            <a:r>
              <a:rPr lang="fi-FI" dirty="0"/>
              <a:t>Forum Historia</a:t>
            </a:r>
          </a:p>
        </p:txBody>
      </p:sp>
    </p:spTree>
    <p:extLst>
      <p:ext uri="{BB962C8B-B14F-4D97-AF65-F5344CB8AC3E}">
        <p14:creationId xmlns:p14="http://schemas.microsoft.com/office/powerpoint/2010/main" val="267540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D0DC72FD-B49A-49BE-9BDE-9637450429D4}"/>
              </a:ext>
            </a:extLst>
          </p:cNvPr>
          <p:cNvSpPr>
            <a:spLocks noGrp="1"/>
          </p:cNvSpPr>
          <p:nvPr>
            <p:ph type="body" sz="quarter" idx="20"/>
          </p:nvPr>
        </p:nvSpPr>
        <p:spPr>
          <a:xfrm>
            <a:off x="1621943" y="3160738"/>
            <a:ext cx="11366269" cy="8399891"/>
          </a:xfrm>
        </p:spPr>
        <p:txBody>
          <a:bodyPr>
            <a:noAutofit/>
          </a:bodyPr>
          <a:lstStyle/>
          <a:p>
            <a:pPr marL="685800" indent="-685800" rtl="0" fontAlgn="base">
              <a:spcBef>
                <a:spcPts val="0"/>
              </a:spcBef>
              <a:spcAft>
                <a:spcPts val="0"/>
              </a:spcAft>
              <a:buFont typeface="Arial" panose="020B0604020202020204" pitchFamily="34" charset="0"/>
              <a:buChar char="•"/>
            </a:pPr>
            <a:r>
              <a:rPr lang="fi-FI" sz="5100" dirty="0">
                <a:solidFill>
                  <a:srgbClr val="595959"/>
                </a:solidFill>
              </a:rPr>
              <a:t>e</a:t>
            </a:r>
            <a:r>
              <a:rPr lang="fi-FI" sz="5100" b="0" i="0" u="none" strike="noStrike" dirty="0">
                <a:solidFill>
                  <a:srgbClr val="595959"/>
                </a:solidFill>
                <a:effectLst/>
              </a:rPr>
              <a:t>nglantilainen valistusfilosofi ja mainion vallankumouksen (1688–1689) taustavaikuttaja</a:t>
            </a:r>
          </a:p>
          <a:p>
            <a:pPr rtl="0" fontAlgn="base">
              <a:spcBef>
                <a:spcPts val="0"/>
              </a:spcBef>
              <a:spcAft>
                <a:spcPts val="0"/>
              </a:spcAft>
              <a:buFont typeface="Arial" panose="020B0604020202020204" pitchFamily="34" charset="0"/>
              <a:buChar char="•"/>
            </a:pPr>
            <a:endParaRPr lang="fi-FI" sz="5100" b="0" i="0" u="none" strike="noStrike" dirty="0">
              <a:solidFill>
                <a:srgbClr val="595959"/>
              </a:solidFill>
              <a:effectLst/>
            </a:endParaRPr>
          </a:p>
          <a:p>
            <a:pPr marL="685800" indent="-685800" fontAlgn="base">
              <a:spcBef>
                <a:spcPts val="0"/>
              </a:spcBef>
              <a:buFont typeface="Arial" panose="020B0604020202020204" pitchFamily="34" charset="0"/>
              <a:buChar char="•"/>
            </a:pPr>
            <a:r>
              <a:rPr lang="fi-FI" sz="5100" b="0" i="0" u="none" strike="noStrike" dirty="0">
                <a:solidFill>
                  <a:srgbClr val="595959"/>
                </a:solidFill>
                <a:effectLst/>
              </a:rPr>
              <a:t>Loi pohjaa perustuslailliselle ajattelulle, jonka mukaan hallitsijoiden valta on määriteltävä ja </a:t>
            </a:r>
            <a:r>
              <a:rPr lang="fi-FI" sz="5100" b="0" i="0" u="none" strike="noStrike">
                <a:solidFill>
                  <a:srgbClr val="595959"/>
                </a:solidFill>
                <a:effectLst/>
              </a:rPr>
              <a:t>rajattava lainsäädännöllä </a:t>
            </a:r>
            <a:r>
              <a:rPr lang="fi-FI" sz="5100" b="0" i="0" u="none" strike="noStrike" dirty="0">
                <a:solidFill>
                  <a:srgbClr val="595959"/>
                </a:solidFill>
                <a:effectLst/>
              </a:rPr>
              <a:t>(lainsäädäntövalta parlamentille, toimeenpanovalta </a:t>
            </a:r>
            <a:r>
              <a:rPr lang="fi-FI" sz="5100" b="0" i="0" u="none" strike="noStrike">
                <a:solidFill>
                  <a:srgbClr val="595959"/>
                </a:solidFill>
                <a:effectLst/>
              </a:rPr>
              <a:t>hallitsijalle). </a:t>
            </a:r>
            <a:endParaRPr lang="fi-FI" sz="5100" dirty="0">
              <a:solidFill>
                <a:srgbClr val="595959"/>
              </a:solidFill>
            </a:endParaRPr>
          </a:p>
          <a:p>
            <a:pPr rtl="0" fontAlgn="base">
              <a:spcBef>
                <a:spcPts val="0"/>
              </a:spcBef>
              <a:spcAft>
                <a:spcPts val="0"/>
              </a:spcAft>
            </a:pPr>
            <a:endParaRPr lang="fi-FI" sz="5100" dirty="0">
              <a:solidFill>
                <a:srgbClr val="595959"/>
              </a:solidFill>
            </a:endParaRPr>
          </a:p>
          <a:p>
            <a:pPr rtl="0" fontAlgn="base">
              <a:spcBef>
                <a:spcPts val="0"/>
              </a:spcBef>
              <a:spcAft>
                <a:spcPts val="0"/>
              </a:spcAft>
            </a:pPr>
            <a:endParaRPr lang="fi-FI" sz="5100" dirty="0">
              <a:solidFill>
                <a:srgbClr val="595959"/>
              </a:solidFill>
            </a:endParaRPr>
          </a:p>
          <a:p>
            <a:pPr rtl="0" fontAlgn="base">
              <a:spcBef>
                <a:spcPts val="0"/>
              </a:spcBef>
              <a:spcAft>
                <a:spcPts val="0"/>
              </a:spcAft>
            </a:pPr>
            <a:r>
              <a:rPr lang="fi-FI" sz="2500" dirty="0">
                <a:solidFill>
                  <a:srgbClr val="595959"/>
                </a:solidFill>
              </a:rPr>
              <a:t>Valokuva: </a:t>
            </a:r>
            <a:r>
              <a:rPr lang="fi-FI" sz="2500" dirty="0" err="1">
                <a:solidFill>
                  <a:srgbClr val="595959"/>
                </a:solidFill>
              </a:rPr>
              <a:t>AdobeStock</a:t>
            </a:r>
            <a:r>
              <a:rPr lang="fi-FI" sz="2500" dirty="0">
                <a:solidFill>
                  <a:srgbClr val="595959"/>
                </a:solidFill>
              </a:rPr>
              <a:t>.</a:t>
            </a:r>
            <a:endParaRPr lang="fi-FI" sz="2500" dirty="0"/>
          </a:p>
        </p:txBody>
      </p:sp>
      <p:pic>
        <p:nvPicPr>
          <p:cNvPr id="7" name="Kuvan paikkamerkki 6" descr="Kuva, joka sisältää kohteen teksti&#10;&#10;Kuvaus luotu automaattisesti">
            <a:extLst>
              <a:ext uri="{FF2B5EF4-FFF2-40B4-BE49-F238E27FC236}">
                <a16:creationId xmlns:a16="http://schemas.microsoft.com/office/drawing/2014/main" id="{46F3DDC8-B04A-42C0-BAF6-1624FA0B8957}"/>
              </a:ext>
            </a:extLst>
          </p:cNvPr>
          <p:cNvPicPr>
            <a:picLocks noGrp="1" noChangeAspect="1"/>
          </p:cNvPicPr>
          <p:nvPr>
            <p:ph type="pic" sz="quarter" idx="23"/>
          </p:nvPr>
        </p:nvPicPr>
        <p:blipFill>
          <a:blip r:embed="rId2"/>
          <a:srcRect t="3003" b="3003"/>
          <a:stretch>
            <a:fillRect/>
          </a:stretch>
        </p:blipFill>
        <p:spPr/>
      </p:pic>
      <p:sp>
        <p:nvSpPr>
          <p:cNvPr id="4" name="Dian numeron paikkamerkki 3">
            <a:extLst>
              <a:ext uri="{FF2B5EF4-FFF2-40B4-BE49-F238E27FC236}">
                <a16:creationId xmlns:a16="http://schemas.microsoft.com/office/drawing/2014/main" id="{F32A1448-BAEB-4C08-94F2-45AC4161067D}"/>
              </a:ext>
            </a:extLst>
          </p:cNvPr>
          <p:cNvSpPr>
            <a:spLocks noGrp="1"/>
          </p:cNvSpPr>
          <p:nvPr>
            <p:ph type="sldNum" sz="quarter" idx="4"/>
          </p:nvPr>
        </p:nvSpPr>
        <p:spPr/>
        <p:txBody>
          <a:bodyPr/>
          <a:lstStyle/>
          <a:p>
            <a:fld id="{701E4971-310B-774B-8DEE-5F834C23301A}" type="slidenum">
              <a:rPr lang="fi-FI" smtClean="0"/>
              <a:pPr/>
              <a:t>2</a:t>
            </a:fld>
            <a:endParaRPr lang="fi-FI"/>
          </a:p>
        </p:txBody>
      </p:sp>
      <p:sp>
        <p:nvSpPr>
          <p:cNvPr id="5" name="Alatunnisteen paikkamerkki 4">
            <a:extLst>
              <a:ext uri="{FF2B5EF4-FFF2-40B4-BE49-F238E27FC236}">
                <a16:creationId xmlns:a16="http://schemas.microsoft.com/office/drawing/2014/main" id="{6A72548D-E50F-4E12-A54E-6CCEB144FFA2}"/>
              </a:ext>
            </a:extLst>
          </p:cNvPr>
          <p:cNvSpPr>
            <a:spLocks noGrp="1"/>
          </p:cNvSpPr>
          <p:nvPr>
            <p:ph type="ftr" sz="quarter" idx="24"/>
          </p:nvPr>
        </p:nvSpPr>
        <p:spPr/>
        <p:txBody>
          <a:bodyPr/>
          <a:lstStyle/>
          <a:p>
            <a:r>
              <a:rPr lang="fi-FI" dirty="0"/>
              <a:t>Forum historia 4, Luku 10</a:t>
            </a:r>
          </a:p>
        </p:txBody>
      </p:sp>
      <p:sp>
        <p:nvSpPr>
          <p:cNvPr id="6" name="Otsikko 5">
            <a:extLst>
              <a:ext uri="{FF2B5EF4-FFF2-40B4-BE49-F238E27FC236}">
                <a16:creationId xmlns:a16="http://schemas.microsoft.com/office/drawing/2014/main" id="{24E7A0A8-08BD-40A2-B5A4-9769D1F9907E}"/>
              </a:ext>
            </a:extLst>
          </p:cNvPr>
          <p:cNvSpPr>
            <a:spLocks noGrp="1"/>
          </p:cNvSpPr>
          <p:nvPr>
            <p:ph type="title"/>
          </p:nvPr>
        </p:nvSpPr>
        <p:spPr/>
        <p:txBody>
          <a:bodyPr>
            <a:normAutofit fontScale="90000"/>
          </a:bodyPr>
          <a:lstStyle/>
          <a:p>
            <a:r>
              <a:rPr lang="fi-FI" dirty="0"/>
              <a:t>John Locke (1632–1704)</a:t>
            </a:r>
          </a:p>
        </p:txBody>
      </p:sp>
    </p:spTree>
    <p:extLst>
      <p:ext uri="{BB962C8B-B14F-4D97-AF65-F5344CB8AC3E}">
        <p14:creationId xmlns:p14="http://schemas.microsoft.com/office/powerpoint/2010/main" val="196705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D0DC72FD-B49A-49BE-9BDE-9637450429D4}"/>
              </a:ext>
            </a:extLst>
          </p:cNvPr>
          <p:cNvSpPr>
            <a:spLocks noGrp="1"/>
          </p:cNvSpPr>
          <p:nvPr>
            <p:ph type="body" sz="quarter" idx="20"/>
          </p:nvPr>
        </p:nvSpPr>
        <p:spPr>
          <a:xfrm>
            <a:off x="1621944" y="803277"/>
            <a:ext cx="11534220" cy="10830378"/>
          </a:xfrm>
        </p:spPr>
        <p:txBody>
          <a:bodyPr>
            <a:noAutofit/>
          </a:bodyPr>
          <a:lstStyle/>
          <a:p>
            <a:pPr marL="685800" indent="-685800" fontAlgn="base">
              <a:spcBef>
                <a:spcPts val="0"/>
              </a:spcBef>
              <a:buFont typeface="Arial" panose="020B0604020202020204" pitchFamily="34" charset="0"/>
              <a:buChar char="•"/>
            </a:pPr>
            <a:r>
              <a:rPr lang="fi-FI" sz="5100" b="1" i="0" u="none" strike="noStrike" dirty="0">
                <a:solidFill>
                  <a:srgbClr val="595959"/>
                </a:solidFill>
                <a:effectLst/>
              </a:rPr>
              <a:t>Luonnolliset oikeudet: </a:t>
            </a:r>
            <a:r>
              <a:rPr lang="fi-FI" sz="5100" b="0" i="0" u="none" strike="noStrike" dirty="0">
                <a:solidFill>
                  <a:srgbClr val="595959"/>
                </a:solidFill>
                <a:effectLst/>
              </a:rPr>
              <a:t>Ihmiset ovat syntyjään tasa-arvoisia, ja jokaisella on oikeus elämään, vapauteen ja omaisuuteen. </a:t>
            </a:r>
          </a:p>
          <a:p>
            <a:pPr marL="685800" indent="-685800" rtl="0" fontAlgn="base">
              <a:spcBef>
                <a:spcPts val="0"/>
              </a:spcBef>
              <a:spcAft>
                <a:spcPts val="0"/>
              </a:spcAft>
              <a:buFont typeface="Arial" panose="020B0604020202020204" pitchFamily="34" charset="0"/>
              <a:buChar char="•"/>
            </a:pPr>
            <a:endParaRPr lang="fi-FI" sz="5100" b="1" i="0" u="none" strike="noStrike" dirty="0">
              <a:solidFill>
                <a:srgbClr val="595959"/>
              </a:solidFill>
              <a:effectLst/>
            </a:endParaRPr>
          </a:p>
          <a:p>
            <a:pPr marL="685800" indent="-685800" rtl="0" fontAlgn="base">
              <a:spcBef>
                <a:spcPts val="0"/>
              </a:spcBef>
              <a:spcAft>
                <a:spcPts val="0"/>
              </a:spcAft>
              <a:buFont typeface="Arial" panose="020B0604020202020204" pitchFamily="34" charset="0"/>
              <a:buChar char="•"/>
            </a:pPr>
            <a:r>
              <a:rPr lang="fi-FI" sz="5100" b="1" i="0" u="none" strike="noStrike" dirty="0">
                <a:solidFill>
                  <a:srgbClr val="595959"/>
                </a:solidFill>
                <a:effectLst/>
              </a:rPr>
              <a:t>Yhteiskuntasopimus</a:t>
            </a:r>
            <a:r>
              <a:rPr lang="fi-FI" sz="5100" b="0" i="0" u="none" strike="noStrike" dirty="0">
                <a:solidFill>
                  <a:srgbClr val="595959"/>
                </a:solidFill>
                <a:effectLst/>
              </a:rPr>
              <a:t>: Kansalaiset luovuttavat vallan hallitsijalle, jonka tehtävä on turvata kansalaisten luonnolliset oikeudet lakien avulla. Valtio ei saa loukata noita oikeuksia.</a:t>
            </a:r>
          </a:p>
          <a:p>
            <a:pPr marL="685800" indent="-685800" rtl="0" fontAlgn="base">
              <a:spcBef>
                <a:spcPts val="0"/>
              </a:spcBef>
              <a:spcAft>
                <a:spcPts val="0"/>
              </a:spcAft>
              <a:buFont typeface="Arial" panose="020B0604020202020204" pitchFamily="34" charset="0"/>
              <a:buChar char="•"/>
            </a:pPr>
            <a:r>
              <a:rPr lang="fi-FI" sz="5100" dirty="0">
                <a:solidFill>
                  <a:srgbClr val="595959"/>
                </a:solidFill>
              </a:rPr>
              <a:t>Hallitsijan valta ei ole ehdotonta: kansa voi vaihtaa kelvottoman hallitsijan.</a:t>
            </a:r>
            <a:endParaRPr lang="fi-FI" sz="5100" b="0" i="0" u="none" strike="noStrike" dirty="0">
              <a:solidFill>
                <a:srgbClr val="595959"/>
              </a:solidFill>
              <a:effectLst/>
            </a:endParaRPr>
          </a:p>
          <a:p>
            <a:pPr marL="685800" indent="-685800" rtl="0" fontAlgn="base">
              <a:spcBef>
                <a:spcPts val="0"/>
              </a:spcBef>
              <a:spcAft>
                <a:spcPts val="0"/>
              </a:spcAft>
              <a:buFont typeface="Arial" panose="020B0604020202020204" pitchFamily="34" charset="0"/>
              <a:buChar char="•"/>
            </a:pPr>
            <a:endParaRPr lang="fi-FI" sz="5100" b="0" i="0" u="none" strike="noStrike" dirty="0">
              <a:solidFill>
                <a:srgbClr val="595959"/>
              </a:solidFill>
              <a:effectLst/>
            </a:endParaRPr>
          </a:p>
          <a:p>
            <a:pPr marL="685800" indent="-685800" rtl="0" fontAlgn="base">
              <a:spcBef>
                <a:spcPts val="0"/>
              </a:spcBef>
              <a:spcAft>
                <a:spcPts val="0"/>
              </a:spcAft>
              <a:buFont typeface="Arial" panose="020B0604020202020204" pitchFamily="34" charset="0"/>
              <a:buChar char="•"/>
            </a:pPr>
            <a:r>
              <a:rPr lang="fi-FI" sz="5100" b="1" i="0" u="none" strike="noStrike" dirty="0">
                <a:solidFill>
                  <a:srgbClr val="595959"/>
                </a:solidFill>
                <a:effectLst/>
              </a:rPr>
              <a:t>Taloudellinen liberalismi ja yksityis-omaisuuden puolustus: </a:t>
            </a:r>
            <a:r>
              <a:rPr lang="fi-FI" sz="5100" dirty="0">
                <a:solidFill>
                  <a:srgbClr val="595959"/>
                </a:solidFill>
              </a:rPr>
              <a:t>J</a:t>
            </a:r>
            <a:r>
              <a:rPr lang="fi-FI" sz="5100" b="0" i="0" u="none" strike="noStrike" dirty="0">
                <a:solidFill>
                  <a:srgbClr val="595959"/>
                </a:solidFill>
                <a:effectLst/>
              </a:rPr>
              <a:t>okaisella on oltava oikeus vaurastua omalla työllään.</a:t>
            </a:r>
          </a:p>
          <a:p>
            <a:pPr rtl="0" fontAlgn="base">
              <a:spcBef>
                <a:spcPts val="0"/>
              </a:spcBef>
              <a:spcAft>
                <a:spcPts val="0"/>
              </a:spcAft>
            </a:pPr>
            <a:endParaRPr lang="fi-FI" sz="5100" b="0" i="0" u="none" strike="noStrike" dirty="0">
              <a:solidFill>
                <a:srgbClr val="595959"/>
              </a:solidFill>
              <a:effectLst/>
            </a:endParaRPr>
          </a:p>
          <a:p>
            <a:pPr rtl="0" fontAlgn="base">
              <a:spcBef>
                <a:spcPts val="0"/>
              </a:spcBef>
              <a:spcAft>
                <a:spcPts val="0"/>
              </a:spcAft>
            </a:pPr>
            <a:endParaRPr lang="fi-FI" sz="5100" dirty="0"/>
          </a:p>
        </p:txBody>
      </p:sp>
      <p:pic>
        <p:nvPicPr>
          <p:cNvPr id="7" name="Kuvan paikkamerkki 6" descr="Kuva, joka sisältää kohteen teksti&#10;&#10;Kuvaus luotu automaattisesti">
            <a:extLst>
              <a:ext uri="{FF2B5EF4-FFF2-40B4-BE49-F238E27FC236}">
                <a16:creationId xmlns:a16="http://schemas.microsoft.com/office/drawing/2014/main" id="{46F3DDC8-B04A-42C0-BAF6-1624FA0B8957}"/>
              </a:ext>
            </a:extLst>
          </p:cNvPr>
          <p:cNvPicPr>
            <a:picLocks noGrp="1" noChangeAspect="1"/>
          </p:cNvPicPr>
          <p:nvPr>
            <p:ph type="pic" sz="quarter" idx="23"/>
          </p:nvPr>
        </p:nvPicPr>
        <p:blipFill>
          <a:blip r:embed="rId2"/>
          <a:srcRect t="3003" b="3003"/>
          <a:stretch>
            <a:fillRect/>
          </a:stretch>
        </p:blipFill>
        <p:spPr/>
      </p:pic>
      <p:sp>
        <p:nvSpPr>
          <p:cNvPr id="4" name="Dian numeron paikkamerkki 3">
            <a:extLst>
              <a:ext uri="{FF2B5EF4-FFF2-40B4-BE49-F238E27FC236}">
                <a16:creationId xmlns:a16="http://schemas.microsoft.com/office/drawing/2014/main" id="{F32A1448-BAEB-4C08-94F2-45AC4161067D}"/>
              </a:ext>
            </a:extLst>
          </p:cNvPr>
          <p:cNvSpPr>
            <a:spLocks noGrp="1"/>
          </p:cNvSpPr>
          <p:nvPr>
            <p:ph type="sldNum" sz="quarter" idx="4"/>
          </p:nvPr>
        </p:nvSpPr>
        <p:spPr/>
        <p:txBody>
          <a:bodyPr/>
          <a:lstStyle/>
          <a:p>
            <a:fld id="{701E4971-310B-774B-8DEE-5F834C23301A}" type="slidenum">
              <a:rPr lang="fi-FI" smtClean="0"/>
              <a:pPr/>
              <a:t>3</a:t>
            </a:fld>
            <a:endParaRPr lang="fi-FI"/>
          </a:p>
        </p:txBody>
      </p:sp>
      <p:sp>
        <p:nvSpPr>
          <p:cNvPr id="5" name="Alatunnisteen paikkamerkki 4">
            <a:extLst>
              <a:ext uri="{FF2B5EF4-FFF2-40B4-BE49-F238E27FC236}">
                <a16:creationId xmlns:a16="http://schemas.microsoft.com/office/drawing/2014/main" id="{6A72548D-E50F-4E12-A54E-6CCEB144FFA2}"/>
              </a:ext>
            </a:extLst>
          </p:cNvPr>
          <p:cNvSpPr>
            <a:spLocks noGrp="1"/>
          </p:cNvSpPr>
          <p:nvPr>
            <p:ph type="ftr" sz="quarter" idx="24"/>
          </p:nvPr>
        </p:nvSpPr>
        <p:spPr/>
        <p:txBody>
          <a:bodyPr/>
          <a:lstStyle/>
          <a:p>
            <a:r>
              <a:rPr lang="fi-FI" dirty="0"/>
              <a:t>Forum historia 4, Luku 10</a:t>
            </a:r>
          </a:p>
        </p:txBody>
      </p:sp>
    </p:spTree>
    <p:extLst>
      <p:ext uri="{BB962C8B-B14F-4D97-AF65-F5344CB8AC3E}">
        <p14:creationId xmlns:p14="http://schemas.microsoft.com/office/powerpoint/2010/main" val="3280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D0DC72FD-B49A-49BE-9BDE-9637450429D4}"/>
              </a:ext>
            </a:extLst>
          </p:cNvPr>
          <p:cNvSpPr>
            <a:spLocks noGrp="1"/>
          </p:cNvSpPr>
          <p:nvPr>
            <p:ph type="body" sz="quarter" idx="20"/>
          </p:nvPr>
        </p:nvSpPr>
        <p:spPr>
          <a:xfrm>
            <a:off x="967154" y="3090400"/>
            <a:ext cx="12274061" cy="8399891"/>
          </a:xfrm>
        </p:spPr>
        <p:txBody>
          <a:bodyPr>
            <a:noAutofit/>
          </a:bodyPr>
          <a:lstStyle/>
          <a:p>
            <a:pPr marL="685800" indent="-685800">
              <a:buFont typeface="Arial" panose="020B0604020202020204" pitchFamily="34" charset="0"/>
              <a:buChar char="•"/>
            </a:pPr>
            <a:r>
              <a:rPr lang="fi-FI" sz="5100" b="0" dirty="0">
                <a:effectLst/>
              </a:rPr>
              <a:t>ranskalainen valistusfilosofi</a:t>
            </a:r>
          </a:p>
          <a:p>
            <a:pPr marL="685800" indent="-685800">
              <a:buFont typeface="Arial" panose="020B0604020202020204" pitchFamily="34" charset="0"/>
              <a:buChar char="•"/>
            </a:pPr>
            <a:r>
              <a:rPr lang="fi-FI" sz="5100" i="1" dirty="0"/>
              <a:t>”</a:t>
            </a:r>
            <a:r>
              <a:rPr lang="fi-FI" sz="5100" b="0" i="1" dirty="0">
                <a:effectLst/>
              </a:rPr>
              <a:t>Luonnontilassa ihminen olisi hyvä, myötätuntoinen onnellinen ja vapaa, mutta yhteiskunta, kulttuuri ja erityisesti yksityisomaisuus turmelevat hänet.”</a:t>
            </a:r>
          </a:p>
          <a:p>
            <a:pPr marL="685800" indent="-685800">
              <a:buFont typeface="Arial" panose="020B0604020202020204" pitchFamily="34" charset="0"/>
              <a:buChar char="•"/>
            </a:pPr>
            <a:r>
              <a:rPr lang="fi-FI" sz="5100" b="0" dirty="0">
                <a:effectLst/>
              </a:rPr>
              <a:t>Ihanteena suora demokratia: Koska paluuta luonnontilaan ei ole, paras tapa elää yhdessä on solmia yhteiskuntasopimus ja luoda kansan yleistahdon mukaan järjestetty yhteiskunta, jossa kaikki saavat osallistua päätöksentekoon eikä kukaan joudu alistetuksi tai mielivallan uhriksi.</a:t>
            </a:r>
          </a:p>
          <a:p>
            <a:r>
              <a:rPr lang="fi-FI" sz="2500" b="0" dirty="0">
                <a:effectLst/>
              </a:rPr>
              <a:t>Valokuva: </a:t>
            </a:r>
            <a:r>
              <a:rPr lang="fi-FI" sz="2500" b="0" dirty="0" err="1">
                <a:effectLst/>
              </a:rPr>
              <a:t>AdobeStock</a:t>
            </a:r>
            <a:endParaRPr lang="fi-FI" sz="2500" b="0" dirty="0">
              <a:effectLst/>
            </a:endParaRPr>
          </a:p>
          <a:p>
            <a:pPr marL="685800" indent="-685800">
              <a:buFont typeface="Arial" panose="020B0604020202020204" pitchFamily="34" charset="0"/>
              <a:buChar char="•"/>
            </a:pPr>
            <a:endParaRPr lang="fi-FI" sz="5100" b="0" dirty="0">
              <a:effectLst/>
            </a:endParaRPr>
          </a:p>
          <a:p>
            <a:endParaRPr lang="fi-FI" sz="5100" dirty="0"/>
          </a:p>
        </p:txBody>
      </p:sp>
      <p:pic>
        <p:nvPicPr>
          <p:cNvPr id="7" name="Kuvan paikkamerkki 6" descr="Kuva, joka sisältää kohteen teksti, henkilö, poseeraaminen, tuijottaminen&#10;&#10;Kuvaus luotu automaattisesti">
            <a:extLst>
              <a:ext uri="{FF2B5EF4-FFF2-40B4-BE49-F238E27FC236}">
                <a16:creationId xmlns:a16="http://schemas.microsoft.com/office/drawing/2014/main" id="{C3E76392-5FCE-4E3C-BD35-1103298F11C0}"/>
              </a:ext>
            </a:extLst>
          </p:cNvPr>
          <p:cNvPicPr>
            <a:picLocks noGrp="1" noChangeAspect="1"/>
          </p:cNvPicPr>
          <p:nvPr>
            <p:ph type="pic" sz="quarter" idx="23"/>
          </p:nvPr>
        </p:nvPicPr>
        <p:blipFill>
          <a:blip r:embed="rId2"/>
          <a:srcRect t="139" b="139"/>
          <a:stretch>
            <a:fillRect/>
          </a:stretch>
        </p:blipFill>
        <p:spPr/>
      </p:pic>
      <p:sp>
        <p:nvSpPr>
          <p:cNvPr id="4" name="Dian numeron paikkamerkki 3">
            <a:extLst>
              <a:ext uri="{FF2B5EF4-FFF2-40B4-BE49-F238E27FC236}">
                <a16:creationId xmlns:a16="http://schemas.microsoft.com/office/drawing/2014/main" id="{F32A1448-BAEB-4C08-94F2-45AC4161067D}"/>
              </a:ext>
            </a:extLst>
          </p:cNvPr>
          <p:cNvSpPr>
            <a:spLocks noGrp="1"/>
          </p:cNvSpPr>
          <p:nvPr>
            <p:ph type="sldNum" sz="quarter" idx="4"/>
          </p:nvPr>
        </p:nvSpPr>
        <p:spPr/>
        <p:txBody>
          <a:bodyPr/>
          <a:lstStyle/>
          <a:p>
            <a:fld id="{701E4971-310B-774B-8DEE-5F834C23301A}" type="slidenum">
              <a:rPr lang="fi-FI" smtClean="0"/>
              <a:pPr/>
              <a:t>4</a:t>
            </a:fld>
            <a:endParaRPr lang="fi-FI"/>
          </a:p>
        </p:txBody>
      </p:sp>
      <p:sp>
        <p:nvSpPr>
          <p:cNvPr id="5" name="Alatunnisteen paikkamerkki 4">
            <a:extLst>
              <a:ext uri="{FF2B5EF4-FFF2-40B4-BE49-F238E27FC236}">
                <a16:creationId xmlns:a16="http://schemas.microsoft.com/office/drawing/2014/main" id="{6A72548D-E50F-4E12-A54E-6CCEB144FFA2}"/>
              </a:ext>
            </a:extLst>
          </p:cNvPr>
          <p:cNvSpPr>
            <a:spLocks noGrp="1"/>
          </p:cNvSpPr>
          <p:nvPr>
            <p:ph type="ftr" sz="quarter" idx="24"/>
          </p:nvPr>
        </p:nvSpPr>
        <p:spPr/>
        <p:txBody>
          <a:bodyPr/>
          <a:lstStyle/>
          <a:p>
            <a:r>
              <a:rPr lang="fi-FI" dirty="0"/>
              <a:t>Forum historia 4, Luku 1</a:t>
            </a:r>
          </a:p>
        </p:txBody>
      </p:sp>
      <p:sp>
        <p:nvSpPr>
          <p:cNvPr id="6" name="Otsikko 5">
            <a:extLst>
              <a:ext uri="{FF2B5EF4-FFF2-40B4-BE49-F238E27FC236}">
                <a16:creationId xmlns:a16="http://schemas.microsoft.com/office/drawing/2014/main" id="{24E7A0A8-08BD-40A2-B5A4-9769D1F9907E}"/>
              </a:ext>
            </a:extLst>
          </p:cNvPr>
          <p:cNvSpPr>
            <a:spLocks noGrp="1"/>
          </p:cNvSpPr>
          <p:nvPr>
            <p:ph type="title"/>
          </p:nvPr>
        </p:nvSpPr>
        <p:spPr>
          <a:xfrm>
            <a:off x="967154" y="730251"/>
            <a:ext cx="11652108" cy="2130180"/>
          </a:xfrm>
        </p:spPr>
        <p:txBody>
          <a:bodyPr>
            <a:normAutofit fontScale="90000"/>
          </a:bodyPr>
          <a:lstStyle/>
          <a:p>
            <a:r>
              <a:rPr lang="fi-FI" dirty="0"/>
              <a:t>Jean-Jacques </a:t>
            </a:r>
            <a:r>
              <a:rPr lang="fi-FI" dirty="0" err="1"/>
              <a:t>Rousseau</a:t>
            </a:r>
            <a:r>
              <a:rPr lang="fi-FI" dirty="0"/>
              <a:t> (1712–1778)</a:t>
            </a:r>
          </a:p>
        </p:txBody>
      </p:sp>
    </p:spTree>
    <p:extLst>
      <p:ext uri="{BB962C8B-B14F-4D97-AF65-F5344CB8AC3E}">
        <p14:creationId xmlns:p14="http://schemas.microsoft.com/office/powerpoint/2010/main" val="333302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isällön paikkamerkki 7">
            <a:extLst>
              <a:ext uri="{FF2B5EF4-FFF2-40B4-BE49-F238E27FC236}">
                <a16:creationId xmlns:a16="http://schemas.microsoft.com/office/drawing/2014/main" id="{D0DC72FD-B49A-49BE-9BDE-9637450429D4}"/>
              </a:ext>
            </a:extLst>
          </p:cNvPr>
          <p:cNvSpPr>
            <a:spLocks noGrp="1"/>
          </p:cNvSpPr>
          <p:nvPr>
            <p:ph type="body" sz="quarter" idx="20"/>
          </p:nvPr>
        </p:nvSpPr>
        <p:spPr>
          <a:xfrm>
            <a:off x="967154" y="404446"/>
            <a:ext cx="11887200" cy="11851053"/>
          </a:xfrm>
        </p:spPr>
        <p:txBody>
          <a:bodyPr>
            <a:noAutofit/>
          </a:bodyPr>
          <a:lstStyle/>
          <a:p>
            <a:pPr marL="685800" indent="-685800">
              <a:buFont typeface="Arial" panose="020B0604020202020204" pitchFamily="34" charset="0"/>
              <a:buChar char="•"/>
            </a:pPr>
            <a:r>
              <a:rPr lang="fi-FI" sz="5100" b="0" dirty="0">
                <a:effectLst/>
              </a:rPr>
              <a:t>yksityisomaisuus uhka yleistahdolle (ajatus vaikutti myöhempiin sosialistisiin liikkeisiin)</a:t>
            </a:r>
          </a:p>
          <a:p>
            <a:pPr marL="685800" indent="-685800">
              <a:buFont typeface="Arial" panose="020B0604020202020204" pitchFamily="34" charset="0"/>
              <a:buChar char="•"/>
            </a:pPr>
            <a:endParaRPr lang="fi-FI" sz="5100" b="0" dirty="0">
              <a:effectLst/>
            </a:endParaRPr>
          </a:p>
          <a:p>
            <a:r>
              <a:rPr lang="fi-FI" sz="5100" b="0" i="1" dirty="0">
                <a:effectLst/>
              </a:rPr>
              <a:t>”Ensimmäisestä ihmisestä, joka aitasi maa-alan ja rohkeni sanoa: tämä on minun, sekä tapasi toisia, jotka olivat kyllin tyhmiä häntä uskoakseen, tuli porvarillisen yhteiskunnan todellinen perustaja. Miten monista sodista, rikoksista ja murhista, miten suuresta onnettomuudesta ja kurjuudesta olisi pelastanut ihmissuvun se, joka olisi hävittänyt rajapyykit ja sanonut toisille: Älkää kuunnelko tuota huijaria tai olette hukassa, älkää unohtako, että hedelmät kuuluvat kaikille eikä maa kenellekään.”</a:t>
            </a:r>
          </a:p>
          <a:p>
            <a:pPr marL="685800" indent="-685800">
              <a:buFont typeface="Arial" panose="020B0604020202020204" pitchFamily="34" charset="0"/>
              <a:buChar char="•"/>
            </a:pPr>
            <a:endParaRPr lang="fi-FI" sz="5100" b="0" dirty="0">
              <a:effectLst/>
            </a:endParaRPr>
          </a:p>
          <a:p>
            <a:endParaRPr lang="fi-FI" sz="5100" dirty="0"/>
          </a:p>
        </p:txBody>
      </p:sp>
      <p:pic>
        <p:nvPicPr>
          <p:cNvPr id="7" name="Kuvan paikkamerkki 6" descr="Kuva, joka sisältää kohteen teksti, henkilö, poseeraaminen, tuijottaminen&#10;&#10;Kuvaus luotu automaattisesti">
            <a:extLst>
              <a:ext uri="{FF2B5EF4-FFF2-40B4-BE49-F238E27FC236}">
                <a16:creationId xmlns:a16="http://schemas.microsoft.com/office/drawing/2014/main" id="{C3E76392-5FCE-4E3C-BD35-1103298F11C0}"/>
              </a:ext>
            </a:extLst>
          </p:cNvPr>
          <p:cNvPicPr>
            <a:picLocks noGrp="1" noChangeAspect="1"/>
          </p:cNvPicPr>
          <p:nvPr>
            <p:ph type="pic" sz="quarter" idx="23"/>
          </p:nvPr>
        </p:nvPicPr>
        <p:blipFill>
          <a:blip r:embed="rId2"/>
          <a:srcRect t="139" b="139"/>
          <a:stretch>
            <a:fillRect/>
          </a:stretch>
        </p:blipFill>
        <p:spPr/>
      </p:pic>
      <p:sp>
        <p:nvSpPr>
          <p:cNvPr id="4" name="Dian numeron paikkamerkki 3">
            <a:extLst>
              <a:ext uri="{FF2B5EF4-FFF2-40B4-BE49-F238E27FC236}">
                <a16:creationId xmlns:a16="http://schemas.microsoft.com/office/drawing/2014/main" id="{F32A1448-BAEB-4C08-94F2-45AC4161067D}"/>
              </a:ext>
            </a:extLst>
          </p:cNvPr>
          <p:cNvSpPr>
            <a:spLocks noGrp="1"/>
          </p:cNvSpPr>
          <p:nvPr>
            <p:ph type="sldNum" sz="quarter" idx="4"/>
          </p:nvPr>
        </p:nvSpPr>
        <p:spPr/>
        <p:txBody>
          <a:bodyPr/>
          <a:lstStyle/>
          <a:p>
            <a:fld id="{701E4971-310B-774B-8DEE-5F834C23301A}" type="slidenum">
              <a:rPr lang="fi-FI" smtClean="0"/>
              <a:pPr/>
              <a:t>5</a:t>
            </a:fld>
            <a:endParaRPr lang="fi-FI"/>
          </a:p>
        </p:txBody>
      </p:sp>
      <p:sp>
        <p:nvSpPr>
          <p:cNvPr id="5" name="Alatunnisteen paikkamerkki 4">
            <a:extLst>
              <a:ext uri="{FF2B5EF4-FFF2-40B4-BE49-F238E27FC236}">
                <a16:creationId xmlns:a16="http://schemas.microsoft.com/office/drawing/2014/main" id="{6A72548D-E50F-4E12-A54E-6CCEB144FFA2}"/>
              </a:ext>
            </a:extLst>
          </p:cNvPr>
          <p:cNvSpPr>
            <a:spLocks noGrp="1"/>
          </p:cNvSpPr>
          <p:nvPr>
            <p:ph type="ftr" sz="quarter" idx="24"/>
          </p:nvPr>
        </p:nvSpPr>
        <p:spPr/>
        <p:txBody>
          <a:bodyPr/>
          <a:lstStyle/>
          <a:p>
            <a:r>
              <a:rPr lang="fi-FI"/>
              <a:t>Forum historia 4, Luku 1</a:t>
            </a:r>
          </a:p>
        </p:txBody>
      </p:sp>
    </p:spTree>
    <p:extLst>
      <p:ext uri="{BB962C8B-B14F-4D97-AF65-F5344CB8AC3E}">
        <p14:creationId xmlns:p14="http://schemas.microsoft.com/office/powerpoint/2010/main" val="4839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126AE087-C951-4241-8230-2E848057757D}"/>
              </a:ext>
            </a:extLst>
          </p:cNvPr>
          <p:cNvSpPr>
            <a:spLocks noGrp="1"/>
          </p:cNvSpPr>
          <p:nvPr>
            <p:ph type="body" sz="quarter" idx="20"/>
          </p:nvPr>
        </p:nvSpPr>
        <p:spPr>
          <a:xfrm>
            <a:off x="1621943" y="3160738"/>
            <a:ext cx="10942861" cy="8878862"/>
          </a:xfrm>
        </p:spPr>
        <p:txBody>
          <a:bodyPr>
            <a:normAutofit fontScale="92500" lnSpcReduction="20000"/>
          </a:bodyPr>
          <a:lstStyle/>
          <a:p>
            <a:pPr marL="685800" indent="-685800">
              <a:buFont typeface="Arial" panose="020B0604020202020204" pitchFamily="34" charset="0"/>
              <a:buChar char="•"/>
            </a:pPr>
            <a:r>
              <a:rPr lang="fi-FI" dirty="0"/>
              <a:t>ranskalainen valistusfilosofi ja -kirjailija</a:t>
            </a:r>
          </a:p>
          <a:p>
            <a:pPr marL="685800" indent="-685800">
              <a:buFont typeface="Arial" panose="020B0604020202020204" pitchFamily="34" charset="0"/>
              <a:buChar char="•"/>
            </a:pPr>
            <a:r>
              <a:rPr lang="fi-FI" dirty="0"/>
              <a:t>Vastusti itsevaltiutta, sillä vallan keskittyminen uhkaa kansalaisten vapautta.</a:t>
            </a:r>
          </a:p>
          <a:p>
            <a:pPr marL="685800" indent="-685800">
              <a:buFont typeface="Arial" panose="020B0604020202020204" pitchFamily="34" charset="0"/>
              <a:buChar char="•"/>
            </a:pPr>
            <a:r>
              <a:rPr lang="fi-FI" dirty="0"/>
              <a:t>Vallan keskittymistä estää vallan kolmijako eli lainsäädäntö-, toimeenpano- ja tuomiovallan erottaminen toisistaan.</a:t>
            </a:r>
          </a:p>
          <a:p>
            <a:pPr marL="685800" indent="-685800">
              <a:buFont typeface="Arial" panose="020B0604020202020204" pitchFamily="34" charset="0"/>
              <a:buChar char="•"/>
            </a:pPr>
            <a:r>
              <a:rPr lang="fi-FI" dirty="0"/>
              <a:t>Vallan kolmijako-oppia sovelletaan nykyään laajasti länsimaisissa demokratioissa, ja se on vaikuttanut mm. Yhdysvaltojen perustuslakiin.</a:t>
            </a:r>
          </a:p>
          <a:p>
            <a:endParaRPr lang="fi-FI" dirty="0"/>
          </a:p>
          <a:p>
            <a:r>
              <a:rPr lang="fi-FI" sz="2700" dirty="0"/>
              <a:t>Valokuva: </a:t>
            </a:r>
            <a:r>
              <a:rPr lang="fi-FI" sz="2700" dirty="0" err="1"/>
              <a:t>Gettyimages</a:t>
            </a:r>
            <a:endParaRPr lang="fi-FI" sz="2700" dirty="0"/>
          </a:p>
          <a:p>
            <a:endParaRPr lang="fi-FI" dirty="0"/>
          </a:p>
        </p:txBody>
      </p:sp>
      <p:pic>
        <p:nvPicPr>
          <p:cNvPr id="8" name="Kuvan paikkamerkki 7" descr="Kuva, joka sisältää kohteen teksti, peili, heijastus, kuva&#10;&#10;Kuvaus luotu automaattisesti">
            <a:extLst>
              <a:ext uri="{FF2B5EF4-FFF2-40B4-BE49-F238E27FC236}">
                <a16:creationId xmlns:a16="http://schemas.microsoft.com/office/drawing/2014/main" id="{202E8E28-8957-4092-8B38-2BD2AF32ABE8}"/>
              </a:ext>
            </a:extLst>
          </p:cNvPr>
          <p:cNvPicPr>
            <a:picLocks noGrp="1" noChangeAspect="1"/>
          </p:cNvPicPr>
          <p:nvPr>
            <p:ph type="pic" sz="quarter" idx="23"/>
          </p:nvPr>
        </p:nvPicPr>
        <p:blipFill>
          <a:blip r:embed="rId2"/>
          <a:srcRect l="730" r="730"/>
          <a:stretch>
            <a:fillRect/>
          </a:stretch>
        </p:blipFill>
        <p:spPr/>
      </p:pic>
      <p:sp>
        <p:nvSpPr>
          <p:cNvPr id="4" name="Dian numeron paikkamerkki 3">
            <a:extLst>
              <a:ext uri="{FF2B5EF4-FFF2-40B4-BE49-F238E27FC236}">
                <a16:creationId xmlns:a16="http://schemas.microsoft.com/office/drawing/2014/main" id="{FC77969E-C8ED-4876-BB00-03558404ACDB}"/>
              </a:ext>
            </a:extLst>
          </p:cNvPr>
          <p:cNvSpPr>
            <a:spLocks noGrp="1"/>
          </p:cNvSpPr>
          <p:nvPr>
            <p:ph type="sldNum" sz="quarter" idx="4"/>
          </p:nvPr>
        </p:nvSpPr>
        <p:spPr/>
        <p:txBody>
          <a:bodyPr/>
          <a:lstStyle/>
          <a:p>
            <a:fld id="{701E4971-310B-774B-8DEE-5F834C23301A}" type="slidenum">
              <a:rPr lang="fi-FI" smtClean="0"/>
              <a:pPr/>
              <a:t>6</a:t>
            </a:fld>
            <a:endParaRPr lang="fi-FI"/>
          </a:p>
        </p:txBody>
      </p:sp>
      <p:sp>
        <p:nvSpPr>
          <p:cNvPr id="5" name="Alatunnisteen paikkamerkki 4">
            <a:extLst>
              <a:ext uri="{FF2B5EF4-FFF2-40B4-BE49-F238E27FC236}">
                <a16:creationId xmlns:a16="http://schemas.microsoft.com/office/drawing/2014/main" id="{82FC3A62-71D1-4ED3-9748-E8BDFF0DDA97}"/>
              </a:ext>
            </a:extLst>
          </p:cNvPr>
          <p:cNvSpPr>
            <a:spLocks noGrp="1"/>
          </p:cNvSpPr>
          <p:nvPr>
            <p:ph type="ftr" sz="quarter" idx="24"/>
          </p:nvPr>
        </p:nvSpPr>
        <p:spPr/>
        <p:txBody>
          <a:bodyPr/>
          <a:lstStyle/>
          <a:p>
            <a:r>
              <a:rPr lang="fi-FI"/>
              <a:t>Forum historia 4, Luku 1</a:t>
            </a:r>
          </a:p>
        </p:txBody>
      </p:sp>
      <p:sp>
        <p:nvSpPr>
          <p:cNvPr id="6" name="Otsikko 5">
            <a:extLst>
              <a:ext uri="{FF2B5EF4-FFF2-40B4-BE49-F238E27FC236}">
                <a16:creationId xmlns:a16="http://schemas.microsoft.com/office/drawing/2014/main" id="{ED4A2CF5-43DF-46B4-AD0D-7C939417570D}"/>
              </a:ext>
            </a:extLst>
          </p:cNvPr>
          <p:cNvSpPr>
            <a:spLocks noGrp="1"/>
          </p:cNvSpPr>
          <p:nvPr>
            <p:ph type="title"/>
          </p:nvPr>
        </p:nvSpPr>
        <p:spPr/>
        <p:txBody>
          <a:bodyPr>
            <a:normAutofit fontScale="90000"/>
          </a:bodyPr>
          <a:lstStyle/>
          <a:p>
            <a:r>
              <a:rPr lang="fi-FI" dirty="0"/>
              <a:t>Montesquieu</a:t>
            </a:r>
            <a:br>
              <a:rPr lang="fi-FI" dirty="0"/>
            </a:br>
            <a:r>
              <a:rPr lang="fi-FI" dirty="0"/>
              <a:t>(1689–1755)</a:t>
            </a:r>
          </a:p>
        </p:txBody>
      </p:sp>
    </p:spTree>
    <p:extLst>
      <p:ext uri="{BB962C8B-B14F-4D97-AF65-F5344CB8AC3E}">
        <p14:creationId xmlns:p14="http://schemas.microsoft.com/office/powerpoint/2010/main" val="187382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94D23EE-FE9D-4BE0-9DC7-08F89E7C3624}"/>
              </a:ext>
            </a:extLst>
          </p:cNvPr>
          <p:cNvSpPr>
            <a:spLocks noGrp="1"/>
          </p:cNvSpPr>
          <p:nvPr>
            <p:ph type="body" sz="quarter" idx="20"/>
          </p:nvPr>
        </p:nvSpPr>
        <p:spPr>
          <a:xfrm>
            <a:off x="1621943" y="3160738"/>
            <a:ext cx="10942861" cy="8897912"/>
          </a:xfrm>
        </p:spPr>
        <p:txBody>
          <a:bodyPr>
            <a:normAutofit fontScale="77500" lnSpcReduction="20000"/>
          </a:bodyPr>
          <a:lstStyle/>
          <a:p>
            <a:pPr marL="685800" indent="-685800">
              <a:buFont typeface="Arial" panose="020B0604020202020204" pitchFamily="34" charset="0"/>
              <a:buChar char="•"/>
            </a:pPr>
            <a:r>
              <a:rPr lang="fi-FI" dirty="0"/>
              <a:t>ranskalainen valistusfilosofi ja -kirjailija</a:t>
            </a:r>
          </a:p>
          <a:p>
            <a:pPr marL="685800" indent="-685800">
              <a:buFont typeface="Arial" panose="020B0604020202020204" pitchFamily="34" charset="0"/>
              <a:buChar char="•"/>
            </a:pPr>
            <a:r>
              <a:rPr lang="fi-FI" dirty="0"/>
              <a:t>puolusti uskonnon- ja mielipiteenvapautta ja arvosteli kirkon valtaa </a:t>
            </a:r>
          </a:p>
          <a:p>
            <a:pPr marL="685800" indent="-685800">
              <a:buFont typeface="Arial" panose="020B0604020202020204" pitchFamily="34" charset="0"/>
              <a:buChar char="•"/>
            </a:pPr>
            <a:r>
              <a:rPr lang="fi-FI" dirty="0"/>
              <a:t>ei kuitenkaan kannattanut demokratiaa “massojen tyhmyyden” vuoksi</a:t>
            </a:r>
          </a:p>
          <a:p>
            <a:pPr marL="685800" indent="-685800">
              <a:buFont typeface="Arial" panose="020B0604020202020204" pitchFamily="34" charset="0"/>
              <a:buChar char="•"/>
            </a:pPr>
            <a:r>
              <a:rPr lang="fi-FI" dirty="0"/>
              <a:t>Valistunut itsevaltius olisi paras tapa järjestää hallinto: valistunut itsevaltias osaisi huolehtia kansalaisten hyvinvoinnista ja koko yhteiskunnan edusta.</a:t>
            </a:r>
          </a:p>
          <a:p>
            <a:pPr marL="685800" indent="-685800">
              <a:buFont typeface="Arial" panose="020B0604020202020204" pitchFamily="34" charset="0"/>
              <a:buChar char="•"/>
            </a:pPr>
            <a:r>
              <a:rPr lang="fi-FI" i="1" dirty="0" err="1"/>
              <a:t>Ecrasez</a:t>
            </a:r>
            <a:r>
              <a:rPr lang="fi-FI" i="1" dirty="0"/>
              <a:t> </a:t>
            </a:r>
            <a:r>
              <a:rPr lang="fi-FI" i="1" dirty="0" err="1"/>
              <a:t>l’infâme</a:t>
            </a:r>
            <a:r>
              <a:rPr lang="fi-FI" i="1" dirty="0"/>
              <a:t>! </a:t>
            </a:r>
            <a:r>
              <a:rPr lang="fi-FI" dirty="0"/>
              <a:t>(Murskatkaa tuo katala!)</a:t>
            </a:r>
          </a:p>
          <a:p>
            <a:pPr marL="685800" indent="-685800">
              <a:buFont typeface="Arial" panose="020B0604020202020204" pitchFamily="34" charset="0"/>
              <a:buChar char="•"/>
            </a:pPr>
            <a:r>
              <a:rPr lang="fi-FI" i="1" dirty="0"/>
              <a:t>”Olen kanssanne eri mieltä, mutta tulen kuolemaani saakka puolustamaan oikeuttanne sanoa mielipiteenne.”</a:t>
            </a:r>
          </a:p>
          <a:p>
            <a:endParaRPr lang="fi-FI" sz="3200"/>
          </a:p>
          <a:p>
            <a:endParaRPr lang="fi-FI" sz="3200" dirty="0"/>
          </a:p>
          <a:p>
            <a:r>
              <a:rPr lang="fi-FI" sz="3200" dirty="0"/>
              <a:t>Valokuva: </a:t>
            </a:r>
            <a:r>
              <a:rPr lang="fi-FI" sz="3200" dirty="0" err="1"/>
              <a:t>AdobeStock</a:t>
            </a:r>
            <a:endParaRPr lang="fi-FI" sz="3200" dirty="0"/>
          </a:p>
        </p:txBody>
      </p:sp>
      <p:pic>
        <p:nvPicPr>
          <p:cNvPr id="8" name="Kuvan paikkamerkki 7" descr="Kuva, joka sisältää kohteen teksti&#10;&#10;Kuvaus luotu automaattisesti">
            <a:extLst>
              <a:ext uri="{FF2B5EF4-FFF2-40B4-BE49-F238E27FC236}">
                <a16:creationId xmlns:a16="http://schemas.microsoft.com/office/drawing/2014/main" id="{67E6D078-D4F0-4590-93DC-4BDF90FBD341}"/>
              </a:ext>
            </a:extLst>
          </p:cNvPr>
          <p:cNvPicPr>
            <a:picLocks noGrp="1" noChangeAspect="1"/>
          </p:cNvPicPr>
          <p:nvPr>
            <p:ph type="pic" sz="quarter" idx="23"/>
          </p:nvPr>
        </p:nvPicPr>
        <p:blipFill>
          <a:blip r:embed="rId2"/>
          <a:srcRect l="2158" r="2158"/>
          <a:stretch>
            <a:fillRect/>
          </a:stretch>
        </p:blipFill>
        <p:spPr/>
      </p:pic>
      <p:sp>
        <p:nvSpPr>
          <p:cNvPr id="4" name="Dian numeron paikkamerkki 3">
            <a:extLst>
              <a:ext uri="{FF2B5EF4-FFF2-40B4-BE49-F238E27FC236}">
                <a16:creationId xmlns:a16="http://schemas.microsoft.com/office/drawing/2014/main" id="{5D3971B8-A371-4305-A364-C765458AF80E}"/>
              </a:ext>
            </a:extLst>
          </p:cNvPr>
          <p:cNvSpPr>
            <a:spLocks noGrp="1"/>
          </p:cNvSpPr>
          <p:nvPr>
            <p:ph type="sldNum" sz="quarter" idx="4"/>
          </p:nvPr>
        </p:nvSpPr>
        <p:spPr/>
        <p:txBody>
          <a:bodyPr/>
          <a:lstStyle/>
          <a:p>
            <a:fld id="{701E4971-310B-774B-8DEE-5F834C23301A}" type="slidenum">
              <a:rPr lang="fi-FI" smtClean="0"/>
              <a:pPr/>
              <a:t>7</a:t>
            </a:fld>
            <a:endParaRPr lang="fi-FI"/>
          </a:p>
        </p:txBody>
      </p:sp>
      <p:sp>
        <p:nvSpPr>
          <p:cNvPr id="5" name="Alatunnisteen paikkamerkki 4">
            <a:extLst>
              <a:ext uri="{FF2B5EF4-FFF2-40B4-BE49-F238E27FC236}">
                <a16:creationId xmlns:a16="http://schemas.microsoft.com/office/drawing/2014/main" id="{747893B1-A6C1-463D-80A6-4D7FA96925D2}"/>
              </a:ext>
            </a:extLst>
          </p:cNvPr>
          <p:cNvSpPr>
            <a:spLocks noGrp="1"/>
          </p:cNvSpPr>
          <p:nvPr>
            <p:ph type="ftr" sz="quarter" idx="24"/>
          </p:nvPr>
        </p:nvSpPr>
        <p:spPr/>
        <p:txBody>
          <a:bodyPr/>
          <a:lstStyle/>
          <a:p>
            <a:r>
              <a:rPr lang="fi-FI"/>
              <a:t>Forum historia 4, Luku 1</a:t>
            </a:r>
          </a:p>
        </p:txBody>
      </p:sp>
      <p:sp>
        <p:nvSpPr>
          <p:cNvPr id="6" name="Otsikko 5">
            <a:extLst>
              <a:ext uri="{FF2B5EF4-FFF2-40B4-BE49-F238E27FC236}">
                <a16:creationId xmlns:a16="http://schemas.microsoft.com/office/drawing/2014/main" id="{AD03158C-2B0F-456E-B5CC-299206B427D6}"/>
              </a:ext>
            </a:extLst>
          </p:cNvPr>
          <p:cNvSpPr>
            <a:spLocks noGrp="1"/>
          </p:cNvSpPr>
          <p:nvPr>
            <p:ph type="title"/>
          </p:nvPr>
        </p:nvSpPr>
        <p:spPr/>
        <p:txBody>
          <a:bodyPr/>
          <a:lstStyle/>
          <a:p>
            <a:r>
              <a:rPr lang="fi-FI" dirty="0"/>
              <a:t>Voltaire (1694–1778)</a:t>
            </a:r>
          </a:p>
        </p:txBody>
      </p:sp>
    </p:spTree>
    <p:extLst>
      <p:ext uri="{BB962C8B-B14F-4D97-AF65-F5344CB8AC3E}">
        <p14:creationId xmlns:p14="http://schemas.microsoft.com/office/powerpoint/2010/main" val="346206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Opeaineisto">
      <a:dk1>
        <a:srgbClr val="202020"/>
      </a:dk1>
      <a:lt1>
        <a:srgbClr val="FFFFFF"/>
      </a:lt1>
      <a:dk2>
        <a:srgbClr val="006BB3"/>
      </a:dk2>
      <a:lt2>
        <a:srgbClr val="E7E6E6"/>
      </a:lt2>
      <a:accent1>
        <a:srgbClr val="0096DB"/>
      </a:accent1>
      <a:accent2>
        <a:srgbClr val="009FAD"/>
      </a:accent2>
      <a:accent3>
        <a:srgbClr val="51A300"/>
      </a:accent3>
      <a:accent4>
        <a:srgbClr val="8E7BD3"/>
      </a:accent4>
      <a:accent5>
        <a:srgbClr val="E00000"/>
      </a:accent5>
      <a:accent6>
        <a:srgbClr val="FA6400"/>
      </a:accent6>
      <a:hlink>
        <a:srgbClr val="006BB3"/>
      </a:hlink>
      <a:folHlink>
        <a:srgbClr val="2092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pimisen_palvelut_ppt_pohja_2020" id="{6EA4B688-A576-1547-8865-30F79BDF1AF0}" vid="{B03A06A1-2E19-454D-B4B9-06D81E0FD4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899A2BFBF1068343A90051A953165CA4" ma:contentTypeVersion="17" ma:contentTypeDescription="Luo uusi asiakirja." ma:contentTypeScope="" ma:versionID="77f22b67acd92a2ba6547f5f045a3c3c">
  <xsd:schema xmlns:xsd="http://www.w3.org/2001/XMLSchema" xmlns:xs="http://www.w3.org/2001/XMLSchema" xmlns:p="http://schemas.microsoft.com/office/2006/metadata/properties" xmlns:ns2="6b080df9-d422-4e15-b43b-0ba7a8b09457" xmlns:ns3="eb72b648-3eb6-41aa-b4f2-3d22a76a6594" targetNamespace="http://schemas.microsoft.com/office/2006/metadata/properties" ma:root="true" ma:fieldsID="a5257aba087a17c59afeaf9a1f619f3f" ns2:_="" ns3:_="">
    <xsd:import namespace="6b080df9-d422-4e15-b43b-0ba7a8b09457"/>
    <xsd:import namespace="eb72b648-3eb6-41aa-b4f2-3d22a76a659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8f08e51a95945c18ce722013470be8e"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80df9-d422-4e15-b43b-0ba7a8b094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8f08e51a95945c18ce722013470be8e" ma:index="22" nillable="true" ma:taxonomy="true" ma:internalName="m8f08e51a95945c18ce722013470be8e" ma:taxonomyFieldName="Asiasanat" ma:displayName="Asiasanat" ma:default="" ma:fieldId="{68f08e51-a959-45c1-8ce7-22013470be8e}" ma:taxonomyMulti="true" ma:sspId="19fedcd0-9bcf-461e-baec-9ce4a7ec775a" ma:termSetId="026007ae-65f0-4d17-8663-ee3e18d0fdb0"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72b648-3eb6-41aa-b4f2-3d22a76a6594"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838bfa71-ad1d-4721-85d4-1607b5e033f8}" ma:internalName="TaxCatchAll" ma:showField="CatchAllData" ma:web="eb72b648-3eb6-41aa-b4f2-3d22a76a65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8f08e51a95945c18ce722013470be8e xmlns="6b080df9-d422-4e15-b43b-0ba7a8b09457">
      <Terms xmlns="http://schemas.microsoft.com/office/infopath/2007/PartnerControls"/>
    </m8f08e51a95945c18ce722013470be8e>
    <TaxCatchAll xmlns="eb72b648-3eb6-41aa-b4f2-3d22a76a6594"/>
    <SharedWithUsers xmlns="eb72b648-3eb6-41aa-b4f2-3d22a76a6594">
      <UserInfo>
        <DisplayName>Yläkoulu-lukio humanistit - Jäsenet</DisplayName>
        <AccountId>276</AccountId>
        <AccountType/>
      </UserInfo>
    </SharedWithUsers>
  </documentManagement>
</p:properties>
</file>

<file path=customXml/itemProps1.xml><?xml version="1.0" encoding="utf-8"?>
<ds:datastoreItem xmlns:ds="http://schemas.openxmlformats.org/officeDocument/2006/customXml" ds:itemID="{1A8B2766-E22E-46A6-A972-01474FC9A5CB}">
  <ds:schemaRefs>
    <ds:schemaRef ds:uri="http://schemas.microsoft.com/sharepoint/v3/contenttype/forms"/>
  </ds:schemaRefs>
</ds:datastoreItem>
</file>

<file path=customXml/itemProps2.xml><?xml version="1.0" encoding="utf-8"?>
<ds:datastoreItem xmlns:ds="http://schemas.openxmlformats.org/officeDocument/2006/customXml" ds:itemID="{77BD2CB4-056A-4642-A63C-2EF910372B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080df9-d422-4e15-b43b-0ba7a8b09457"/>
    <ds:schemaRef ds:uri="eb72b648-3eb6-41aa-b4f2-3d22a76a65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CD2F0D0-8F4F-4C1E-BF9B-EC70314015DD}">
  <ds:schemaRefs>
    <ds:schemaRef ds:uri="18f6b07d-974e-4bcb-ace5-6e722d967269"/>
    <ds:schemaRef ds:uri="92f91b7d-256f-42b1-9b08-d8a43b83f0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6b080df9-d422-4e15-b43b-0ba7a8b09457"/>
    <ds:schemaRef ds:uri="eb72b648-3eb6-41aa-b4f2-3d22a76a6594"/>
  </ds:schemaRefs>
</ds:datastoreItem>
</file>

<file path=docProps/app.xml><?xml version="1.0" encoding="utf-8"?>
<Properties xmlns="http://schemas.openxmlformats.org/officeDocument/2006/extended-properties" xmlns:vt="http://schemas.openxmlformats.org/officeDocument/2006/docPropsVTypes">
  <Template/>
  <TotalTime>238</TotalTime>
  <Words>442</Words>
  <Application>Microsoft Office PowerPoint</Application>
  <PresentationFormat>Mukautettu</PresentationFormat>
  <Paragraphs>53</Paragraphs>
  <Slides>7</Slides>
  <Notes>0</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7</vt:i4>
      </vt:variant>
    </vt:vector>
  </HeadingPairs>
  <TitlesOfParts>
    <vt:vector size="10" baseType="lpstr">
      <vt:lpstr>Arial</vt:lpstr>
      <vt:lpstr>Calibri</vt:lpstr>
      <vt:lpstr>Office-teema</vt:lpstr>
      <vt:lpstr>10. Yhteiskunta kaipaa muutosta TIETOISKU: VALISTUSFILOSOFIT</vt:lpstr>
      <vt:lpstr>John Locke (1632–1704)</vt:lpstr>
      <vt:lpstr>PowerPoint-esitys</vt:lpstr>
      <vt:lpstr>Jean-Jacques Rousseau (1712–1778)</vt:lpstr>
      <vt:lpstr>PowerPoint-esitys</vt:lpstr>
      <vt:lpstr>Montesquieu (1689–1755)</vt:lpstr>
      <vt:lpstr>Voltaire (1694–1778)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Oppimisen palvelut ppt-pohja 2020</dc:title>
  <dc:creator>Väänänen Anna</dc:creator>
  <cp:keywords>powerpoint; oppimisen palvelut; OOP-powerpointpohja; ppt-pohja</cp:keywords>
  <cp:lastModifiedBy>Talvitie Tiina</cp:lastModifiedBy>
  <cp:revision>17</cp:revision>
  <cp:lastPrinted>2017-11-30T08:45:33Z</cp:lastPrinted>
  <dcterms:created xsi:type="dcterms:W3CDTF">2020-05-05T09:10:38Z</dcterms:created>
  <dcterms:modified xsi:type="dcterms:W3CDTF">2022-01-07T07:01:34Z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0x010100899A2BFBF1068343A90051A953165CA4</vt:lpwstr>
  </property>
  <property fmtid="{D5CDD505-2E9C-101B-9397-08002B2CF9AE}" pid="3" name="TaxKeyword">
    <vt:lpwstr>41;#OOP-powerpointpohja|b87018b7-7572-424a-a48e-dd9736b1fc19;#40;#ppt-pohja|329e38b3-6dd1-4fb8-91c8-04b46990d104;#39;#oppimisen palvelut|6398ef2c-ffc1-44a8-be3a-4c24f3a77669;#38;#powerpoint|f75681ab-06c1-44f6-ad94-a10fca7efc72</vt:lpwstr>
  </property>
</Properties>
</file>