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1ADED-27A6-8042-E9EE-218CB322850C}" v="2" dt="2022-10-19T18:57:00.545"/>
    <p1510:client id="{EA686FE1-6BF6-42AA-9F9B-265EFBEA98EE}" v="946" dt="2022-10-19T05:20:16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kkuri Jenni" userId="S::jenni.paukkuri@eduko.fi::0015b6e3-5fa4-49e7-b5db-e534c7aba1f6" providerId="AD" clId="Web-{6CA1ADED-27A6-8042-E9EE-218CB322850C}"/>
    <pc:docChg chg="modSld">
      <pc:chgData name="Paukkuri Jenni" userId="S::jenni.paukkuri@eduko.fi::0015b6e3-5fa4-49e7-b5db-e534c7aba1f6" providerId="AD" clId="Web-{6CA1ADED-27A6-8042-E9EE-218CB322850C}" dt="2022-10-19T18:57:00.545" v="1" actId="20577"/>
      <pc:docMkLst>
        <pc:docMk/>
      </pc:docMkLst>
      <pc:sldChg chg="modSp">
        <pc:chgData name="Paukkuri Jenni" userId="S::jenni.paukkuri@eduko.fi::0015b6e3-5fa4-49e7-b5db-e534c7aba1f6" providerId="AD" clId="Web-{6CA1ADED-27A6-8042-E9EE-218CB322850C}" dt="2022-10-19T18:57:00.545" v="1" actId="20577"/>
        <pc:sldMkLst>
          <pc:docMk/>
          <pc:sldMk cId="1778090684" sldId="268"/>
        </pc:sldMkLst>
        <pc:spChg chg="mod">
          <ac:chgData name="Paukkuri Jenni" userId="S::jenni.paukkuri@eduko.fi::0015b6e3-5fa4-49e7-b5db-e534c7aba1f6" providerId="AD" clId="Web-{6CA1ADED-27A6-8042-E9EE-218CB322850C}" dt="2022-10-19T18:57:00.545" v="1" actId="20577"/>
          <ac:spMkLst>
            <pc:docMk/>
            <pc:sldMk cId="1778090684" sldId="268"/>
            <ac:spMk id="3" creationId="{5F49C362-A0AA-6D38-8DEE-061F9D3F2FB7}"/>
          </ac:spMkLst>
        </pc:spChg>
      </pc:sldChg>
    </pc:docChg>
  </pc:docChgLst>
  <pc:docChgLst>
    <pc:chgData name="Paukkuri Jenni" userId="S::jenni.paukkuri@eduko.fi::0015b6e3-5fa4-49e7-b5db-e534c7aba1f6" providerId="AD" clId="Web-{EA686FE1-6BF6-42AA-9F9B-265EFBEA98EE}"/>
    <pc:docChg chg="addSld modSld addMainMaster delMainMaster">
      <pc:chgData name="Paukkuri Jenni" userId="S::jenni.paukkuri@eduko.fi::0015b6e3-5fa4-49e7-b5db-e534c7aba1f6" providerId="AD" clId="Web-{EA686FE1-6BF6-42AA-9F9B-265EFBEA98EE}" dt="2022-10-19T05:07:02.661" v="950" actId="20577"/>
      <pc:docMkLst>
        <pc:docMk/>
      </pc:docMkLst>
      <pc:sldChg chg="addSp modSp mod setBg modClrScheme addAnim setClrOvrMap chgLayout">
        <pc:chgData name="Paukkuri Jenni" userId="S::jenni.paukkuri@eduko.fi::0015b6e3-5fa4-49e7-b5db-e534c7aba1f6" providerId="AD" clId="Web-{EA686FE1-6BF6-42AA-9F9B-265EFBEA98EE}" dt="2022-10-18T18:39:39.447" v="41"/>
        <pc:sldMkLst>
          <pc:docMk/>
          <pc:sldMk cId="782385677" sldId="256"/>
        </pc:sldMkLst>
        <pc:spChg chg="mod">
          <ac:chgData name="Paukkuri Jenni" userId="S::jenni.paukkuri@eduko.fi::0015b6e3-5fa4-49e7-b5db-e534c7aba1f6" providerId="AD" clId="Web-{EA686FE1-6BF6-42AA-9F9B-265EFBEA98EE}" dt="2022-10-18T18:39:39.447" v="39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Paukkuri Jenni" userId="S::jenni.paukkuri@eduko.fi::0015b6e3-5fa4-49e7-b5db-e534c7aba1f6" providerId="AD" clId="Web-{EA686FE1-6BF6-42AA-9F9B-265EFBEA98EE}" dt="2022-10-18T18:39:39.447" v="39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Paukkuri Jenni" userId="S::jenni.paukkuri@eduko.fi::0015b6e3-5fa4-49e7-b5db-e534c7aba1f6" providerId="AD" clId="Web-{EA686FE1-6BF6-42AA-9F9B-265EFBEA98EE}" dt="2022-10-18T18:39:39.447" v="39"/>
          <ac:spMkLst>
            <pc:docMk/>
            <pc:sldMk cId="782385677" sldId="256"/>
            <ac:spMk id="9" creationId="{657F69E0-C4B0-4BEC-A689-4F8D877F05D4}"/>
          </ac:spMkLst>
        </pc:spChg>
        <pc:spChg chg="add">
          <ac:chgData name="Paukkuri Jenni" userId="S::jenni.paukkuri@eduko.fi::0015b6e3-5fa4-49e7-b5db-e534c7aba1f6" providerId="AD" clId="Web-{EA686FE1-6BF6-42AA-9F9B-265EFBEA98EE}" dt="2022-10-18T18:39:39.447" v="39"/>
          <ac:spMkLst>
            <pc:docMk/>
            <pc:sldMk cId="782385677" sldId="256"/>
            <ac:spMk id="11" creationId="{9F6380B4-6A1C-481E-8408-B4E6C75B9B81}"/>
          </ac:spMkLst>
        </pc:spChg>
        <pc:picChg chg="add">
          <ac:chgData name="Paukkuri Jenni" userId="S::jenni.paukkuri@eduko.fi::0015b6e3-5fa4-49e7-b5db-e534c7aba1f6" providerId="AD" clId="Web-{EA686FE1-6BF6-42AA-9F9B-265EFBEA98EE}" dt="2022-10-18T18:39:39.447" v="39"/>
          <ac:picMkLst>
            <pc:docMk/>
            <pc:sldMk cId="782385677" sldId="256"/>
            <ac:picMk id="4" creationId="{32714EB1-501A-1A25-3ED8-D396588227DD}"/>
          </ac:picMkLst>
        </pc:picChg>
      </pc:sldChg>
      <pc:sldChg chg="addSp modSp new mod setBg">
        <pc:chgData name="Paukkuri Jenni" userId="S::jenni.paukkuri@eduko.fi::0015b6e3-5fa4-49e7-b5db-e534c7aba1f6" providerId="AD" clId="Web-{EA686FE1-6BF6-42AA-9F9B-265EFBEA98EE}" dt="2022-10-18T18:41:36.057" v="62"/>
        <pc:sldMkLst>
          <pc:docMk/>
          <pc:sldMk cId="3687342916" sldId="257"/>
        </pc:sldMkLst>
        <pc:spChg chg="mod">
          <ac:chgData name="Paukkuri Jenni" userId="S::jenni.paukkuri@eduko.fi::0015b6e3-5fa4-49e7-b5db-e534c7aba1f6" providerId="AD" clId="Web-{EA686FE1-6BF6-42AA-9F9B-265EFBEA98EE}" dt="2022-10-18T18:41:36.057" v="62"/>
          <ac:spMkLst>
            <pc:docMk/>
            <pc:sldMk cId="3687342916" sldId="257"/>
            <ac:spMk id="2" creationId="{B5065637-0386-ABAE-0489-51C4FAC6F2C2}"/>
          </ac:spMkLst>
        </pc:spChg>
        <pc:spChg chg="mod">
          <ac:chgData name="Paukkuri Jenni" userId="S::jenni.paukkuri@eduko.fi::0015b6e3-5fa4-49e7-b5db-e534c7aba1f6" providerId="AD" clId="Web-{EA686FE1-6BF6-42AA-9F9B-265EFBEA98EE}" dt="2022-10-18T18:41:36.057" v="62"/>
          <ac:spMkLst>
            <pc:docMk/>
            <pc:sldMk cId="3687342916" sldId="257"/>
            <ac:spMk id="3" creationId="{0414FCCE-E2E6-4105-6B0F-0C74E7060EEC}"/>
          </ac:spMkLst>
        </pc:spChg>
        <pc:spChg chg="add">
          <ac:chgData name="Paukkuri Jenni" userId="S::jenni.paukkuri@eduko.fi::0015b6e3-5fa4-49e7-b5db-e534c7aba1f6" providerId="AD" clId="Web-{EA686FE1-6BF6-42AA-9F9B-265EFBEA98EE}" dt="2022-10-18T18:41:36.057" v="62"/>
          <ac:spMkLst>
            <pc:docMk/>
            <pc:sldMk cId="3687342916" sldId="257"/>
            <ac:spMk id="8" creationId="{745DEEED-BE3A-4307-800A-45F555B51C2E}"/>
          </ac:spMkLst>
        </pc:spChg>
        <pc:spChg chg="add">
          <ac:chgData name="Paukkuri Jenni" userId="S::jenni.paukkuri@eduko.fi::0015b6e3-5fa4-49e7-b5db-e534c7aba1f6" providerId="AD" clId="Web-{EA686FE1-6BF6-42AA-9F9B-265EFBEA98EE}" dt="2022-10-18T18:41:36.057" v="62"/>
          <ac:spMkLst>
            <pc:docMk/>
            <pc:sldMk cId="3687342916" sldId="257"/>
            <ac:spMk id="10" creationId="{F5C73706-35AD-4797-B796-D806B8FE5A35}"/>
          </ac:spMkLst>
        </pc:spChg>
      </pc:sldChg>
      <pc:sldChg chg="addSp delSp modSp new mod setBg">
        <pc:chgData name="Paukkuri Jenni" userId="S::jenni.paukkuri@eduko.fi::0015b6e3-5fa4-49e7-b5db-e534c7aba1f6" providerId="AD" clId="Web-{EA686FE1-6BF6-42AA-9F9B-265EFBEA98EE}" dt="2022-10-18T18:48:43.640" v="309"/>
        <pc:sldMkLst>
          <pc:docMk/>
          <pc:sldMk cId="421475166" sldId="258"/>
        </pc:sldMkLst>
        <pc:spChg chg="mod">
          <ac:chgData name="Paukkuri Jenni" userId="S::jenni.paukkuri@eduko.fi::0015b6e3-5fa4-49e7-b5db-e534c7aba1f6" providerId="AD" clId="Web-{EA686FE1-6BF6-42AA-9F9B-265EFBEA98EE}" dt="2022-10-18T18:48:43.640" v="309"/>
          <ac:spMkLst>
            <pc:docMk/>
            <pc:sldMk cId="421475166" sldId="258"/>
            <ac:spMk id="2" creationId="{ED26223D-6284-2D2E-4791-581EE0FA988C}"/>
          </ac:spMkLst>
        </pc:spChg>
        <pc:spChg chg="mod ord">
          <ac:chgData name="Paukkuri Jenni" userId="S::jenni.paukkuri@eduko.fi::0015b6e3-5fa4-49e7-b5db-e534c7aba1f6" providerId="AD" clId="Web-{EA686FE1-6BF6-42AA-9F9B-265EFBEA98EE}" dt="2022-10-18T18:48:43.640" v="309"/>
          <ac:spMkLst>
            <pc:docMk/>
            <pc:sldMk cId="421475166" sldId="258"/>
            <ac:spMk id="3" creationId="{70F74E97-B93D-E94B-5A1C-7E50DDBA7F61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8:48:43.640" v="309"/>
          <ac:spMkLst>
            <pc:docMk/>
            <pc:sldMk cId="421475166" sldId="258"/>
            <ac:spMk id="9" creationId="{2C61293E-6EBE-43EF-A52C-9BEBFD7679D4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8:48:43.640" v="309"/>
          <ac:spMkLst>
            <pc:docMk/>
            <pc:sldMk cId="421475166" sldId="258"/>
            <ac:spMk id="11" creationId="{3FCFB1DE-0B7E-48CC-BA90-B2AB0889F9D6}"/>
          </ac:spMkLst>
        </pc:spChg>
        <pc:spChg chg="add">
          <ac:chgData name="Paukkuri Jenni" userId="S::jenni.paukkuri@eduko.fi::0015b6e3-5fa4-49e7-b5db-e534c7aba1f6" providerId="AD" clId="Web-{EA686FE1-6BF6-42AA-9F9B-265EFBEA98EE}" dt="2022-10-18T18:48:43.640" v="309"/>
          <ac:spMkLst>
            <pc:docMk/>
            <pc:sldMk cId="421475166" sldId="258"/>
            <ac:spMk id="16" creationId="{A6D37EE4-EA1B-46EE-A54B-5233C63C9695}"/>
          </ac:spMkLst>
        </pc:spChg>
        <pc:spChg chg="add">
          <ac:chgData name="Paukkuri Jenni" userId="S::jenni.paukkuri@eduko.fi::0015b6e3-5fa4-49e7-b5db-e534c7aba1f6" providerId="AD" clId="Web-{EA686FE1-6BF6-42AA-9F9B-265EFBEA98EE}" dt="2022-10-18T18:48:43.640" v="309"/>
          <ac:spMkLst>
            <pc:docMk/>
            <pc:sldMk cId="421475166" sldId="258"/>
            <ac:spMk id="18" creationId="{3EB27620-B0B1-4232-A055-99D3476060CF}"/>
          </ac:spMkLst>
        </pc:spChg>
        <pc:picChg chg="add mod">
          <ac:chgData name="Paukkuri Jenni" userId="S::jenni.paukkuri@eduko.fi::0015b6e3-5fa4-49e7-b5db-e534c7aba1f6" providerId="AD" clId="Web-{EA686FE1-6BF6-42AA-9F9B-265EFBEA98EE}" dt="2022-10-18T18:48:43.640" v="309"/>
          <ac:picMkLst>
            <pc:docMk/>
            <pc:sldMk cId="421475166" sldId="258"/>
            <ac:picMk id="5" creationId="{8E443FE8-D664-0D49-46B4-5A70A71DCF7E}"/>
          </ac:picMkLst>
        </pc:picChg>
      </pc:sldChg>
      <pc:sldChg chg="addSp delSp modSp new mod setBg addAnim">
        <pc:chgData name="Paukkuri Jenni" userId="S::jenni.paukkuri@eduko.fi::0015b6e3-5fa4-49e7-b5db-e534c7aba1f6" providerId="AD" clId="Web-{EA686FE1-6BF6-42AA-9F9B-265EFBEA98EE}" dt="2022-10-18T19:05:04.962" v="551" actId="20577"/>
        <pc:sldMkLst>
          <pc:docMk/>
          <pc:sldMk cId="4277365605" sldId="259"/>
        </pc:sldMkLst>
        <pc:spChg chg="mod">
          <ac:chgData name="Paukkuri Jenni" userId="S::jenni.paukkuri@eduko.fi::0015b6e3-5fa4-49e7-b5db-e534c7aba1f6" providerId="AD" clId="Web-{EA686FE1-6BF6-42AA-9F9B-265EFBEA98EE}" dt="2022-10-18T18:47:15.357" v="251"/>
          <ac:spMkLst>
            <pc:docMk/>
            <pc:sldMk cId="4277365605" sldId="259"/>
            <ac:spMk id="2" creationId="{8694783D-0967-05A6-3BE8-D35E22F0798D}"/>
          </ac:spMkLst>
        </pc:spChg>
        <pc:spChg chg="mod">
          <ac:chgData name="Paukkuri Jenni" userId="S::jenni.paukkuri@eduko.fi::0015b6e3-5fa4-49e7-b5db-e534c7aba1f6" providerId="AD" clId="Web-{EA686FE1-6BF6-42AA-9F9B-265EFBEA98EE}" dt="2022-10-18T19:05:04.962" v="551" actId="20577"/>
          <ac:spMkLst>
            <pc:docMk/>
            <pc:sldMk cId="4277365605" sldId="259"/>
            <ac:spMk id="3" creationId="{4E132459-DECA-996D-3400-144EF026345F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8:47:15.357" v="251"/>
          <ac:spMkLst>
            <pc:docMk/>
            <pc:sldMk cId="4277365605" sldId="259"/>
            <ac:spMk id="9" creationId="{F13C74B1-5B17-4795-BED0-7140497B445A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8:47:15.357" v="251"/>
          <ac:spMkLst>
            <pc:docMk/>
            <pc:sldMk cId="4277365605" sldId="259"/>
            <ac:spMk id="11" creationId="{3FCFB1DE-0B7E-48CC-BA90-B2AB0889F9D6}"/>
          </ac:spMkLst>
        </pc:spChg>
        <pc:spChg chg="add">
          <ac:chgData name="Paukkuri Jenni" userId="S::jenni.paukkuri@eduko.fi::0015b6e3-5fa4-49e7-b5db-e534c7aba1f6" providerId="AD" clId="Web-{EA686FE1-6BF6-42AA-9F9B-265EFBEA98EE}" dt="2022-10-18T18:47:15.357" v="251"/>
          <ac:spMkLst>
            <pc:docMk/>
            <pc:sldMk cId="4277365605" sldId="259"/>
            <ac:spMk id="16" creationId="{2C61293E-6EBE-43EF-A52C-9BEBFD7679D4}"/>
          </ac:spMkLst>
        </pc:spChg>
        <pc:spChg chg="add">
          <ac:chgData name="Paukkuri Jenni" userId="S::jenni.paukkuri@eduko.fi::0015b6e3-5fa4-49e7-b5db-e534c7aba1f6" providerId="AD" clId="Web-{EA686FE1-6BF6-42AA-9F9B-265EFBEA98EE}" dt="2022-10-18T18:47:15.357" v="251"/>
          <ac:spMkLst>
            <pc:docMk/>
            <pc:sldMk cId="4277365605" sldId="259"/>
            <ac:spMk id="18" creationId="{3FCFB1DE-0B7E-48CC-BA90-B2AB0889F9D6}"/>
          </ac:spMkLst>
        </pc:spChg>
        <pc:picChg chg="add mod">
          <ac:chgData name="Paukkuri Jenni" userId="S::jenni.paukkuri@eduko.fi::0015b6e3-5fa4-49e7-b5db-e534c7aba1f6" providerId="AD" clId="Web-{EA686FE1-6BF6-42AA-9F9B-265EFBEA98EE}" dt="2022-10-18T18:47:15.357" v="251"/>
          <ac:picMkLst>
            <pc:docMk/>
            <pc:sldMk cId="4277365605" sldId="259"/>
            <ac:picMk id="5" creationId="{B288F71A-B501-C936-6E42-ACA4A6548900}"/>
          </ac:picMkLst>
        </pc:picChg>
      </pc:sldChg>
      <pc:sldChg chg="modSp new">
        <pc:chgData name="Paukkuri Jenni" userId="S::jenni.paukkuri@eduko.fi::0015b6e3-5fa4-49e7-b5db-e534c7aba1f6" providerId="AD" clId="Web-{EA686FE1-6BF6-42AA-9F9B-265EFBEA98EE}" dt="2022-10-18T18:54:09.768" v="336" actId="20577"/>
        <pc:sldMkLst>
          <pc:docMk/>
          <pc:sldMk cId="615600225" sldId="260"/>
        </pc:sldMkLst>
        <pc:spChg chg="mod">
          <ac:chgData name="Paukkuri Jenni" userId="S::jenni.paukkuri@eduko.fi::0015b6e3-5fa4-49e7-b5db-e534c7aba1f6" providerId="AD" clId="Web-{EA686FE1-6BF6-42AA-9F9B-265EFBEA98EE}" dt="2022-10-18T18:53:35.455" v="330" actId="20577"/>
          <ac:spMkLst>
            <pc:docMk/>
            <pc:sldMk cId="615600225" sldId="260"/>
            <ac:spMk id="2" creationId="{A4113E8D-B1E3-4050-4AA1-93D82D391E3D}"/>
          </ac:spMkLst>
        </pc:spChg>
        <pc:spChg chg="mod">
          <ac:chgData name="Paukkuri Jenni" userId="S::jenni.paukkuri@eduko.fi::0015b6e3-5fa4-49e7-b5db-e534c7aba1f6" providerId="AD" clId="Web-{EA686FE1-6BF6-42AA-9F9B-265EFBEA98EE}" dt="2022-10-18T18:54:09.768" v="336" actId="20577"/>
          <ac:spMkLst>
            <pc:docMk/>
            <pc:sldMk cId="615600225" sldId="260"/>
            <ac:spMk id="3" creationId="{AE211E80-4CD9-14C5-4B75-E7B13385D85F}"/>
          </ac:spMkLst>
        </pc:spChg>
      </pc:sldChg>
      <pc:sldChg chg="addSp modSp new mod setBg">
        <pc:chgData name="Paukkuri Jenni" userId="S::jenni.paukkuri@eduko.fi::0015b6e3-5fa4-49e7-b5db-e534c7aba1f6" providerId="AD" clId="Web-{EA686FE1-6BF6-42AA-9F9B-265EFBEA98EE}" dt="2022-10-18T18:55:27.690" v="369" actId="20577"/>
        <pc:sldMkLst>
          <pc:docMk/>
          <pc:sldMk cId="1006822916" sldId="261"/>
        </pc:sldMkLst>
        <pc:spChg chg="mod">
          <ac:chgData name="Paukkuri Jenni" userId="S::jenni.paukkuri@eduko.fi::0015b6e3-5fa4-49e7-b5db-e534c7aba1f6" providerId="AD" clId="Web-{EA686FE1-6BF6-42AA-9F9B-265EFBEA98EE}" dt="2022-10-18T18:55:05.253" v="360"/>
          <ac:spMkLst>
            <pc:docMk/>
            <pc:sldMk cId="1006822916" sldId="261"/>
            <ac:spMk id="2" creationId="{E7EC7440-3ABD-3CF8-B05A-D0A963F29608}"/>
          </ac:spMkLst>
        </pc:spChg>
        <pc:spChg chg="mod">
          <ac:chgData name="Paukkuri Jenni" userId="S::jenni.paukkuri@eduko.fi::0015b6e3-5fa4-49e7-b5db-e534c7aba1f6" providerId="AD" clId="Web-{EA686FE1-6BF6-42AA-9F9B-265EFBEA98EE}" dt="2022-10-18T18:55:27.690" v="369" actId="20577"/>
          <ac:spMkLst>
            <pc:docMk/>
            <pc:sldMk cId="1006822916" sldId="261"/>
            <ac:spMk id="3" creationId="{236FC31C-DAA9-9640-E26E-9D7F9364E2F3}"/>
          </ac:spMkLst>
        </pc:spChg>
        <pc:spChg chg="add">
          <ac:chgData name="Paukkuri Jenni" userId="S::jenni.paukkuri@eduko.fi::0015b6e3-5fa4-49e7-b5db-e534c7aba1f6" providerId="AD" clId="Web-{EA686FE1-6BF6-42AA-9F9B-265EFBEA98EE}" dt="2022-10-18T18:55:05.253" v="360"/>
          <ac:spMkLst>
            <pc:docMk/>
            <pc:sldMk cId="1006822916" sldId="261"/>
            <ac:spMk id="9" creationId="{F13C74B1-5B17-4795-BED0-7140497B445A}"/>
          </ac:spMkLst>
        </pc:spChg>
        <pc:spChg chg="add">
          <ac:chgData name="Paukkuri Jenni" userId="S::jenni.paukkuri@eduko.fi::0015b6e3-5fa4-49e7-b5db-e534c7aba1f6" providerId="AD" clId="Web-{EA686FE1-6BF6-42AA-9F9B-265EFBEA98EE}" dt="2022-10-18T18:55:05.253" v="360"/>
          <ac:spMkLst>
            <pc:docMk/>
            <pc:sldMk cId="1006822916" sldId="261"/>
            <ac:spMk id="11" creationId="{3FCFB1DE-0B7E-48CC-BA90-B2AB0889F9D6}"/>
          </ac:spMkLst>
        </pc:spChg>
        <pc:picChg chg="add">
          <ac:chgData name="Paukkuri Jenni" userId="S::jenni.paukkuri@eduko.fi::0015b6e3-5fa4-49e7-b5db-e534c7aba1f6" providerId="AD" clId="Web-{EA686FE1-6BF6-42AA-9F9B-265EFBEA98EE}" dt="2022-10-18T18:55:05.253" v="360"/>
          <ac:picMkLst>
            <pc:docMk/>
            <pc:sldMk cId="1006822916" sldId="261"/>
            <ac:picMk id="5" creationId="{13E5775B-6A39-FE86-C5E3-9F3DB84CDC16}"/>
          </ac:picMkLst>
        </pc:picChg>
      </pc:sldChg>
      <pc:sldChg chg="addSp modSp new mod setBg">
        <pc:chgData name="Paukkuri Jenni" userId="S::jenni.paukkuri@eduko.fi::0015b6e3-5fa4-49e7-b5db-e534c7aba1f6" providerId="AD" clId="Web-{EA686FE1-6BF6-42AA-9F9B-265EFBEA98EE}" dt="2022-10-18T18:56:29.363" v="392"/>
        <pc:sldMkLst>
          <pc:docMk/>
          <pc:sldMk cId="1302810227" sldId="262"/>
        </pc:sldMkLst>
        <pc:spChg chg="mod">
          <ac:chgData name="Paukkuri Jenni" userId="S::jenni.paukkuri@eduko.fi::0015b6e3-5fa4-49e7-b5db-e534c7aba1f6" providerId="AD" clId="Web-{EA686FE1-6BF6-42AA-9F9B-265EFBEA98EE}" dt="2022-10-18T18:56:29.363" v="392"/>
          <ac:spMkLst>
            <pc:docMk/>
            <pc:sldMk cId="1302810227" sldId="262"/>
            <ac:spMk id="2" creationId="{C83A9D00-EC91-AF22-32F5-EADD6545B218}"/>
          </ac:spMkLst>
        </pc:spChg>
        <pc:spChg chg="mod">
          <ac:chgData name="Paukkuri Jenni" userId="S::jenni.paukkuri@eduko.fi::0015b6e3-5fa4-49e7-b5db-e534c7aba1f6" providerId="AD" clId="Web-{EA686FE1-6BF6-42AA-9F9B-265EFBEA98EE}" dt="2022-10-18T18:56:29.363" v="392"/>
          <ac:spMkLst>
            <pc:docMk/>
            <pc:sldMk cId="1302810227" sldId="262"/>
            <ac:spMk id="3" creationId="{57984B3D-ACAF-353E-814F-E6A9D79693B0}"/>
          </ac:spMkLst>
        </pc:spChg>
        <pc:spChg chg="add">
          <ac:chgData name="Paukkuri Jenni" userId="S::jenni.paukkuri@eduko.fi::0015b6e3-5fa4-49e7-b5db-e534c7aba1f6" providerId="AD" clId="Web-{EA686FE1-6BF6-42AA-9F9B-265EFBEA98EE}" dt="2022-10-18T18:56:29.363" v="392"/>
          <ac:spMkLst>
            <pc:docMk/>
            <pc:sldMk cId="1302810227" sldId="262"/>
            <ac:spMk id="9" creationId="{2C61293E-6EBE-43EF-A52C-9BEBFD7679D4}"/>
          </ac:spMkLst>
        </pc:spChg>
        <pc:spChg chg="add">
          <ac:chgData name="Paukkuri Jenni" userId="S::jenni.paukkuri@eduko.fi::0015b6e3-5fa4-49e7-b5db-e534c7aba1f6" providerId="AD" clId="Web-{EA686FE1-6BF6-42AA-9F9B-265EFBEA98EE}" dt="2022-10-18T18:56:29.363" v="392"/>
          <ac:spMkLst>
            <pc:docMk/>
            <pc:sldMk cId="1302810227" sldId="262"/>
            <ac:spMk id="11" creationId="{3FCFB1DE-0B7E-48CC-BA90-B2AB0889F9D6}"/>
          </ac:spMkLst>
        </pc:spChg>
        <pc:picChg chg="add">
          <ac:chgData name="Paukkuri Jenni" userId="S::jenni.paukkuri@eduko.fi::0015b6e3-5fa4-49e7-b5db-e534c7aba1f6" providerId="AD" clId="Web-{EA686FE1-6BF6-42AA-9F9B-265EFBEA98EE}" dt="2022-10-18T18:56:29.363" v="392"/>
          <ac:picMkLst>
            <pc:docMk/>
            <pc:sldMk cId="1302810227" sldId="262"/>
            <ac:picMk id="5" creationId="{ED29199D-B6CD-28E7-BD8C-B83F9C912F1B}"/>
          </ac:picMkLst>
        </pc:picChg>
      </pc:sldChg>
      <pc:sldChg chg="modSp new">
        <pc:chgData name="Paukkuri Jenni" userId="S::jenni.paukkuri@eduko.fi::0015b6e3-5fa4-49e7-b5db-e534c7aba1f6" providerId="AD" clId="Web-{EA686FE1-6BF6-42AA-9F9B-265EFBEA98EE}" dt="2022-10-18T18:57:37.645" v="430" actId="20577"/>
        <pc:sldMkLst>
          <pc:docMk/>
          <pc:sldMk cId="4219874394" sldId="263"/>
        </pc:sldMkLst>
        <pc:spChg chg="mod">
          <ac:chgData name="Paukkuri Jenni" userId="S::jenni.paukkuri@eduko.fi::0015b6e3-5fa4-49e7-b5db-e534c7aba1f6" providerId="AD" clId="Web-{EA686FE1-6BF6-42AA-9F9B-265EFBEA98EE}" dt="2022-10-18T18:57:02.895" v="409" actId="20577"/>
          <ac:spMkLst>
            <pc:docMk/>
            <pc:sldMk cId="4219874394" sldId="263"/>
            <ac:spMk id="2" creationId="{95EE941D-4F08-A838-3609-A5AB34644C52}"/>
          </ac:spMkLst>
        </pc:spChg>
        <pc:spChg chg="mod">
          <ac:chgData name="Paukkuri Jenni" userId="S::jenni.paukkuri@eduko.fi::0015b6e3-5fa4-49e7-b5db-e534c7aba1f6" providerId="AD" clId="Web-{EA686FE1-6BF6-42AA-9F9B-265EFBEA98EE}" dt="2022-10-18T18:57:37.645" v="430" actId="20577"/>
          <ac:spMkLst>
            <pc:docMk/>
            <pc:sldMk cId="4219874394" sldId="263"/>
            <ac:spMk id="3" creationId="{30F7D8C4-73E3-509B-13BF-DFDD15D055C6}"/>
          </ac:spMkLst>
        </pc:spChg>
      </pc:sldChg>
      <pc:sldChg chg="addSp modSp new mod setBg">
        <pc:chgData name="Paukkuri Jenni" userId="S::jenni.paukkuri@eduko.fi::0015b6e3-5fa4-49e7-b5db-e534c7aba1f6" providerId="AD" clId="Web-{EA686FE1-6BF6-42AA-9F9B-265EFBEA98EE}" dt="2022-10-18T19:01:03.678" v="458"/>
        <pc:sldMkLst>
          <pc:docMk/>
          <pc:sldMk cId="375715922" sldId="264"/>
        </pc:sldMkLst>
        <pc:spChg chg="mod">
          <ac:chgData name="Paukkuri Jenni" userId="S::jenni.paukkuri@eduko.fi::0015b6e3-5fa4-49e7-b5db-e534c7aba1f6" providerId="AD" clId="Web-{EA686FE1-6BF6-42AA-9F9B-265EFBEA98EE}" dt="2022-10-18T19:01:03.678" v="458"/>
          <ac:spMkLst>
            <pc:docMk/>
            <pc:sldMk cId="375715922" sldId="264"/>
            <ac:spMk id="2" creationId="{CAFA8811-2228-04BD-DABA-4A50ADEA6DC0}"/>
          </ac:spMkLst>
        </pc:spChg>
        <pc:spChg chg="mod">
          <ac:chgData name="Paukkuri Jenni" userId="S::jenni.paukkuri@eduko.fi::0015b6e3-5fa4-49e7-b5db-e534c7aba1f6" providerId="AD" clId="Web-{EA686FE1-6BF6-42AA-9F9B-265EFBEA98EE}" dt="2022-10-18T19:01:03.678" v="458"/>
          <ac:spMkLst>
            <pc:docMk/>
            <pc:sldMk cId="375715922" sldId="264"/>
            <ac:spMk id="3" creationId="{02EAE904-161A-2577-CCC1-76CC2F1D00C2}"/>
          </ac:spMkLst>
        </pc:spChg>
        <pc:spChg chg="add">
          <ac:chgData name="Paukkuri Jenni" userId="S::jenni.paukkuri@eduko.fi::0015b6e3-5fa4-49e7-b5db-e534c7aba1f6" providerId="AD" clId="Web-{EA686FE1-6BF6-42AA-9F9B-265EFBEA98EE}" dt="2022-10-18T19:01:03.678" v="458"/>
          <ac:spMkLst>
            <pc:docMk/>
            <pc:sldMk cId="375715922" sldId="264"/>
            <ac:spMk id="9" creationId="{2C61293E-6EBE-43EF-A52C-9BEBFD7679D4}"/>
          </ac:spMkLst>
        </pc:spChg>
        <pc:spChg chg="add">
          <ac:chgData name="Paukkuri Jenni" userId="S::jenni.paukkuri@eduko.fi::0015b6e3-5fa4-49e7-b5db-e534c7aba1f6" providerId="AD" clId="Web-{EA686FE1-6BF6-42AA-9F9B-265EFBEA98EE}" dt="2022-10-18T19:01:03.678" v="458"/>
          <ac:spMkLst>
            <pc:docMk/>
            <pc:sldMk cId="375715922" sldId="264"/>
            <ac:spMk id="11" creationId="{3FCFB1DE-0B7E-48CC-BA90-B2AB0889F9D6}"/>
          </ac:spMkLst>
        </pc:spChg>
        <pc:picChg chg="add">
          <ac:chgData name="Paukkuri Jenni" userId="S::jenni.paukkuri@eduko.fi::0015b6e3-5fa4-49e7-b5db-e534c7aba1f6" providerId="AD" clId="Web-{EA686FE1-6BF6-42AA-9F9B-265EFBEA98EE}" dt="2022-10-18T19:01:03.678" v="458"/>
          <ac:picMkLst>
            <pc:docMk/>
            <pc:sldMk cId="375715922" sldId="264"/>
            <ac:picMk id="5" creationId="{C25F67D2-0039-4573-78D3-CC7B8385B736}"/>
          </ac:picMkLst>
        </pc:picChg>
      </pc:sldChg>
      <pc:sldChg chg="modSp new">
        <pc:chgData name="Paukkuri Jenni" userId="S::jenni.paukkuri@eduko.fi::0015b6e3-5fa4-49e7-b5db-e534c7aba1f6" providerId="AD" clId="Web-{EA686FE1-6BF6-42AA-9F9B-265EFBEA98EE}" dt="2022-10-18T19:02:24.867" v="470" actId="20577"/>
        <pc:sldMkLst>
          <pc:docMk/>
          <pc:sldMk cId="361375974" sldId="265"/>
        </pc:sldMkLst>
        <pc:spChg chg="mod">
          <ac:chgData name="Paukkuri Jenni" userId="S::jenni.paukkuri@eduko.fi::0015b6e3-5fa4-49e7-b5db-e534c7aba1f6" providerId="AD" clId="Web-{EA686FE1-6BF6-42AA-9F9B-265EFBEA98EE}" dt="2022-10-18T19:02:24.867" v="470" actId="20577"/>
          <ac:spMkLst>
            <pc:docMk/>
            <pc:sldMk cId="361375974" sldId="265"/>
            <ac:spMk id="3" creationId="{4F9C3162-FCED-A0BE-E3FE-34FBC9859B51}"/>
          </ac:spMkLst>
        </pc:spChg>
      </pc:sldChg>
      <pc:sldChg chg="addSp modSp new mod setBg">
        <pc:chgData name="Paukkuri Jenni" userId="S::jenni.paukkuri@eduko.fi::0015b6e3-5fa4-49e7-b5db-e534c7aba1f6" providerId="AD" clId="Web-{EA686FE1-6BF6-42AA-9F9B-265EFBEA98EE}" dt="2022-10-18T19:03:38.180" v="496"/>
        <pc:sldMkLst>
          <pc:docMk/>
          <pc:sldMk cId="3818877595" sldId="266"/>
        </pc:sldMkLst>
        <pc:spChg chg="mod">
          <ac:chgData name="Paukkuri Jenni" userId="S::jenni.paukkuri@eduko.fi::0015b6e3-5fa4-49e7-b5db-e534c7aba1f6" providerId="AD" clId="Web-{EA686FE1-6BF6-42AA-9F9B-265EFBEA98EE}" dt="2022-10-18T19:03:38.180" v="496"/>
          <ac:spMkLst>
            <pc:docMk/>
            <pc:sldMk cId="3818877595" sldId="266"/>
            <ac:spMk id="2" creationId="{59760096-24CC-F04A-78BB-1F19A80FD26A}"/>
          </ac:spMkLst>
        </pc:spChg>
        <pc:spChg chg="mod">
          <ac:chgData name="Paukkuri Jenni" userId="S::jenni.paukkuri@eduko.fi::0015b6e3-5fa4-49e7-b5db-e534c7aba1f6" providerId="AD" clId="Web-{EA686FE1-6BF6-42AA-9F9B-265EFBEA98EE}" dt="2022-10-18T19:03:38.180" v="496"/>
          <ac:spMkLst>
            <pc:docMk/>
            <pc:sldMk cId="3818877595" sldId="266"/>
            <ac:spMk id="3" creationId="{1537C340-1E4F-FC40-0D8A-47665CC6B4DD}"/>
          </ac:spMkLst>
        </pc:spChg>
        <pc:spChg chg="add">
          <ac:chgData name="Paukkuri Jenni" userId="S::jenni.paukkuri@eduko.fi::0015b6e3-5fa4-49e7-b5db-e534c7aba1f6" providerId="AD" clId="Web-{EA686FE1-6BF6-42AA-9F9B-265EFBEA98EE}" dt="2022-10-18T19:03:38.180" v="496"/>
          <ac:spMkLst>
            <pc:docMk/>
            <pc:sldMk cId="3818877595" sldId="266"/>
            <ac:spMk id="8" creationId="{C05CBC3C-2E5A-4839-8B9B-2E5A6ADF0F58}"/>
          </ac:spMkLst>
        </pc:spChg>
        <pc:spChg chg="add">
          <ac:chgData name="Paukkuri Jenni" userId="S::jenni.paukkuri@eduko.fi::0015b6e3-5fa4-49e7-b5db-e534c7aba1f6" providerId="AD" clId="Web-{EA686FE1-6BF6-42AA-9F9B-265EFBEA98EE}" dt="2022-10-18T19:03:38.180" v="496"/>
          <ac:spMkLst>
            <pc:docMk/>
            <pc:sldMk cId="3818877595" sldId="266"/>
            <ac:spMk id="10" creationId="{827FF362-FC97-4BF5-949B-D4ADFA26E457}"/>
          </ac:spMkLst>
        </pc:spChg>
      </pc:sldChg>
      <pc:sldChg chg="addSp delSp modSp new mod setBg">
        <pc:chgData name="Paukkuri Jenni" userId="S::jenni.paukkuri@eduko.fi::0015b6e3-5fa4-49e7-b5db-e534c7aba1f6" providerId="AD" clId="Web-{EA686FE1-6BF6-42AA-9F9B-265EFBEA98EE}" dt="2022-10-18T19:22:03.757" v="569"/>
        <pc:sldMkLst>
          <pc:docMk/>
          <pc:sldMk cId="4103081259" sldId="267"/>
        </pc:sldMkLst>
        <pc:spChg chg="mod">
          <ac:chgData name="Paukkuri Jenni" userId="S::jenni.paukkuri@eduko.fi::0015b6e3-5fa4-49e7-b5db-e534c7aba1f6" providerId="AD" clId="Web-{EA686FE1-6BF6-42AA-9F9B-265EFBEA98EE}" dt="2022-10-18T19:22:03.757" v="568"/>
          <ac:spMkLst>
            <pc:docMk/>
            <pc:sldMk cId="4103081259" sldId="267"/>
            <ac:spMk id="2" creationId="{DD70AC39-D956-4500-65EF-0555BD01EB00}"/>
          </ac:spMkLst>
        </pc:spChg>
        <pc:spChg chg="del">
          <ac:chgData name="Paukkuri Jenni" userId="S::jenni.paukkuri@eduko.fi::0015b6e3-5fa4-49e7-b5db-e534c7aba1f6" providerId="AD" clId="Web-{EA686FE1-6BF6-42AA-9F9B-265EFBEA98EE}" dt="2022-10-18T19:21:07.319" v="562"/>
          <ac:spMkLst>
            <pc:docMk/>
            <pc:sldMk cId="4103081259" sldId="267"/>
            <ac:spMk id="3" creationId="{E225CAD2-EBE3-9A50-47B4-5AD7027B73C2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9:22:03.757" v="569"/>
          <ac:spMkLst>
            <pc:docMk/>
            <pc:sldMk cId="4103081259" sldId="267"/>
            <ac:spMk id="9" creationId="{DA381740-063A-41A4-836D-85D14980EEF0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9:22:03.757" v="569"/>
          <ac:spMkLst>
            <pc:docMk/>
            <pc:sldMk cId="4103081259" sldId="267"/>
            <ac:spMk id="11" creationId="{665DBBEF-238B-476B-96AB-8AAC3224ECEA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9:22:03.757" v="569"/>
          <ac:spMkLst>
            <pc:docMk/>
            <pc:sldMk cId="4103081259" sldId="267"/>
            <ac:spMk id="13" creationId="{3FCFB1DE-0B7E-48CC-BA90-B2AB0889F9D6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9:22:03.757" v="568"/>
          <ac:spMkLst>
            <pc:docMk/>
            <pc:sldMk cId="4103081259" sldId="267"/>
            <ac:spMk id="18" creationId="{DA381740-063A-41A4-836D-85D14980EEF0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9:22:03.757" v="568"/>
          <ac:spMkLst>
            <pc:docMk/>
            <pc:sldMk cId="4103081259" sldId="267"/>
            <ac:spMk id="20" creationId="{9B7AD9F6-8CE7-4299-8FC6-328F4DCD3FF9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9:22:03.757" v="568"/>
          <ac:spMkLst>
            <pc:docMk/>
            <pc:sldMk cId="4103081259" sldId="267"/>
            <ac:spMk id="22" creationId="{F49775AF-8896-43EE-92C6-83497D6DC56F}"/>
          </ac:spMkLst>
        </pc:spChg>
        <pc:spChg chg="add">
          <ac:chgData name="Paukkuri Jenni" userId="S::jenni.paukkuri@eduko.fi::0015b6e3-5fa4-49e7-b5db-e534c7aba1f6" providerId="AD" clId="Web-{EA686FE1-6BF6-42AA-9F9B-265EFBEA98EE}" dt="2022-10-18T19:22:03.757" v="569"/>
          <ac:spMkLst>
            <pc:docMk/>
            <pc:sldMk cId="4103081259" sldId="267"/>
            <ac:spMk id="24" creationId="{DA381740-063A-41A4-836D-85D14980EEF0}"/>
          </ac:spMkLst>
        </pc:spChg>
        <pc:spChg chg="add">
          <ac:chgData name="Paukkuri Jenni" userId="S::jenni.paukkuri@eduko.fi::0015b6e3-5fa4-49e7-b5db-e534c7aba1f6" providerId="AD" clId="Web-{EA686FE1-6BF6-42AA-9F9B-265EFBEA98EE}" dt="2022-10-18T19:22:03.757" v="569"/>
          <ac:spMkLst>
            <pc:docMk/>
            <pc:sldMk cId="4103081259" sldId="267"/>
            <ac:spMk id="25" creationId="{665DBBEF-238B-476B-96AB-8AAC3224ECEA}"/>
          </ac:spMkLst>
        </pc:spChg>
        <pc:spChg chg="add">
          <ac:chgData name="Paukkuri Jenni" userId="S::jenni.paukkuri@eduko.fi::0015b6e3-5fa4-49e7-b5db-e534c7aba1f6" providerId="AD" clId="Web-{EA686FE1-6BF6-42AA-9F9B-265EFBEA98EE}" dt="2022-10-18T19:22:03.757" v="569"/>
          <ac:spMkLst>
            <pc:docMk/>
            <pc:sldMk cId="4103081259" sldId="267"/>
            <ac:spMk id="26" creationId="{3FCFB1DE-0B7E-48CC-BA90-B2AB0889F9D6}"/>
          </ac:spMkLst>
        </pc:spChg>
        <pc:picChg chg="add mod ord">
          <ac:chgData name="Paukkuri Jenni" userId="S::jenni.paukkuri@eduko.fi::0015b6e3-5fa4-49e7-b5db-e534c7aba1f6" providerId="AD" clId="Web-{EA686FE1-6BF6-42AA-9F9B-265EFBEA98EE}" dt="2022-10-18T19:22:03.757" v="569"/>
          <ac:picMkLst>
            <pc:docMk/>
            <pc:sldMk cId="4103081259" sldId="267"/>
            <ac:picMk id="4" creationId="{D0CDA7A7-7941-ED31-9443-72B8926758D1}"/>
          </ac:picMkLst>
        </pc:picChg>
      </pc:sldChg>
      <pc:sldChg chg="addSp modSp new mod setBg">
        <pc:chgData name="Paukkuri Jenni" userId="S::jenni.paukkuri@eduko.fi::0015b6e3-5fa4-49e7-b5db-e534c7aba1f6" providerId="AD" clId="Web-{EA686FE1-6BF6-42AA-9F9B-265EFBEA98EE}" dt="2022-10-18T19:29:03.995" v="829"/>
        <pc:sldMkLst>
          <pc:docMk/>
          <pc:sldMk cId="1778090684" sldId="268"/>
        </pc:sldMkLst>
        <pc:spChg chg="mod">
          <ac:chgData name="Paukkuri Jenni" userId="S::jenni.paukkuri@eduko.fi::0015b6e3-5fa4-49e7-b5db-e534c7aba1f6" providerId="AD" clId="Web-{EA686FE1-6BF6-42AA-9F9B-265EFBEA98EE}" dt="2022-10-18T19:29:03.995" v="829"/>
          <ac:spMkLst>
            <pc:docMk/>
            <pc:sldMk cId="1778090684" sldId="268"/>
            <ac:spMk id="2" creationId="{6A230E05-A0B6-8175-A3DB-59E62DF0C687}"/>
          </ac:spMkLst>
        </pc:spChg>
        <pc:spChg chg="mod">
          <ac:chgData name="Paukkuri Jenni" userId="S::jenni.paukkuri@eduko.fi::0015b6e3-5fa4-49e7-b5db-e534c7aba1f6" providerId="AD" clId="Web-{EA686FE1-6BF6-42AA-9F9B-265EFBEA98EE}" dt="2022-10-18T19:29:03.995" v="829"/>
          <ac:spMkLst>
            <pc:docMk/>
            <pc:sldMk cId="1778090684" sldId="268"/>
            <ac:spMk id="3" creationId="{5F49C362-A0AA-6D38-8DEE-061F9D3F2FB7}"/>
          </ac:spMkLst>
        </pc:spChg>
        <pc:spChg chg="add">
          <ac:chgData name="Paukkuri Jenni" userId="S::jenni.paukkuri@eduko.fi::0015b6e3-5fa4-49e7-b5db-e534c7aba1f6" providerId="AD" clId="Web-{EA686FE1-6BF6-42AA-9F9B-265EFBEA98EE}" dt="2022-10-18T19:29:03.995" v="829"/>
          <ac:spMkLst>
            <pc:docMk/>
            <pc:sldMk cId="1778090684" sldId="268"/>
            <ac:spMk id="8" creationId="{AC17DE74-01C9-4859-B65A-85CF999E8580}"/>
          </ac:spMkLst>
        </pc:spChg>
        <pc:spChg chg="add">
          <ac:chgData name="Paukkuri Jenni" userId="S::jenni.paukkuri@eduko.fi::0015b6e3-5fa4-49e7-b5db-e534c7aba1f6" providerId="AD" clId="Web-{EA686FE1-6BF6-42AA-9F9B-265EFBEA98EE}" dt="2022-10-18T19:29:03.995" v="829"/>
          <ac:spMkLst>
            <pc:docMk/>
            <pc:sldMk cId="1778090684" sldId="268"/>
            <ac:spMk id="10" creationId="{068C0432-0E90-4CC1-8CD3-D44A90DF07EF}"/>
          </ac:spMkLst>
        </pc:spChg>
      </pc:sldChg>
      <pc:sldChg chg="addSp delSp modSp new mod setBg">
        <pc:chgData name="Paukkuri Jenni" userId="S::jenni.paukkuri@eduko.fi::0015b6e3-5fa4-49e7-b5db-e534c7aba1f6" providerId="AD" clId="Web-{EA686FE1-6BF6-42AA-9F9B-265EFBEA98EE}" dt="2022-10-19T05:07:02.661" v="950" actId="20577"/>
        <pc:sldMkLst>
          <pc:docMk/>
          <pc:sldMk cId="764656832" sldId="269"/>
        </pc:sldMkLst>
        <pc:spChg chg="mod">
          <ac:chgData name="Paukkuri Jenni" userId="S::jenni.paukkuri@eduko.fi::0015b6e3-5fa4-49e7-b5db-e534c7aba1f6" providerId="AD" clId="Web-{EA686FE1-6BF6-42AA-9F9B-265EFBEA98EE}" dt="2022-10-18T19:28:57.089" v="827"/>
          <ac:spMkLst>
            <pc:docMk/>
            <pc:sldMk cId="764656832" sldId="269"/>
            <ac:spMk id="2" creationId="{7118CDF4-6A19-9002-D5F0-293B6DD2AE30}"/>
          </ac:spMkLst>
        </pc:spChg>
        <pc:spChg chg="mod">
          <ac:chgData name="Paukkuri Jenni" userId="S::jenni.paukkuri@eduko.fi::0015b6e3-5fa4-49e7-b5db-e534c7aba1f6" providerId="AD" clId="Web-{EA686FE1-6BF6-42AA-9F9B-265EFBEA98EE}" dt="2022-10-19T05:07:02.661" v="950" actId="20577"/>
          <ac:spMkLst>
            <pc:docMk/>
            <pc:sldMk cId="764656832" sldId="269"/>
            <ac:spMk id="3" creationId="{AF4CAE64-28C6-129C-171E-7EF7CB2B3EB3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9:28:57.136" v="828"/>
          <ac:spMkLst>
            <pc:docMk/>
            <pc:sldMk cId="764656832" sldId="269"/>
            <ac:spMk id="8" creationId="{3946F6A7-0B48-49A7-8E23-3C1F0993999F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9:28:57.136" v="828"/>
          <ac:spMkLst>
            <pc:docMk/>
            <pc:sldMk cId="764656832" sldId="269"/>
            <ac:spMk id="10" creationId="{F53AD421-C5C8-4C52-9DD0-6A594F21A5DB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9:28:57.136" v="828"/>
          <ac:spMkLst>
            <pc:docMk/>
            <pc:sldMk cId="764656832" sldId="269"/>
            <ac:spMk id="12" creationId="{6D7E5B0F-5185-440A-8222-321C1D118ABE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9:28:57.089" v="827"/>
          <ac:spMkLst>
            <pc:docMk/>
            <pc:sldMk cId="764656832" sldId="269"/>
            <ac:spMk id="17" creationId="{C05CBC3C-2E5A-4839-8B9B-2E5A6ADF0F58}"/>
          </ac:spMkLst>
        </pc:spChg>
        <pc:spChg chg="add del">
          <ac:chgData name="Paukkuri Jenni" userId="S::jenni.paukkuri@eduko.fi::0015b6e3-5fa4-49e7-b5db-e534c7aba1f6" providerId="AD" clId="Web-{EA686FE1-6BF6-42AA-9F9B-265EFBEA98EE}" dt="2022-10-18T19:28:57.089" v="827"/>
          <ac:spMkLst>
            <pc:docMk/>
            <pc:sldMk cId="764656832" sldId="269"/>
            <ac:spMk id="19" creationId="{827FF362-FC97-4BF5-949B-D4ADFA26E457}"/>
          </ac:spMkLst>
        </pc:spChg>
        <pc:spChg chg="add">
          <ac:chgData name="Paukkuri Jenni" userId="S::jenni.paukkuri@eduko.fi::0015b6e3-5fa4-49e7-b5db-e534c7aba1f6" providerId="AD" clId="Web-{EA686FE1-6BF6-42AA-9F9B-265EFBEA98EE}" dt="2022-10-18T19:28:57.136" v="828"/>
          <ac:spMkLst>
            <pc:docMk/>
            <pc:sldMk cId="764656832" sldId="269"/>
            <ac:spMk id="21" creationId="{6D7E5B0F-5185-440A-8222-321C1D118ABE}"/>
          </ac:spMkLst>
        </pc:spChg>
        <pc:spChg chg="add">
          <ac:chgData name="Paukkuri Jenni" userId="S::jenni.paukkuri@eduko.fi::0015b6e3-5fa4-49e7-b5db-e534c7aba1f6" providerId="AD" clId="Web-{EA686FE1-6BF6-42AA-9F9B-265EFBEA98EE}" dt="2022-10-18T19:28:57.136" v="828"/>
          <ac:spMkLst>
            <pc:docMk/>
            <pc:sldMk cId="764656832" sldId="269"/>
            <ac:spMk id="22" creationId="{3946F6A7-0B48-49A7-8E23-3C1F0993999F}"/>
          </ac:spMkLst>
        </pc:spChg>
        <pc:spChg chg="add">
          <ac:chgData name="Paukkuri Jenni" userId="S::jenni.paukkuri@eduko.fi::0015b6e3-5fa4-49e7-b5db-e534c7aba1f6" providerId="AD" clId="Web-{EA686FE1-6BF6-42AA-9F9B-265EFBEA98EE}" dt="2022-10-18T19:28:57.136" v="828"/>
          <ac:spMkLst>
            <pc:docMk/>
            <pc:sldMk cId="764656832" sldId="269"/>
            <ac:spMk id="23" creationId="{F53AD421-C5C8-4C52-9DD0-6A594F21A5DB}"/>
          </ac:spMkLst>
        </pc:spChg>
      </pc:sldChg>
      <pc:sldMasterChg chg="del delSldLayout">
        <pc:chgData name="Paukkuri Jenni" userId="S::jenni.paukkuri@eduko.fi::0015b6e3-5fa4-49e7-b5db-e534c7aba1f6" providerId="AD" clId="Web-{EA686FE1-6BF6-42AA-9F9B-265EFBEA98EE}" dt="2022-10-18T18:39:39.447" v="39"/>
        <pc:sldMasterMkLst>
          <pc:docMk/>
          <pc:sldMasterMk cId="1034520112" sldId="2147483648"/>
        </pc:sldMasterMkLst>
        <pc:sldLayoutChg chg="del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replId addSldLayout">
        <pc:chgData name="Paukkuri Jenni" userId="S::jenni.paukkuri@eduko.fi::0015b6e3-5fa4-49e7-b5db-e534c7aba1f6" providerId="AD" clId="Web-{EA686FE1-6BF6-42AA-9F9B-265EFBEA98EE}" dt="2022-10-18T18:39:39.447" v="39"/>
        <pc:sldMasterMkLst>
          <pc:docMk/>
          <pc:sldMasterMk cId="843193182" sldId="2147483660"/>
        </pc:sldMasterMkLst>
        <pc:sldLayoutChg chg="add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843193182" sldId="2147483660"/>
            <pc:sldLayoutMk cId="586145164" sldId="2147483661"/>
          </pc:sldLayoutMkLst>
        </pc:sldLayoutChg>
        <pc:sldLayoutChg chg="add replId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843193182" sldId="2147483660"/>
            <pc:sldLayoutMk cId="3194041226" sldId="2147483662"/>
          </pc:sldLayoutMkLst>
        </pc:sldLayoutChg>
        <pc:sldLayoutChg chg="add replId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843193182" sldId="2147483660"/>
            <pc:sldLayoutMk cId="515234169" sldId="2147483663"/>
          </pc:sldLayoutMkLst>
        </pc:sldLayoutChg>
        <pc:sldLayoutChg chg="add replId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843193182" sldId="2147483660"/>
            <pc:sldLayoutMk cId="3914043283" sldId="2147483664"/>
          </pc:sldLayoutMkLst>
        </pc:sldLayoutChg>
        <pc:sldLayoutChg chg="add replId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843193182" sldId="2147483660"/>
            <pc:sldLayoutMk cId="2575605824" sldId="2147483665"/>
          </pc:sldLayoutMkLst>
        </pc:sldLayoutChg>
        <pc:sldLayoutChg chg="add replId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843193182" sldId="2147483660"/>
            <pc:sldLayoutMk cId="1976981264" sldId="2147483666"/>
          </pc:sldLayoutMkLst>
        </pc:sldLayoutChg>
        <pc:sldLayoutChg chg="add replId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843193182" sldId="2147483660"/>
            <pc:sldLayoutMk cId="677918504" sldId="2147483667"/>
          </pc:sldLayoutMkLst>
        </pc:sldLayoutChg>
        <pc:sldLayoutChg chg="add replId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843193182" sldId="2147483660"/>
            <pc:sldLayoutMk cId="2718768170" sldId="2147483668"/>
          </pc:sldLayoutMkLst>
        </pc:sldLayoutChg>
        <pc:sldLayoutChg chg="add replId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843193182" sldId="2147483660"/>
            <pc:sldLayoutMk cId="2281372480" sldId="2147483669"/>
          </pc:sldLayoutMkLst>
        </pc:sldLayoutChg>
        <pc:sldLayoutChg chg="add replId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843193182" sldId="2147483660"/>
            <pc:sldLayoutMk cId="985725323" sldId="2147483670"/>
          </pc:sldLayoutMkLst>
        </pc:sldLayoutChg>
        <pc:sldLayoutChg chg="add replId">
          <pc:chgData name="Paukkuri Jenni" userId="S::jenni.paukkuri@eduko.fi::0015b6e3-5fa4-49e7-b5db-e534c7aba1f6" providerId="AD" clId="Web-{EA686FE1-6BF6-42AA-9F9B-265EFBEA98EE}" dt="2022-10-18T18:39:39.447" v="39"/>
          <pc:sldLayoutMkLst>
            <pc:docMk/>
            <pc:sldMasterMk cId="843193182" sldId="2147483660"/>
            <pc:sldLayoutMk cId="1464440576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4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4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4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2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7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6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1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8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0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4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3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9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14EB1-501A-1A25-3ED8-D396588227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484" r="6" b="2225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i-FI" sz="10800">
                <a:cs typeface="Calibri Light"/>
              </a:rPr>
              <a:t>Vanhemmuuden vaiheet ja roolit</a:t>
            </a:r>
            <a:endParaRPr lang="fi-FI" sz="1080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fi-FI" sz="3200">
                <a:cs typeface="Calibri"/>
              </a:rPr>
              <a:t>Perto 2/syksy 22</a:t>
            </a:r>
          </a:p>
          <a:p>
            <a:pPr algn="ctr"/>
            <a:r>
              <a:rPr lang="fi-FI" sz="3200">
                <a:cs typeface="Calibri"/>
              </a:rPr>
              <a:t>Jenni P.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6663-CE92-6ADF-5C38-BFF9929D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C3162-FCED-A0BE-E3FE-34FBC9859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6. </a:t>
            </a:r>
            <a:r>
              <a:rPr lang="en-US" b="1" dirty="0" err="1">
                <a:ea typeface="+mn-lt"/>
                <a:cs typeface="+mn-lt"/>
              </a:rPr>
              <a:t>Keski-ikäisten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perhe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uuden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tarkoituksen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etsiminen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elämästä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uusien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mahdollisuuksien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käyttäminen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b="1" dirty="0">
                <a:ea typeface="+mn-lt"/>
                <a:cs typeface="+mn-lt"/>
              </a:rPr>
              <a:t>7. Kahden </a:t>
            </a:r>
            <a:r>
              <a:rPr lang="en-US" b="1" dirty="0" err="1">
                <a:ea typeface="+mn-lt"/>
                <a:cs typeface="+mn-lt"/>
              </a:rPr>
              <a:t>aikuisen</a:t>
            </a:r>
            <a:r>
              <a:rPr lang="en-US" b="1" dirty="0">
                <a:ea typeface="+mn-lt"/>
                <a:cs typeface="+mn-lt"/>
              </a:rPr>
              <a:t> tai ”</a:t>
            </a:r>
            <a:r>
              <a:rPr lang="en-US" b="1" dirty="0" err="1">
                <a:ea typeface="+mn-lt"/>
                <a:cs typeface="+mn-lt"/>
              </a:rPr>
              <a:t>tyhjän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pesän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vaihe</a:t>
            </a:r>
            <a:r>
              <a:rPr lang="en-US" b="1" dirty="0">
                <a:ea typeface="+mn-lt"/>
                <a:cs typeface="+mn-lt"/>
              </a:rPr>
              <a:t>”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sisällön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tyydytyksen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löytyminen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puolisoiden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väliseen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suhteeseen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 err="1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8. </a:t>
            </a:r>
            <a:r>
              <a:rPr lang="en-US" b="1" dirty="0" err="1">
                <a:ea typeface="+mn-lt"/>
                <a:cs typeface="+mn-lt"/>
              </a:rPr>
              <a:t>Ikääntyvä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perhe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isovanhemmuus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Eri </a:t>
            </a:r>
            <a:r>
              <a:rPr lang="en-US" dirty="0" err="1">
                <a:ea typeface="+mn-lt"/>
                <a:cs typeface="+mn-lt"/>
              </a:rPr>
              <a:t>vaiheiden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kesto</a:t>
            </a:r>
            <a:r>
              <a:rPr lang="en-US" dirty="0">
                <a:ea typeface="+mn-lt"/>
                <a:cs typeface="+mn-lt"/>
              </a:rPr>
              <a:t> on </a:t>
            </a:r>
            <a:r>
              <a:rPr lang="en-US" dirty="0" err="1">
                <a:ea typeface="+mn-lt"/>
                <a:cs typeface="+mn-lt"/>
              </a:rPr>
              <a:t>hyvin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erilainen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jokaisella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vaiheella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omat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ilonsa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murheensa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kehitystehtävänsä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C1988C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0096-24CC-F04A-78BB-1F19A80F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Hyvin toimiva perhe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7C340-1E4F-FC40-0D8A-47665CC6B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>
                <a:ea typeface="+mn-lt"/>
                <a:cs typeface="+mn-lt"/>
              </a:rPr>
              <a:t>Johtajuus: </a:t>
            </a:r>
            <a:r>
              <a:rPr lang="en-US" sz="2600" err="1">
                <a:ea typeface="+mn-lt"/>
                <a:cs typeface="+mn-lt"/>
              </a:rPr>
              <a:t>puolisot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ovat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jakaneet</a:t>
            </a:r>
            <a:r>
              <a:rPr lang="en-US" sz="2600">
                <a:ea typeface="+mn-lt"/>
                <a:cs typeface="+mn-lt"/>
              </a:rPr>
              <a:t> johtajuuden </a:t>
            </a:r>
          </a:p>
          <a:p>
            <a:r>
              <a:rPr lang="en-US" sz="2600">
                <a:ea typeface="+mn-lt"/>
                <a:cs typeface="+mn-lt"/>
              </a:rPr>
              <a:t> </a:t>
            </a:r>
            <a:r>
              <a:rPr lang="en-US" sz="2600" err="1">
                <a:ea typeface="+mn-lt"/>
                <a:cs typeface="+mn-lt"/>
              </a:rPr>
              <a:t>Läheisyys</a:t>
            </a:r>
            <a:r>
              <a:rPr lang="en-US" sz="2600">
                <a:ea typeface="+mn-lt"/>
                <a:cs typeface="+mn-lt"/>
              </a:rPr>
              <a:t>: </a:t>
            </a:r>
            <a:r>
              <a:rPr lang="en-US" sz="2600" err="1">
                <a:ea typeface="+mn-lt"/>
                <a:cs typeface="+mn-lt"/>
              </a:rPr>
              <a:t>perheenjäsenet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tuntevat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itsensä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läheisiksi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toisilleen</a:t>
            </a:r>
            <a:r>
              <a:rPr lang="en-US" sz="2600">
                <a:ea typeface="+mn-lt"/>
                <a:cs typeface="+mn-lt"/>
              </a:rPr>
              <a:t> </a:t>
            </a:r>
          </a:p>
          <a:p>
            <a:r>
              <a:rPr lang="en-US" sz="2600">
                <a:ea typeface="+mn-lt"/>
                <a:cs typeface="+mn-lt"/>
              </a:rPr>
              <a:t>Rajat: </a:t>
            </a:r>
            <a:r>
              <a:rPr lang="en-US" sz="2600" err="1">
                <a:ea typeface="+mn-lt"/>
                <a:cs typeface="+mn-lt"/>
              </a:rPr>
              <a:t>sukupolvien</a:t>
            </a:r>
            <a:r>
              <a:rPr lang="en-US" sz="2600">
                <a:ea typeface="+mn-lt"/>
                <a:cs typeface="+mn-lt"/>
              </a:rPr>
              <a:t> välillä </a:t>
            </a:r>
          </a:p>
          <a:p>
            <a:r>
              <a:rPr lang="en-US" sz="2600" err="1">
                <a:ea typeface="+mn-lt"/>
                <a:cs typeface="+mn-lt"/>
              </a:rPr>
              <a:t>Toimiva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vuorovaikutus</a:t>
            </a:r>
            <a:r>
              <a:rPr lang="en-US" sz="2600">
                <a:ea typeface="+mn-lt"/>
                <a:cs typeface="+mn-lt"/>
              </a:rPr>
              <a:t>: </a:t>
            </a:r>
            <a:r>
              <a:rPr lang="en-US" sz="2600" err="1">
                <a:ea typeface="+mn-lt"/>
                <a:cs typeface="+mn-lt"/>
              </a:rPr>
              <a:t>asioista</a:t>
            </a:r>
            <a:r>
              <a:rPr lang="en-US" sz="2600">
                <a:ea typeface="+mn-lt"/>
                <a:cs typeface="+mn-lt"/>
              </a:rPr>
              <a:t> ja </a:t>
            </a:r>
            <a:r>
              <a:rPr lang="en-US" sz="2600" err="1">
                <a:ea typeface="+mn-lt"/>
                <a:cs typeface="+mn-lt"/>
              </a:rPr>
              <a:t>ongelmista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pystytään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puhumaan</a:t>
            </a:r>
            <a:r>
              <a:rPr lang="en-US" sz="2600">
                <a:ea typeface="+mn-lt"/>
                <a:cs typeface="+mn-lt"/>
              </a:rPr>
              <a:t> </a:t>
            </a:r>
          </a:p>
          <a:p>
            <a:r>
              <a:rPr lang="en-US" sz="2600" err="1">
                <a:ea typeface="+mn-lt"/>
                <a:cs typeface="+mn-lt"/>
              </a:rPr>
              <a:t>Tunteet</a:t>
            </a:r>
            <a:r>
              <a:rPr lang="en-US" sz="2600">
                <a:ea typeface="+mn-lt"/>
                <a:cs typeface="+mn-lt"/>
              </a:rPr>
              <a:t>: </a:t>
            </a:r>
            <a:r>
              <a:rPr lang="en-US" sz="2600" err="1">
                <a:ea typeface="+mn-lt"/>
                <a:cs typeface="+mn-lt"/>
              </a:rPr>
              <a:t>tunneilmapiiri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myönteinen</a:t>
            </a:r>
            <a:r>
              <a:rPr lang="en-US" sz="2600">
                <a:ea typeface="+mn-lt"/>
                <a:cs typeface="+mn-lt"/>
              </a:rPr>
              <a:t> ja </a:t>
            </a:r>
            <a:r>
              <a:rPr lang="en-US" sz="2600" err="1">
                <a:ea typeface="+mn-lt"/>
                <a:cs typeface="+mn-lt"/>
              </a:rPr>
              <a:t>ristiriidat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pystytään</a:t>
            </a:r>
            <a:r>
              <a:rPr lang="en-US" sz="2600">
                <a:ea typeface="+mn-lt"/>
                <a:cs typeface="+mn-lt"/>
              </a:rPr>
              <a:t> ratkomaan </a:t>
            </a:r>
          </a:p>
          <a:p>
            <a:r>
              <a:rPr lang="en-US" sz="2600">
                <a:ea typeface="+mn-lt"/>
                <a:cs typeface="+mn-lt"/>
              </a:rPr>
              <a:t> </a:t>
            </a:r>
            <a:r>
              <a:rPr lang="en-US" sz="2600" err="1">
                <a:ea typeface="+mn-lt"/>
                <a:cs typeface="+mn-lt"/>
              </a:rPr>
              <a:t>Päivittäisten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toimintojen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sujuminen</a:t>
            </a:r>
            <a:r>
              <a:rPr lang="en-US" sz="2600">
                <a:ea typeface="+mn-lt"/>
                <a:cs typeface="+mn-lt"/>
              </a:rPr>
              <a:t> ja </a:t>
            </a:r>
            <a:r>
              <a:rPr lang="en-US" sz="2600" err="1">
                <a:ea typeface="+mn-lt"/>
                <a:cs typeface="+mn-lt"/>
              </a:rPr>
              <a:t>voimavarojen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perheen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ulkopuoliseen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elämään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Perhepalveluilla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tuetaan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perheitä</a:t>
            </a:r>
            <a:r>
              <a:rPr lang="en-US" sz="260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siirtymävaiheissa</a:t>
            </a:r>
            <a:r>
              <a:rPr lang="en-US" sz="2600">
                <a:ea typeface="+mn-lt"/>
                <a:cs typeface="+mn-lt"/>
              </a:rPr>
              <a:t> ja </a:t>
            </a:r>
            <a:r>
              <a:rPr lang="en-US" sz="2600" err="1">
                <a:ea typeface="+mn-lt"/>
                <a:cs typeface="+mn-lt"/>
              </a:rPr>
              <a:t>ongelmakohdissa</a:t>
            </a:r>
            <a:r>
              <a:rPr lang="en-US" sz="2600">
                <a:ea typeface="+mn-lt"/>
                <a:cs typeface="+mn-lt"/>
              </a:rPr>
              <a:t>. 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81887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0AC39-D956-4500-65EF-0555BD01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1616490" cy="30990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800"/>
              <a:t>Vanhemmuuden roolit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8100" cap="rnd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CDA7A7-7941-ED31-9443-72B892675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8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C1988C"/>
          </a:solidFill>
          <a:ln w="25400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8CDF4-6A19-9002-D5F0-293B6DD2A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Vanhemmuuden roolikartta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CAE64-28C6-129C-171E-7EF7CB2B3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Pohtikaa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pienryhmissä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Millaisia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odotuksia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usein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liitetään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vanhemmuuden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rooleihin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äitiyteen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dirty="0" err="1">
                <a:solidFill>
                  <a:schemeClr val="bg1"/>
                </a:solidFill>
              </a:rPr>
              <a:t>isyyteen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Minkä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roolin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toteuttaminen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saattaisi</a:t>
            </a:r>
            <a:r>
              <a:rPr lang="en-US" dirty="0">
                <a:solidFill>
                  <a:schemeClr val="bg1"/>
                </a:solidFill>
              </a:rPr>
              <a:t> olla </a:t>
            </a:r>
            <a:r>
              <a:rPr lang="en-US" dirty="0" err="1">
                <a:solidFill>
                  <a:schemeClr val="bg1"/>
                </a:solidFill>
              </a:rPr>
              <a:t>nykyvanhemmille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haastavin</a:t>
            </a:r>
            <a:r>
              <a:rPr lang="en-US" dirty="0">
                <a:solidFill>
                  <a:schemeClr val="bg1"/>
                </a:solidFill>
              </a:rPr>
              <a:t>? </a:t>
            </a:r>
            <a:r>
              <a:rPr lang="en-US" dirty="0" err="1">
                <a:solidFill>
                  <a:schemeClr val="bg1"/>
                </a:solidFill>
              </a:rPr>
              <a:t>Entäpä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luontevin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Miten </a:t>
            </a:r>
            <a:r>
              <a:rPr lang="en-US" dirty="0" err="1">
                <a:solidFill>
                  <a:schemeClr val="bg1"/>
                </a:solidFill>
              </a:rPr>
              <a:t>roolikartan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mukaisest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roolit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näkyvät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tarkoittavat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käytännössä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Miten </a:t>
            </a:r>
            <a:r>
              <a:rPr lang="en-US" dirty="0" err="1">
                <a:solidFill>
                  <a:schemeClr val="bg1"/>
                </a:solidFill>
              </a:rPr>
              <a:t>voisit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hyödyntää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vanhemmuuden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roolikarttaa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perheiden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kanssa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työskenteltäessä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5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1988C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30E05-A0B6-8175-A3DB-59E62DF0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pohdittavaksi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9C362-A0AA-6D38-8DEE-061F9D3F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Päivähoidossa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oleva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lapsi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turhautuu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helposti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arjen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tilanteissa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jos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hän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tahtoansa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läpi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Piirrettäessä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kuvaa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perheestä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lapsi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piirtää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kuvaan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itsensä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isona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värikkäänä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veljeksi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toiseksi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suurimpana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vanhemmat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pieninä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hahmoina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Kotiinlähtötilanteissa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vanhempien</a:t>
            </a:r>
            <a:r>
              <a:rPr lang="en-US" dirty="0">
                <a:ea typeface="+mn-lt"/>
                <a:cs typeface="+mn-lt"/>
              </a:rPr>
              <a:t> on </a:t>
            </a:r>
            <a:r>
              <a:rPr lang="en-US" dirty="0" err="1">
                <a:ea typeface="+mn-lt"/>
                <a:cs typeface="+mn-lt"/>
              </a:rPr>
              <a:t>vaikea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lasta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mukaansa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pihaleikeistä</a:t>
            </a:r>
            <a:r>
              <a:rPr lang="en-US" dirty="0">
                <a:ea typeface="+mn-lt"/>
                <a:cs typeface="+mn-lt"/>
              </a:rPr>
              <a:t>, ja </a:t>
            </a:r>
            <a:r>
              <a:rPr lang="en-US" dirty="0" err="1">
                <a:ea typeface="+mn-lt"/>
                <a:cs typeface="+mn-lt"/>
              </a:rPr>
              <a:t>saattaa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kestää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pitkäänkin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kuin</a:t>
            </a:r>
            <a:r>
              <a:rPr lang="en-US" dirty="0">
                <a:ea typeface="+mn-lt"/>
                <a:cs typeface="+mn-lt"/>
              </a:rPr>
              <a:t> he </a:t>
            </a:r>
            <a:r>
              <a:rPr lang="en-US" dirty="0" err="1">
                <a:ea typeface="+mn-lt"/>
                <a:cs typeface="+mn-lt"/>
              </a:rPr>
              <a:t>pääsevät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lähtemään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Mistä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tällaisessa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tilanteessa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voisi</a:t>
            </a:r>
            <a:r>
              <a:rPr lang="en-US" dirty="0">
                <a:ea typeface="+mn-lt"/>
                <a:cs typeface="+mn-lt"/>
              </a:rPr>
              <a:t> olla </a:t>
            </a:r>
            <a:r>
              <a:rPr lang="en-US" dirty="0" err="1">
                <a:ea typeface="+mn-lt"/>
                <a:cs typeface="+mn-lt"/>
              </a:rPr>
              <a:t>kyse</a:t>
            </a:r>
            <a:r>
              <a:rPr lang="en-US" dirty="0">
                <a:ea typeface="+mn-lt"/>
                <a:cs typeface="+mn-lt"/>
              </a:rPr>
              <a:t>? Miten </a:t>
            </a:r>
            <a:r>
              <a:rPr lang="en-US" dirty="0" err="1">
                <a:ea typeface="+mn-lt"/>
                <a:cs typeface="+mn-lt"/>
              </a:rPr>
              <a:t>tukisit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vanhempia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vanhempien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varhaiskasvatuksen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yhteisessä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kasvatustehtävässä</a:t>
            </a:r>
            <a:r>
              <a:rPr lang="en-US" dirty="0">
                <a:ea typeface="+mn-lt"/>
                <a:cs typeface="+mn-lt"/>
              </a:rPr>
              <a:t>?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77809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C1988C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65637-0386-ABAE-0489-51C4FAC6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Perhe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FCCE-E2E6-4105-6B0F-0C74E706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suomalaisen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yhteiskunnan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perusyksikkö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 err="1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yhdessä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asuvat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avioliitossa</a:t>
            </a:r>
            <a:r>
              <a:rPr lang="en-US" dirty="0">
                <a:ea typeface="+mn-lt"/>
                <a:cs typeface="+mn-lt"/>
              </a:rPr>
              <a:t> tai </a:t>
            </a:r>
            <a:r>
              <a:rPr lang="en-US" dirty="0" err="1">
                <a:ea typeface="+mn-lt"/>
                <a:cs typeface="+mn-lt"/>
              </a:rPr>
              <a:t>avoliitossa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olevat</a:t>
            </a:r>
            <a:r>
              <a:rPr lang="en-US" dirty="0">
                <a:ea typeface="+mn-lt"/>
                <a:cs typeface="+mn-lt"/>
              </a:rPr>
              <a:t> tai </a:t>
            </a:r>
            <a:r>
              <a:rPr lang="en-US" dirty="0" err="1">
                <a:ea typeface="+mn-lt"/>
                <a:cs typeface="+mn-lt"/>
              </a:rPr>
              <a:t>parisuhteensa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rekisteröineet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henkilöt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heidän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lapsensa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jompikumpi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vanhemmista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lapsineen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avio</a:t>
            </a:r>
            <a:r>
              <a:rPr lang="en-US" dirty="0">
                <a:ea typeface="+mn-lt"/>
                <a:cs typeface="+mn-lt"/>
              </a:rPr>
              <a:t>- ja </a:t>
            </a:r>
            <a:r>
              <a:rPr lang="en-US" dirty="0" err="1">
                <a:ea typeface="+mn-lt"/>
                <a:cs typeface="+mn-lt"/>
              </a:rPr>
              <a:t>avopuolisot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sekä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parisuhteensa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rekisteröineet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henkilöt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joilla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ei</a:t>
            </a:r>
            <a:r>
              <a:rPr lang="en-US" dirty="0">
                <a:ea typeface="+mn-lt"/>
                <a:cs typeface="+mn-lt"/>
              </a:rPr>
              <a:t> ole </a:t>
            </a:r>
            <a:r>
              <a:rPr lang="en-US" dirty="0" err="1">
                <a:ea typeface="+mn-lt"/>
                <a:cs typeface="+mn-lt"/>
              </a:rPr>
              <a:t>lapsia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perhemuotoja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ovat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myös</a:t>
            </a:r>
            <a:r>
              <a:rPr lang="en-US" dirty="0">
                <a:ea typeface="+mn-lt"/>
                <a:cs typeface="+mn-lt"/>
              </a:rPr>
              <a:t> mm. </a:t>
            </a:r>
            <a:r>
              <a:rPr lang="en-US" dirty="0" err="1">
                <a:ea typeface="+mn-lt"/>
                <a:cs typeface="+mn-lt"/>
              </a:rPr>
              <a:t>suur</a:t>
            </a:r>
            <a:r>
              <a:rPr lang="en-US" dirty="0">
                <a:ea typeface="+mn-lt"/>
                <a:cs typeface="+mn-lt"/>
              </a:rPr>
              <a:t>-, </a:t>
            </a:r>
            <a:r>
              <a:rPr lang="en-US" dirty="0" err="1">
                <a:ea typeface="+mn-lt"/>
                <a:cs typeface="+mn-lt"/>
              </a:rPr>
              <a:t>uus</a:t>
            </a:r>
            <a:r>
              <a:rPr lang="en-US" dirty="0">
                <a:ea typeface="+mn-lt"/>
                <a:cs typeface="+mn-lt"/>
              </a:rPr>
              <a:t>-, </a:t>
            </a:r>
            <a:r>
              <a:rPr lang="en-US" dirty="0" err="1">
                <a:ea typeface="+mn-lt"/>
                <a:cs typeface="+mn-lt"/>
              </a:rPr>
              <a:t>sateenkaari</a:t>
            </a:r>
            <a:r>
              <a:rPr lang="en-US" dirty="0">
                <a:ea typeface="+mn-lt"/>
                <a:cs typeface="+mn-lt"/>
              </a:rPr>
              <a:t>-, </a:t>
            </a:r>
            <a:r>
              <a:rPr lang="en-US" dirty="0" err="1">
                <a:ea typeface="+mn-lt"/>
                <a:cs typeface="+mn-lt"/>
              </a:rPr>
              <a:t>sijais</a:t>
            </a:r>
            <a:r>
              <a:rPr lang="en-US" dirty="0">
                <a:ea typeface="+mn-lt"/>
                <a:cs typeface="+mn-lt"/>
              </a:rPr>
              <a:t>- ja </a:t>
            </a:r>
            <a:r>
              <a:rPr lang="en-US" dirty="0" err="1">
                <a:ea typeface="+mn-lt"/>
                <a:cs typeface="+mn-lt"/>
              </a:rPr>
              <a:t>adoptioperhe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r>
              <a:rPr lang="en-US" dirty="0" err="1">
                <a:ea typeface="+mn-lt"/>
                <a:cs typeface="+mn-lt"/>
              </a:rPr>
              <a:t>Perheidentiteetti</a:t>
            </a:r>
            <a:r>
              <a:rPr lang="en-US" dirty="0">
                <a:ea typeface="+mn-lt"/>
                <a:cs typeface="+mn-lt"/>
              </a:rPr>
              <a:t> = </a:t>
            </a:r>
            <a:r>
              <a:rPr lang="en-US" dirty="0" err="1">
                <a:ea typeface="+mn-lt"/>
                <a:cs typeface="+mn-lt"/>
              </a:rPr>
              <a:t>käsitys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itsestä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osana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perhettä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68734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6223D-6284-2D2E-4791-581EE0FA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/>
          </a:bodyPr>
          <a:lstStyle/>
          <a:p>
            <a:r>
              <a:rPr lang="en-US" sz="6000"/>
              <a:t>Vanhemmuus ja sen vaiheet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43FE8-D664-0D49-46B4-5A70A71DC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3" r="15753" b="2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8100" cap="rnd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74E97-B93D-E94B-5A1C-7E50DDBA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3164618"/>
            <a:ext cx="4584921" cy="3021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Elämänikäinen</a:t>
            </a:r>
            <a:r>
              <a:rPr lang="en-US" dirty="0"/>
              <a:t> </a:t>
            </a:r>
            <a:r>
              <a:rPr lang="en-US" dirty="0" err="1"/>
              <a:t>tehtävä</a:t>
            </a:r>
            <a:endParaRPr lang="en-US" dirty="0"/>
          </a:p>
          <a:p>
            <a:r>
              <a:rPr lang="en-US" dirty="0" err="1"/>
              <a:t>Ennustamaton</a:t>
            </a:r>
            <a:r>
              <a:rPr lang="en-US" dirty="0"/>
              <a:t>, </a:t>
            </a:r>
            <a:r>
              <a:rPr lang="en-US" dirty="0" err="1"/>
              <a:t>rikas</a:t>
            </a:r>
            <a:r>
              <a:rPr lang="en-US" dirty="0"/>
              <a:t> </a:t>
            </a:r>
            <a:r>
              <a:rPr lang="en-US" dirty="0" err="1"/>
              <a:t>seikkailu</a:t>
            </a:r>
          </a:p>
          <a:p>
            <a:r>
              <a:rPr lang="en-US" dirty="0" err="1"/>
              <a:t>Tehtävät</a:t>
            </a:r>
            <a:r>
              <a:rPr lang="en-US" dirty="0"/>
              <a:t>, </a:t>
            </a:r>
            <a:r>
              <a:rPr lang="en-US" dirty="0" err="1"/>
              <a:t>ilonaiheet</a:t>
            </a:r>
            <a:r>
              <a:rPr lang="en-US" dirty="0"/>
              <a:t> ja </a:t>
            </a:r>
            <a:r>
              <a:rPr lang="en-US" dirty="0" err="1"/>
              <a:t>huolet</a:t>
            </a:r>
            <a:r>
              <a:rPr lang="en-US" dirty="0"/>
              <a:t> </a:t>
            </a:r>
            <a:r>
              <a:rPr lang="en-US" dirty="0" err="1"/>
              <a:t>muuttuvat</a:t>
            </a:r>
            <a:r>
              <a:rPr lang="en-US" dirty="0"/>
              <a:t> </a:t>
            </a:r>
            <a:r>
              <a:rPr lang="en-US" dirty="0" err="1"/>
              <a:t>matkan</a:t>
            </a:r>
            <a:r>
              <a:rPr lang="en-US" dirty="0"/>
              <a:t> </a:t>
            </a:r>
            <a:r>
              <a:rPr lang="en-US" dirty="0" err="1"/>
              <a:t>varrella</a:t>
            </a:r>
            <a:r>
              <a:rPr lang="en-US" dirty="0"/>
              <a:t> </a:t>
            </a:r>
            <a:r>
              <a:rPr lang="en-US" dirty="0" err="1"/>
              <a:t>lasten</a:t>
            </a:r>
            <a:r>
              <a:rPr lang="en-US" dirty="0"/>
              <a:t> </a:t>
            </a:r>
            <a:r>
              <a:rPr lang="en-US" dirty="0" err="1"/>
              <a:t>kasvaessa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4783D-0967-05A6-3BE8-D35E22F0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/>
              <a:t>Vanhemmuuden kaari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8100" cap="rnd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2459-DECA-996D-3400-144EF0263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Tutustu</a:t>
            </a:r>
            <a:r>
              <a:rPr lang="en-US" dirty="0"/>
              <a:t> </a:t>
            </a:r>
            <a:r>
              <a:rPr lang="en-US" dirty="0" err="1"/>
              <a:t>saamiisi</a:t>
            </a:r>
            <a:r>
              <a:rPr lang="en-US" dirty="0"/>
              <a:t> </a:t>
            </a:r>
            <a:r>
              <a:rPr lang="en-US" dirty="0" err="1"/>
              <a:t>materiaaleihin</a:t>
            </a:r>
            <a:r>
              <a:rPr lang="en-US" dirty="0"/>
              <a:t> </a:t>
            </a:r>
            <a:r>
              <a:rPr lang="en-US" dirty="0" err="1"/>
              <a:t>vanhemmuuden</a:t>
            </a:r>
            <a:r>
              <a:rPr lang="en-US" dirty="0"/>
              <a:t> </a:t>
            </a:r>
            <a:r>
              <a:rPr lang="en-US" dirty="0" err="1"/>
              <a:t>vaiheista</a:t>
            </a:r>
            <a:endParaRPr lang="en-US"/>
          </a:p>
          <a:p>
            <a:r>
              <a:rPr lang="en-US" dirty="0" err="1">
                <a:ea typeface="+mn-lt"/>
                <a:cs typeface="+mn-lt"/>
              </a:rPr>
              <a:t>Tämän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jälkeen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piirrä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kaari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dirty="0" err="1">
                <a:ea typeface="+mn-lt"/>
                <a:cs typeface="+mn-lt"/>
              </a:rPr>
              <a:t>johon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merkitset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vanhemmuuden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eri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vaiheet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r>
              <a:rPr lang="en-US" dirty="0" err="1">
                <a:ea typeface="+mn-lt"/>
                <a:cs typeface="+mn-lt"/>
              </a:rPr>
              <a:t>Kirjoita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itsellesi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ylös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myös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millaisia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iloja</a:t>
            </a:r>
            <a:r>
              <a:rPr lang="en-US" b="1" dirty="0">
                <a:ea typeface="+mn-lt"/>
                <a:cs typeface="+mn-lt"/>
              </a:rPr>
              <a:t> ja </a:t>
            </a:r>
            <a:r>
              <a:rPr lang="en-US" b="1" dirty="0" err="1">
                <a:ea typeface="+mn-lt"/>
                <a:cs typeface="+mn-lt"/>
              </a:rPr>
              <a:t>haasteita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eri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vaiheista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voi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löytyä</a:t>
            </a:r>
            <a:r>
              <a:rPr lang="en-US" b="1" dirty="0">
                <a:ea typeface="+mn-lt"/>
                <a:cs typeface="+mn-lt"/>
              </a:rPr>
              <a:t>?</a:t>
            </a:r>
            <a:endParaRPr lang="en-US" b="1" dirty="0"/>
          </a:p>
          <a:p>
            <a:r>
              <a:rPr lang="en-US" b="1" dirty="0" err="1"/>
              <a:t>Ajatusten</a:t>
            </a:r>
            <a:r>
              <a:rPr lang="en-US" b="1" dirty="0"/>
              <a:t> </a:t>
            </a:r>
            <a:r>
              <a:rPr lang="en-US" b="1" dirty="0" err="1"/>
              <a:t>vaihto</a:t>
            </a:r>
            <a:r>
              <a:rPr lang="en-US" b="1" dirty="0"/>
              <a:t> </a:t>
            </a:r>
            <a:r>
              <a:rPr lang="en-US" b="1" dirty="0" err="1"/>
              <a:t>eri</a:t>
            </a:r>
            <a:r>
              <a:rPr lang="en-US" b="1" dirty="0"/>
              <a:t> </a:t>
            </a:r>
            <a:r>
              <a:rPr lang="en-US" b="1" dirty="0" err="1"/>
              <a:t>vaiheiden</a:t>
            </a:r>
            <a:r>
              <a:rPr lang="en-US" b="1" dirty="0"/>
              <a:t> </a:t>
            </a:r>
            <a:r>
              <a:rPr lang="en-US" b="1" dirty="0" err="1"/>
              <a:t>iloista</a:t>
            </a:r>
            <a:r>
              <a:rPr lang="en-US" b="1" dirty="0"/>
              <a:t> ja </a:t>
            </a:r>
            <a:r>
              <a:rPr lang="en-US" b="1" dirty="0" err="1"/>
              <a:t>haasteista</a:t>
            </a:r>
            <a:r>
              <a:rPr lang="en-US" b="1" dirty="0"/>
              <a:t> </a:t>
            </a:r>
            <a:r>
              <a:rPr lang="en-US" b="1" dirty="0" err="1"/>
              <a:t>pienryhmissä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5" name="Picture 4" descr="Aurinko loistaa kivi formation">
            <a:extLst>
              <a:ext uri="{FF2B5EF4-FFF2-40B4-BE49-F238E27FC236}">
                <a16:creationId xmlns:a16="http://schemas.microsoft.com/office/drawing/2014/main" id="{B288F71A-B501-C936-6E42-ACA4A6548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7" r="4565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736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3E8D-B1E3-4050-4AA1-93D82D39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1. </a:t>
            </a:r>
            <a:r>
              <a:rPr lang="en-US" dirty="0" err="1">
                <a:ea typeface="+mj-lt"/>
                <a:cs typeface="+mj-lt"/>
              </a:rPr>
              <a:t>Muodostuva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vanhemmuus</a:t>
            </a:r>
            <a:r>
              <a:rPr lang="en-US" dirty="0">
                <a:ea typeface="+mj-lt"/>
                <a:cs typeface="+mj-lt"/>
              </a:rPr>
              <a:t>/</a:t>
            </a:r>
            <a:r>
              <a:rPr lang="en-US" dirty="0" err="1">
                <a:ea typeface="+mj-lt"/>
                <a:cs typeface="+mj-lt"/>
              </a:rPr>
              <a:t>lasta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odottava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perhe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11E80-4CD9-14C5-4B75-E7B13385D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 err="1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Vanhemmuuden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alku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Siirtymävaihe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äidin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vanhemmuus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itsestään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selvää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isän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vanhemmuus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perustuu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avioliittoon</a:t>
            </a:r>
            <a:r>
              <a:rPr lang="en-US" dirty="0">
                <a:ea typeface="+mn-lt"/>
                <a:cs typeface="+mn-lt"/>
              </a:rPr>
              <a:t> tai </a:t>
            </a:r>
            <a:r>
              <a:rPr lang="en-US" dirty="0" err="1">
                <a:ea typeface="+mn-lt"/>
                <a:cs typeface="+mn-lt"/>
              </a:rPr>
              <a:t>isyyden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tunnustamiseen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Uuden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roolin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omaksuminen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parisuhteen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muuttuminen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kolmiosuhteeksi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0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C7440-3ABD-3CF8-B05A-D0A963F2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100"/>
              <a:t>2. Vastasyntyneen lapsen perhe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8100" cap="rnd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C31C-DAA9-9640-E26E-9D7F9364E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Perheen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yhteenkuuluvuuden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kasvattaminen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 err="1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Lapsen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tarpeista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huolehtiminen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r>
              <a:rPr lang="en-US" dirty="0" err="1">
                <a:ea typeface="+mn-lt"/>
                <a:cs typeface="+mn-lt"/>
              </a:rPr>
              <a:t>Kasvun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kehityksen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seuraaminen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Univaikeudet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kehitysvaiheissa</a:t>
            </a:r>
            <a:endParaRPr lang="en-US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5775B-6A39-FE86-C5E3-9F3DB84CD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21" r="17285" b="625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682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A9D00-EC91-AF22-32F5-EADD6545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/>
              <a:t>3. Leikki-ikäisen perhe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8100" cap="rnd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84B3D-ACAF-353E-814F-E6A9D796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Huomion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antaminen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r>
              <a:rPr lang="en-US" dirty="0" err="1">
                <a:ea typeface="+mn-lt"/>
                <a:cs typeface="+mn-lt"/>
              </a:rPr>
              <a:t>Rajojen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asettaminen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kiukun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kestäminen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Lapsen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sosiaalistaminen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kontaktien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luominen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Omien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tarpeiden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sivuuttaminen</a:t>
            </a:r>
            <a:r>
              <a:rPr lang="en-US" dirty="0">
                <a:ea typeface="+mn-lt"/>
                <a:cs typeface="+mn-lt"/>
              </a:rPr>
              <a:t> mm: </a:t>
            </a:r>
            <a:r>
              <a:rPr lang="en-US" dirty="0" err="1">
                <a:ea typeface="+mn-lt"/>
                <a:cs typeface="+mn-lt"/>
              </a:rPr>
              <a:t>omat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harrastukset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ystävät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9199D-B6CD-28E7-BD8C-B83F9C912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48" r="29040" b="625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281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941D-4F08-A838-3609-A5AB3464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kouluikäisen</a:t>
            </a:r>
            <a:r>
              <a:rPr lang="en-US" dirty="0"/>
              <a:t> </a:t>
            </a:r>
            <a:r>
              <a:rPr lang="en-US" dirty="0" err="1"/>
              <a:t>perhe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7D8C4-73E3-509B-13BF-DFDD15D05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Lapsen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itsenäisyyden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lisääminen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Vapauden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vastuun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antaminen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sopivasti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Kodin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ulkopuolella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selviytymisen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tukeminen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Sopivien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rajojen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löytäminen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7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A8811-2228-04BD-DABA-4A50ADEA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/>
              <a:t>5. itsenäistyvän nuoren perhe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8100" cap="rnd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AE904-161A-2577-CCC1-76CC2F1D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ea typeface="+mn-lt"/>
                <a:cs typeface="+mn-lt"/>
              </a:rPr>
              <a:t>Itsenäistymisen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harjoittelu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err="1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Nuoren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identiteetin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pohtiminen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Nuoren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suhde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vanhempiin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arvioiminen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dirty="0" err="1">
                <a:ea typeface="+mn-lt"/>
                <a:cs typeface="+mn-lt"/>
              </a:rPr>
              <a:t>Tasapainottelu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rajojen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asettamisen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itsenäistymisen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välillä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F67D2-0039-4573-78D3-CC7B8385B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8" r="40619" b="625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71592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213A21"/>
      </a:dk2>
      <a:lt2>
        <a:srgbClr val="E2E7E8"/>
      </a:lt2>
      <a:accent1>
        <a:srgbClr val="C1988C"/>
      </a:accent1>
      <a:accent2>
        <a:srgbClr val="BA7F8A"/>
      </a:accent2>
      <a:accent3>
        <a:srgbClr val="C594B1"/>
      </a:accent3>
      <a:accent4>
        <a:srgbClr val="B97FBA"/>
      </a:accent4>
      <a:accent5>
        <a:srgbClr val="B196C6"/>
      </a:accent5>
      <a:accent6>
        <a:srgbClr val="887FBA"/>
      </a:accent6>
      <a:hlink>
        <a:srgbClr val="5C8A98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SketchyVTI</vt:lpstr>
      <vt:lpstr>Vanhemmuuden vaiheet ja roolit</vt:lpstr>
      <vt:lpstr>Perhe</vt:lpstr>
      <vt:lpstr>Vanhemmuus ja sen vaiheet</vt:lpstr>
      <vt:lpstr>Vanhemmuuden kaari</vt:lpstr>
      <vt:lpstr>1. Muodostuva vanhemmuus/lasta odottava perhe</vt:lpstr>
      <vt:lpstr>2. Vastasyntyneen lapsen perhe</vt:lpstr>
      <vt:lpstr>3. Leikki-ikäisen perhe</vt:lpstr>
      <vt:lpstr>4. kouluikäisen perhe</vt:lpstr>
      <vt:lpstr>5. itsenäistyvän nuoren perhe</vt:lpstr>
      <vt:lpstr>PowerPoint Presentation</vt:lpstr>
      <vt:lpstr>Hyvin toimiva perhe</vt:lpstr>
      <vt:lpstr>Vanhemmuuden roolit</vt:lpstr>
      <vt:lpstr>Vanhemmuuden roolikartta</vt:lpstr>
      <vt:lpstr>pohdittavaksi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182</cp:revision>
  <dcterms:created xsi:type="dcterms:W3CDTF">2022-10-18T18:38:48Z</dcterms:created>
  <dcterms:modified xsi:type="dcterms:W3CDTF">2022-10-19T18:57:03Z</dcterms:modified>
</cp:coreProperties>
</file>