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aineetonkulttuuriperinto.fi/wiki/Luokka:Juhlat_ja_tavat" TargetMode="External"/><Relationship Id="rId7" Type="http://schemas.openxmlformats.org/officeDocument/2006/relationships/hyperlink" Target="https://wiki.aineetonkulttuuriperinto.fi/wiki/Luokka:Suullinen_perinne" TargetMode="External"/><Relationship Id="rId2" Type="http://schemas.openxmlformats.org/officeDocument/2006/relationships/hyperlink" Target="https://opi.aineetonkulttuuriperinto.fi/fi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aineetonkulttuuriperinto.fi/wiki/Luokka:Musiikki_ja_tanssi" TargetMode="External"/><Relationship Id="rId5" Type="http://schemas.openxmlformats.org/officeDocument/2006/relationships/hyperlink" Target="https://wiki.aineetonkulttuuriperinto.fi/wiki/Luokka:Pelit_ja_leikit" TargetMode="External"/><Relationship Id="rId4" Type="http://schemas.openxmlformats.org/officeDocument/2006/relationships/hyperlink" Target="https://wiki.aineetonkulttuuriperinto.fi/wiki/Luokka:Ruokaperinteet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156AE5-5279-42D2-B0A0-EA9F7B797D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SUOMALAINEN KULTTURIPERINTÖ JA SEN SIIRTÄMINEN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759EC00-0326-49EB-961A-773F9A3818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21505" y="3623483"/>
            <a:ext cx="1474624" cy="571013"/>
          </a:xfrm>
        </p:spPr>
        <p:txBody>
          <a:bodyPr>
            <a:normAutofit/>
          </a:bodyPr>
          <a:lstStyle/>
          <a:p>
            <a:r>
              <a:rPr lang="fi-FI" dirty="0" smtClean="0"/>
              <a:t>Syksy 2021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05318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988B1A-80F3-490E-BAEB-D92AEDC62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Ryhmätyön ohjeet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1E51A3-9AAB-4CCE-8875-735E7F1AF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563" y="1946246"/>
            <a:ext cx="10956022" cy="410723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i-FI" dirty="0"/>
              <a:t>RYHMÄ / PARI:</a:t>
            </a:r>
          </a:p>
          <a:p>
            <a:r>
              <a:rPr lang="fi-FI" dirty="0"/>
              <a:t>ETSII TIETOA omasta aiheesta varhaiskasvatuksen näkökulmasta eli </a:t>
            </a:r>
            <a:r>
              <a:rPr lang="fi-FI" b="1" dirty="0"/>
              <a:t>mitä voi siirtää varhaiskasvatuksessa lapsille</a:t>
            </a:r>
            <a:endParaRPr lang="fi-FI" dirty="0"/>
          </a:p>
          <a:p>
            <a:pPr lvl="0"/>
            <a:r>
              <a:rPr lang="fi-FI" dirty="0"/>
              <a:t>KERTOO VALITSEMIENNE TIETOJEN TAUSTAA (mielenkiintoinen asia, lapsille helposti kerrottava asia jne.)</a:t>
            </a:r>
          </a:p>
          <a:p>
            <a:pPr lvl="0"/>
            <a:r>
              <a:rPr lang="fi-FI" dirty="0"/>
              <a:t>TEKEE ESITYKSEN AIHEESTA, jonka voi jakaa toisille paperiversiona (Esim. PP, kirjoitelma, </a:t>
            </a:r>
            <a:r>
              <a:rPr lang="fi-FI" dirty="0" err="1" smtClean="0"/>
              <a:t>mindmap</a:t>
            </a:r>
            <a:r>
              <a:rPr lang="fi-FI" dirty="0" smtClean="0"/>
              <a:t>, tms</a:t>
            </a:r>
            <a:r>
              <a:rPr lang="fi-FI" dirty="0" smtClean="0"/>
              <a:t>.)</a:t>
            </a:r>
            <a:endParaRPr lang="fi-FI" dirty="0"/>
          </a:p>
          <a:p>
            <a:pPr lvl="0"/>
            <a:r>
              <a:rPr lang="fi-FI" dirty="0" smtClean="0"/>
              <a:t>ETSII JA LIITTÄÄ </a:t>
            </a:r>
            <a:r>
              <a:rPr lang="fi-FI" dirty="0"/>
              <a:t>ESITYKSEEN </a:t>
            </a:r>
            <a:r>
              <a:rPr lang="fi-FI" dirty="0" smtClean="0"/>
              <a:t>MUKAAN: </a:t>
            </a:r>
            <a:r>
              <a:rPr lang="fi-FI" b="1" dirty="0"/>
              <a:t>KONKREETTISTA </a:t>
            </a:r>
            <a:r>
              <a:rPr lang="fi-FI" b="1" dirty="0" smtClean="0"/>
              <a:t>REKVISIITTAA </a:t>
            </a:r>
            <a:r>
              <a:rPr lang="fi-FI" dirty="0"/>
              <a:t>/ </a:t>
            </a:r>
            <a:r>
              <a:rPr lang="fi-FI" b="1" dirty="0" smtClean="0"/>
              <a:t>AIHEESEEN LIITTYVÄN LAPSILLE SUUNNATTUN TOIMINTAHETKEN SUUNNITELMAN</a:t>
            </a:r>
            <a:r>
              <a:rPr lang="fi-FI" dirty="0" smtClean="0"/>
              <a:t>/ </a:t>
            </a:r>
            <a:r>
              <a:rPr lang="fi-FI" b="1" dirty="0"/>
              <a:t>ETSII VIDEON </a:t>
            </a:r>
            <a:r>
              <a:rPr lang="fi-FI" b="1" dirty="0" smtClean="0"/>
              <a:t>AIHEESTA</a:t>
            </a:r>
            <a:endParaRPr lang="fi-FI" dirty="0"/>
          </a:p>
          <a:p>
            <a:pPr lvl="0"/>
            <a:r>
              <a:rPr lang="fi-FI" b="1" dirty="0"/>
              <a:t>Esitykset </a:t>
            </a:r>
            <a:r>
              <a:rPr lang="fi-FI" b="1" dirty="0"/>
              <a:t>8</a:t>
            </a:r>
            <a:r>
              <a:rPr lang="fi-FI" b="1" dirty="0" smtClean="0"/>
              <a:t>.9</a:t>
            </a:r>
            <a:r>
              <a:rPr lang="fi-FI" b="1" dirty="0"/>
              <a:t>. klo </a:t>
            </a:r>
            <a:r>
              <a:rPr lang="fi-FI" b="1" dirty="0" smtClean="0"/>
              <a:t>8.15-9.45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9447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46AE9C-A35C-4B33-9BE6-8661F500A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sz="4000" dirty="0"/>
              <a:t>RYHMÄTYÖN AIHEET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9FFA19-2A6D-427A-B190-4DB567341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006" y="1921080"/>
            <a:ext cx="11442583" cy="413240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b="1" dirty="0" smtClean="0"/>
              <a:t>RYHMÄ 1:</a:t>
            </a:r>
          </a:p>
          <a:p>
            <a:pPr marL="0" indent="0">
              <a:buNone/>
            </a:pPr>
            <a:r>
              <a:rPr lang="fi-FI" b="1" dirty="0" smtClean="0"/>
              <a:t>Juhlat </a:t>
            </a:r>
            <a:r>
              <a:rPr lang="fi-FI" b="1" dirty="0"/>
              <a:t>ja tavat </a:t>
            </a:r>
            <a:br>
              <a:rPr lang="fi-FI" b="1" dirty="0"/>
            </a:br>
            <a:r>
              <a:rPr lang="fi-FI" dirty="0" err="1"/>
              <a:t>Tavat</a:t>
            </a:r>
            <a:r>
              <a:rPr lang="fi-FI" dirty="0"/>
              <a:t>, rituaalit ja juhlat voivat olla merkkinä vaikkapa vuodenaikojen vaihtumisesta, ihmisen elämänvaiheista tai maanviljelyn merkittävistä tapahtumista.</a:t>
            </a:r>
          </a:p>
          <a:p>
            <a:pPr marL="0" indent="0">
              <a:buNone/>
            </a:pPr>
            <a:r>
              <a:rPr lang="fi-FI" b="1" dirty="0" smtClean="0"/>
              <a:t>RYHMÄ 2: </a:t>
            </a:r>
          </a:p>
          <a:p>
            <a:pPr marL="0" indent="0">
              <a:buNone/>
            </a:pPr>
            <a:r>
              <a:rPr lang="fi-FI" b="1" dirty="0" smtClean="0"/>
              <a:t>Musiikki </a:t>
            </a:r>
            <a:r>
              <a:rPr lang="fi-FI" b="1" dirty="0"/>
              <a:t>ja tanssi </a:t>
            </a:r>
            <a:br>
              <a:rPr lang="fi-FI" b="1" dirty="0"/>
            </a:br>
            <a:r>
              <a:rPr lang="fi-FI" dirty="0"/>
              <a:t>Tanssiminen, laulaminen ja soittaminen ovat ilmaisumuotoja, joita harjoitetaan mitä moninaisimmissa yhteyksissä: yksin tai yhdessä, työssä tai vapaa-ajalla, yksityisesti tai julkisesti, osana seremoniaa tai juhlaa, surun tai rakkauden kohdatessa. </a:t>
            </a:r>
            <a:endParaRPr lang="fi-FI" b="1" dirty="0"/>
          </a:p>
          <a:p>
            <a:pPr marL="0" indent="0">
              <a:buNone/>
            </a:pPr>
            <a:r>
              <a:rPr lang="fi-FI" b="1" dirty="0" smtClean="0"/>
              <a:t>RYHMÄ 3:</a:t>
            </a:r>
          </a:p>
          <a:p>
            <a:pPr marL="0" indent="0">
              <a:buNone/>
            </a:pPr>
            <a:r>
              <a:rPr lang="fi-FI" b="1" dirty="0" smtClean="0"/>
              <a:t>Suullinen </a:t>
            </a:r>
            <a:r>
              <a:rPr lang="fi-FI" b="1" dirty="0"/>
              <a:t>perinne</a:t>
            </a:r>
            <a:br>
              <a:rPr lang="fi-FI" b="1" dirty="0"/>
            </a:br>
            <a:r>
              <a:rPr lang="fi-FI" dirty="0"/>
              <a:t>Suullinen perinne pitää sisällään suuren valikoiman kulttuurin esitysmuotoja, kuten sananlaskut, arvoitukset, tarinat, lastenlorut, tarut, myytit, vitsit, laulut, runot ja loitsut.</a:t>
            </a:r>
          </a:p>
          <a:p>
            <a:pPr marL="0" indent="0">
              <a:buNone/>
            </a:pPr>
            <a:r>
              <a:rPr lang="fi-FI" b="1" dirty="0" smtClean="0"/>
              <a:t>RYHMÄ 4:</a:t>
            </a:r>
          </a:p>
          <a:p>
            <a:pPr marL="0" indent="0">
              <a:buNone/>
            </a:pPr>
            <a:r>
              <a:rPr lang="fi-FI" b="1" dirty="0" smtClean="0"/>
              <a:t>Ruokaperinteet</a:t>
            </a:r>
            <a:r>
              <a:rPr lang="fi-FI" b="1" dirty="0"/>
              <a:t/>
            </a:r>
            <a:br>
              <a:rPr lang="fi-FI" b="1" dirty="0"/>
            </a:br>
            <a:r>
              <a:rPr lang="fi-FI" dirty="0"/>
              <a:t>Jokaisessa maassa on oma ruokakulttuurinsa, johon kuuluvat tietyt perusraaka-aineet, valmistustavat sekä ominaiset mausteet.</a:t>
            </a:r>
            <a:endParaRPr lang="fi-FI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66825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3E6348-D32B-4B5E-A919-5083EE9EC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LINKKIVINKKEJÄ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E82431-D3FB-415E-9043-4F3A93890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Aineeton kulttuuriperintö </a:t>
            </a:r>
            <a:r>
              <a:rPr lang="fi-FI" dirty="0">
                <a:hlinkClick r:id="rId2"/>
              </a:rPr>
              <a:t>https://opi.aineetonkulttuuriperinto.fi/fi/</a:t>
            </a:r>
            <a:endParaRPr lang="fi-FI" dirty="0"/>
          </a:p>
          <a:p>
            <a:r>
              <a:rPr lang="fi-FI" dirty="0"/>
              <a:t>Juhlat ja tavat </a:t>
            </a:r>
            <a:r>
              <a:rPr lang="fi-FI" dirty="0">
                <a:hlinkClick r:id="rId3"/>
              </a:rPr>
              <a:t>https://wiki.aineetonkulttuuriperinto.fi/wiki/Luokka:Juhlat_ja_tavat</a:t>
            </a:r>
            <a:endParaRPr lang="fi-FI" dirty="0"/>
          </a:p>
          <a:p>
            <a:r>
              <a:rPr lang="fi-FI" dirty="0"/>
              <a:t>Ruokaperinteet </a:t>
            </a:r>
            <a:r>
              <a:rPr lang="fi-FI" dirty="0">
                <a:hlinkClick r:id="rId4"/>
              </a:rPr>
              <a:t>https://wiki.aineetonkulttuuriperinto.fi/wiki/Luokka:Ruokaperinteet</a:t>
            </a:r>
            <a:endParaRPr lang="fi-FI" dirty="0"/>
          </a:p>
          <a:p>
            <a:r>
              <a:rPr lang="fi-FI" dirty="0"/>
              <a:t>Pelit ja leikit </a:t>
            </a:r>
            <a:r>
              <a:rPr lang="fi-FI" dirty="0">
                <a:hlinkClick r:id="rId5"/>
              </a:rPr>
              <a:t>https://wiki.aineetonkulttuuriperinto.fi/wiki/Luokka:Pelit_ja_leikit</a:t>
            </a:r>
            <a:endParaRPr lang="fi-FI" dirty="0"/>
          </a:p>
          <a:p>
            <a:r>
              <a:rPr lang="fi-FI" dirty="0"/>
              <a:t>Musiikki ja tanssi </a:t>
            </a:r>
            <a:r>
              <a:rPr lang="fi-FI" dirty="0">
                <a:hlinkClick r:id="rId6"/>
              </a:rPr>
              <a:t>https://wiki.aineetonkulttuuriperinto.fi/wiki/Luokka:Musiikki_ja_tanssi</a:t>
            </a:r>
            <a:endParaRPr lang="fi-FI" dirty="0"/>
          </a:p>
          <a:p>
            <a:r>
              <a:rPr lang="fi-FI" dirty="0"/>
              <a:t>Suullinen perinne </a:t>
            </a:r>
            <a:r>
              <a:rPr lang="fi-FI" dirty="0">
                <a:hlinkClick r:id="rId7"/>
              </a:rPr>
              <a:t>https://wiki.aineetonkulttuuriperinto.fi/wiki/Luokka:Suullinen_perinne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8037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Ryhmätyön palautus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Muille kopioitava osio palautetaan </a:t>
            </a:r>
            <a:r>
              <a:rPr lang="fi-FI" dirty="0" err="1" smtClean="0"/>
              <a:t>pedanetin</a:t>
            </a:r>
            <a:r>
              <a:rPr lang="fi-FI" dirty="0" smtClean="0"/>
              <a:t> palautuskansioon viimeistään ti 7.9.</a:t>
            </a:r>
          </a:p>
          <a:p>
            <a:r>
              <a:rPr lang="fi-FI" dirty="0" smtClean="0"/>
              <a:t>Ke 8.9. tunneilla ryhmät/parit esittelevät työnsä muille opiskelijoille sekä esittelee samalla valitsemaansa konkreettista rekvisiittaa, toimintahetken </a:t>
            </a:r>
            <a:r>
              <a:rPr lang="fi-FI" smtClean="0"/>
              <a:t>ja videon.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8768891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991E8E267B2E54688C92E71F75DC1F8" ma:contentTypeVersion="12" ma:contentTypeDescription="Luo uusi asiakirja." ma:contentTypeScope="" ma:versionID="0d0d4ca410bb43ac2594abbed20f76f3">
  <xsd:schema xmlns:xsd="http://www.w3.org/2001/XMLSchema" xmlns:xs="http://www.w3.org/2001/XMLSchema" xmlns:p="http://schemas.microsoft.com/office/2006/metadata/properties" xmlns:ns3="919f7752-8d9c-4bdc-8753-27a993321872" xmlns:ns4="a5149041-3037-49cb-a805-ab7d0b5517e3" targetNamespace="http://schemas.microsoft.com/office/2006/metadata/properties" ma:root="true" ma:fieldsID="17908f87c14c7a52a0ff1249eb6b6945" ns3:_="" ns4:_="">
    <xsd:import namespace="919f7752-8d9c-4bdc-8753-27a993321872"/>
    <xsd:import namespace="a5149041-3037-49cb-a805-ab7d0b5517e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9f7752-8d9c-4bdc-8753-27a99332187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149041-3037-49cb-a805-ab7d0b5517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0CF11EB-D5F1-4ADF-BDE4-DC3FDF6571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9f7752-8d9c-4bdc-8753-27a993321872"/>
    <ds:schemaRef ds:uri="a5149041-3037-49cb-a805-ab7d0b5517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944B17-8F01-4250-8743-1B6A909FE5A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0267EC-434B-48E1-ABCC-628B7BB7EFE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a5149041-3037-49cb-a805-ab7d0b5517e3"/>
    <ds:schemaRef ds:uri="http://purl.org/dc/elements/1.1/"/>
    <ds:schemaRef ds:uri="http://schemas.microsoft.com/office/2006/metadata/properties"/>
    <ds:schemaRef ds:uri="http://schemas.microsoft.com/office/infopath/2007/PartnerControls"/>
    <ds:schemaRef ds:uri="919f7752-8d9c-4bdc-8753-27a99332187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TM10001114[[fn=Galleria]]</Template>
  <TotalTime>72</TotalTime>
  <Words>278</Words>
  <Application>Microsoft Office PowerPoint</Application>
  <PresentationFormat>Laajakuva</PresentationFormat>
  <Paragraphs>28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Galleria</vt:lpstr>
      <vt:lpstr>SUOMALAINEN KULTTURIPERINTÖ JA SEN SIIRTÄMINEN</vt:lpstr>
      <vt:lpstr>Ryhmätyön ohjeet</vt:lpstr>
      <vt:lpstr> RYHMÄTYÖN AIHEET</vt:lpstr>
      <vt:lpstr>LINKKIVINKKEJÄ</vt:lpstr>
      <vt:lpstr>Ryhmätyön palautus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SUOMALAINEN KULTTURIPERINTÖ JA SEN SIIRTÄMINEN</dc:title>
  <dc:creator>Leena Pirnes</dc:creator>
  <cp:lastModifiedBy>Paukkuri Jenni</cp:lastModifiedBy>
  <cp:revision>8</cp:revision>
  <dcterms:created xsi:type="dcterms:W3CDTF">2020-09-08T12:30:02Z</dcterms:created>
  <dcterms:modified xsi:type="dcterms:W3CDTF">2021-08-31T18:08:01Z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0x0101008991E8E267B2E54688C92E71F75DC1F8</vt:lpwstr>
  </property>
</Properties>
</file>