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Lst>
  <p:notesMasterIdLst>
    <p:notesMasterId r:id="rId19"/>
  </p:notesMasterIdLst>
  <p:handoutMasterIdLst>
    <p:handoutMasterId r:id="rId20"/>
  </p:handoutMasterIdLst>
  <p:sldIdLst>
    <p:sldId id="271" r:id="rId3"/>
    <p:sldId id="256" r:id="rId4"/>
    <p:sldId id="257" r:id="rId5"/>
    <p:sldId id="262" r:id="rId6"/>
    <p:sldId id="258" r:id="rId7"/>
    <p:sldId id="268" r:id="rId8"/>
    <p:sldId id="269" r:id="rId9"/>
    <p:sldId id="263" r:id="rId10"/>
    <p:sldId id="264" r:id="rId11"/>
    <p:sldId id="265" r:id="rId12"/>
    <p:sldId id="266" r:id="rId13"/>
    <p:sldId id="267" r:id="rId14"/>
    <p:sldId id="259" r:id="rId15"/>
    <p:sldId id="261" r:id="rId16"/>
    <p:sldId id="260" r:id="rId17"/>
    <p:sldId id="270" r:id="rId18"/>
  </p:sldIdLst>
  <p:sldSz cx="12188825" cy="6858000"/>
  <p:notesSz cx="6797675" cy="9926638"/>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5000" autoAdjust="0"/>
  </p:normalViewPr>
  <p:slideViewPr>
    <p:cSldViewPr>
      <p:cViewPr varScale="1">
        <p:scale>
          <a:sx n="86" d="100"/>
          <a:sy n="86" d="100"/>
        </p:scale>
        <p:origin x="619" y="58"/>
      </p:cViewPr>
      <p:guideLst>
        <p:guide orient="horz" pos="2160"/>
        <p:guide pos="3839"/>
      </p:guideLst>
    </p:cSldViewPr>
  </p:slideViewPr>
  <p:notesTextViewPr>
    <p:cViewPr>
      <p:scale>
        <a:sx n="1" d="1"/>
        <a:sy n="1" d="1"/>
      </p:scale>
      <p:origin x="0" y="0"/>
    </p:cViewPr>
  </p:notesTextViewPr>
  <p:notesViewPr>
    <p:cSldViewPr>
      <p:cViewPr varScale="1">
        <p:scale>
          <a:sx n="85" d="100"/>
          <a:sy n="85" d="100"/>
        </p:scale>
        <p:origin x="305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rtlCol="0"/>
        <a:lstStyle/>
        <a:p>
          <a:pPr rtl="0"/>
          <a:endParaRPr lang="en-US"/>
        </a:p>
      </dgm:t>
    </dgm:pt>
    <dgm:pt modelId="{5FC34D3A-C8D4-483C-8695-507470E74D50}">
      <dgm:prSet/>
      <dgm:spPr/>
      <dgm:t>
        <a:bodyPr rtlCol="0"/>
        <a:lstStyle/>
        <a:p>
          <a:pPr rtl="0"/>
          <a:endParaRPr lang="fi" dirty="0"/>
        </a:p>
      </dgm:t>
    </dgm:pt>
    <dgm:pt modelId="{9978A89C-C2F1-4241-807C-13619E6D6376}" type="parTrans" cxnId="{277179CE-E2F5-4733-8D23-9E37CACB7B9E}">
      <dgm:prSet/>
      <dgm:spPr/>
      <dgm:t>
        <a:bodyPr rtlCol="0"/>
        <a:lstStyle/>
        <a:p>
          <a:pPr rtl="0"/>
          <a:endParaRPr lang="en-US"/>
        </a:p>
      </dgm:t>
    </dgm:pt>
    <dgm:pt modelId="{1DECF9F5-40C0-4379-BCCE-7BCAAD54807B}" type="sibTrans" cxnId="{277179CE-E2F5-4733-8D23-9E37CACB7B9E}">
      <dgm:prSet/>
      <dgm:spPr/>
      <dgm:t>
        <a:bodyPr rtlCol="0"/>
        <a:lstStyle/>
        <a:p>
          <a:pPr rtl="0"/>
          <a:endParaRPr lang="en-US"/>
        </a:p>
      </dgm:t>
    </dgm:pt>
    <dgm:pt modelId="{C057D6ED-8F49-42DC-B8A7-C07F68F0F734}">
      <dgm:prSet/>
      <dgm:spPr/>
      <dgm:t>
        <a:bodyPr rtlCol="0"/>
        <a:lstStyle/>
        <a:p>
          <a:pPr rtl="0"/>
          <a:endParaRPr lang="fi" dirty="0"/>
        </a:p>
      </dgm:t>
    </dgm:pt>
    <dgm:pt modelId="{131D11D9-3030-4E3B-8F84-0108E6497B2A}" type="parTrans" cxnId="{FB0FA082-3950-4822-951F-05A1A9548F18}">
      <dgm:prSet/>
      <dgm:spPr/>
      <dgm:t>
        <a:bodyPr rtlCol="0"/>
        <a:lstStyle/>
        <a:p>
          <a:pPr rtl="0"/>
          <a:endParaRPr lang="en-US"/>
        </a:p>
      </dgm:t>
    </dgm:pt>
    <dgm:pt modelId="{6E885013-4246-43E1-A818-2251A99C8FD2}" type="sibTrans" cxnId="{FB0FA082-3950-4822-951F-05A1A9548F18}">
      <dgm:prSet/>
      <dgm:spPr/>
      <dgm:t>
        <a:bodyPr rtlCol="0"/>
        <a:lstStyle/>
        <a:p>
          <a:pPr rtl="0"/>
          <a:endParaRPr lang="en-US"/>
        </a:p>
      </dgm:t>
    </dgm:pt>
    <dgm:pt modelId="{9845D52A-E054-4EB0-A5A3-32AE7DC6D645}">
      <dgm:prSet/>
      <dgm:spPr/>
      <dgm:t>
        <a:bodyPr rtlCol="0"/>
        <a:lstStyle/>
        <a:p>
          <a:pPr rtl="0"/>
          <a:endParaRPr lang="fi" dirty="0"/>
        </a:p>
      </dgm:t>
    </dgm:pt>
    <dgm:pt modelId="{952EE001-86C3-4022-96EE-ABDB540B8A78}" type="parTrans" cxnId="{B04C6215-C46D-4282-963F-02A26E25C8AB}">
      <dgm:prSet/>
      <dgm:spPr/>
      <dgm:t>
        <a:bodyPr rtlCol="0"/>
        <a:lstStyle/>
        <a:p>
          <a:pPr rtl="0"/>
          <a:endParaRPr lang="en-US"/>
        </a:p>
      </dgm:t>
    </dgm:pt>
    <dgm:pt modelId="{796364FD-7651-493A-AEE5-8DD45DF8EEAC}" type="sibTrans" cxnId="{B04C6215-C46D-4282-963F-02A26E25C8AB}">
      <dgm:prSet/>
      <dgm:spPr/>
      <dgm:t>
        <a:bodyPr rtlCol="0"/>
        <a:lstStyle/>
        <a:p>
          <a:pPr rtl="0"/>
          <a:endParaRPr lang="en-US"/>
        </a:p>
      </dgm:t>
    </dgm:pt>
    <dgm:pt modelId="{566C4A8F-CE66-4FF5-AF11-6C385F74A275}">
      <dgm:prSet/>
      <dgm:spPr/>
      <dgm:t>
        <a:bodyPr rtlCol="0"/>
        <a:lstStyle/>
        <a:p>
          <a:pPr rtl="0"/>
          <a:endParaRPr lang="fi" dirty="0"/>
        </a:p>
      </dgm:t>
    </dgm:pt>
    <dgm:pt modelId="{375C5A5E-5F04-4FE8-98F8-795867C18A18}" type="parTrans" cxnId="{66E8CE3C-459F-4648-B4D7-5039298A0E92}">
      <dgm:prSet/>
      <dgm:spPr/>
      <dgm:t>
        <a:bodyPr rtlCol="0"/>
        <a:lstStyle/>
        <a:p>
          <a:pPr rtl="0"/>
          <a:endParaRPr lang="en-US"/>
        </a:p>
      </dgm:t>
    </dgm:pt>
    <dgm:pt modelId="{E74B8A5E-78D9-4E5B-86E1-203DE271581F}" type="sibTrans" cxnId="{66E8CE3C-459F-4648-B4D7-5039298A0E92}">
      <dgm:prSet/>
      <dgm:spPr/>
      <dgm:t>
        <a:bodyPr rtlCol="0"/>
        <a:lstStyle/>
        <a:p>
          <a:pPr rtl="0"/>
          <a:endParaRPr lang="en-US"/>
        </a:p>
      </dgm:t>
    </dgm:pt>
    <dgm:pt modelId="{C2F0E5C9-2943-4A9B-872F-ECF6B159E9F4}">
      <dgm:prSet/>
      <dgm:spPr/>
      <dgm:t>
        <a:bodyPr rtlCol="0"/>
        <a:lstStyle/>
        <a:p>
          <a:pPr rtl="0"/>
          <a:endParaRPr lang="fi" dirty="0"/>
        </a:p>
      </dgm:t>
    </dgm:pt>
    <dgm:pt modelId="{8FBB852D-32B7-4273-9DE3-951F1CFE69EC}" type="parTrans" cxnId="{F7608388-5A1F-4FE9-96E5-520EA7B1F725}">
      <dgm:prSet/>
      <dgm:spPr/>
      <dgm:t>
        <a:bodyPr rtlCol="0"/>
        <a:lstStyle/>
        <a:p>
          <a:pPr rtl="0"/>
          <a:endParaRPr lang="en-US"/>
        </a:p>
      </dgm:t>
    </dgm:pt>
    <dgm:pt modelId="{1A62CB6F-38D7-44F2-AFAB-0C4382E3DA24}" type="sibTrans" cxnId="{F7608388-5A1F-4FE9-96E5-520EA7B1F725}">
      <dgm:prSet/>
      <dgm:spPr/>
      <dgm:t>
        <a:bodyPr rtlCol="0"/>
        <a:lstStyle/>
        <a:p>
          <a:pPr rtl="0"/>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3">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3">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3"/>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2"/>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3">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3">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3"/>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2"/>
      <dgm:spPr/>
    </dgm:pt>
    <dgm:pt modelId="{EE8A479B-5FE4-41FB-9512-9E915CDE54A6}" type="pres">
      <dgm:prSet presAssocID="{C2F0E5C9-2943-4A9B-872F-ECF6B159E9F4}" presName="composite" presStyleCnt="0"/>
      <dgm:spPr/>
    </dgm:pt>
    <dgm:pt modelId="{98828D81-52B1-45B3-96CB-E651D7115DD4}" type="pres">
      <dgm:prSet presAssocID="{C2F0E5C9-2943-4A9B-872F-ECF6B159E9F4}" presName="Parent1" presStyleLbl="alignNode1" presStyleIdx="2" presStyleCnt="3">
        <dgm:presLayoutVars>
          <dgm:chMax val="1"/>
          <dgm:chPref val="1"/>
          <dgm:bulletEnabled val="1"/>
        </dgm:presLayoutVars>
      </dgm:prSet>
      <dgm:spPr/>
    </dgm:pt>
    <dgm:pt modelId="{C71760FB-8376-4340-B13A-7FEA381FEDD2}" type="pres">
      <dgm:prSet presAssocID="{C2F0E5C9-2943-4A9B-872F-ECF6B159E9F4}" presName="Childtext1" presStyleLbl="revTx" presStyleIdx="2" presStyleCnt="3">
        <dgm:presLayoutVars>
          <dgm:chMax val="0"/>
          <dgm:chPref val="0"/>
          <dgm:bulletEnabled/>
        </dgm:presLayoutVars>
      </dgm:prSet>
      <dgm:spPr/>
    </dgm:pt>
    <dgm:pt modelId="{D29A2A47-AFD0-480C-940D-BFF8A274FC4B}" type="pres">
      <dgm:prSet presAssocID="{C2F0E5C9-2943-4A9B-872F-ECF6B159E9F4}"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F7F6FDBA-343C-4848-B2DF-304F5544BF15}" type="pres">
      <dgm:prSet presAssocID="{C2F0E5C9-2943-4A9B-872F-ECF6B159E9F4}" presName="ConnectLineEnd" presStyleLbl="node1" presStyleIdx="2" presStyleCnt="3"/>
      <dgm:spPr/>
    </dgm:pt>
    <dgm:pt modelId="{A05A8154-10FB-4E13-8F75-6FA641F681F7}" type="pres">
      <dgm:prSet presAssocID="{C2F0E5C9-2943-4A9B-872F-ECF6B159E9F4}" presName="EmptyPane" presStyleCnt="0"/>
      <dgm:spPr/>
    </dgm:pt>
  </dgm:ptLst>
  <dgm:cxnLst>
    <dgm:cxn modelId="{B04C6215-C46D-4282-963F-02A26E25C8AB}" srcId="{08F627ED-A304-4697-8C44-18E45D3D2B1A}" destId="{9845D52A-E054-4EB0-A5A3-32AE7DC6D645}" srcOrd="1" destOrd="0" parTransId="{952EE001-86C3-4022-96EE-ABDB540B8A78}" sibTransId="{796364FD-7651-493A-AEE5-8DD45DF8EEAC}"/>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CB98D256-5AB4-4B9D-AD69-15CA4B5C1220}" type="presOf" srcId="{566C4A8F-CE66-4FF5-AF11-6C385F74A275}" destId="{5E76ADAA-D3EE-462D-A737-9D3772B6C76F}" srcOrd="0" destOrd="0" presId="urn:microsoft.com/office/officeart/2016/7/layout/HexagonTimeline"/>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08F627ED-A304-4697-8C44-18E45D3D2B1A}" destId="{C2F0E5C9-2943-4A9B-872F-ECF6B159E9F4}" srcOrd="2"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E0A1FFFD-4E20-4B77-82BE-2D0DE69AC1F7}" type="presOf" srcId="{C2F0E5C9-2943-4A9B-872F-ECF6B159E9F4}" destId="{98828D81-52B1-45B3-96CB-E651D7115DD4}"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E45B3EF5-6851-4817-B997-5491B824E739}" type="presParOf" srcId="{D6614DDC-66DE-4E26-A0E6-8B5D4F611437}" destId="{EE8A479B-5FE4-41FB-9512-9E915CDE54A6}" srcOrd="4" destOrd="0" presId="urn:microsoft.com/office/officeart/2016/7/layout/HexagonTimeline"/>
    <dgm:cxn modelId="{EDD5C421-F7D2-413B-B7DF-84AE8D144F67}" type="presParOf" srcId="{EE8A479B-5FE4-41FB-9512-9E915CDE54A6}" destId="{98828D81-52B1-45B3-96CB-E651D7115DD4}" srcOrd="0" destOrd="0" presId="urn:microsoft.com/office/officeart/2016/7/layout/HexagonTimeline"/>
    <dgm:cxn modelId="{5947D1CA-E2C2-449C-A2DE-8D928E2CA49F}" type="presParOf" srcId="{EE8A479B-5FE4-41FB-9512-9E915CDE54A6}" destId="{C71760FB-8376-4340-B13A-7FEA381FEDD2}" srcOrd="1" destOrd="0" presId="urn:microsoft.com/office/officeart/2016/7/layout/HexagonTimeline"/>
    <dgm:cxn modelId="{FE332C15-5C29-410E-80A8-195CE6C10BBB}" type="presParOf" srcId="{EE8A479B-5FE4-41FB-9512-9E915CDE54A6}" destId="{D29A2A47-AFD0-480C-940D-BFF8A274FC4B}" srcOrd="2" destOrd="0" presId="urn:microsoft.com/office/officeart/2016/7/layout/HexagonTimeline"/>
    <dgm:cxn modelId="{C5158B4F-04C4-4467-90DD-4A09525167AB}" type="presParOf" srcId="{EE8A479B-5FE4-41FB-9512-9E915CDE54A6}" destId="{F7F6FDBA-343C-4848-B2DF-304F5544BF15}" srcOrd="3" destOrd="0" presId="urn:microsoft.com/office/officeart/2016/7/layout/HexagonTimeline"/>
    <dgm:cxn modelId="{A2F13F9E-5725-4AC8-9E5D-17559A2A4908}" type="presParOf" srcId="{EE8A479B-5FE4-41FB-9512-9E915CDE54A6}" destId="{A05A8154-10FB-4E13-8F75-6FA641F681F7}"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114174" y="20665"/>
          <a:ext cx="581098" cy="5636"/>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endParaRPr lang="fi" sz="1100" kern="1200" dirty="0"/>
        </a:p>
      </dsp:txBody>
      <dsp:txXfrm>
        <a:off x="114174" y="20665"/>
        <a:ext cx="579971" cy="5636"/>
      </dsp:txXfrm>
    </dsp:sp>
    <dsp:sp modelId="{03E7967D-6C10-4379-9B37-4F5A8CF4EED8}">
      <dsp:nvSpPr>
        <dsp:cNvPr id="0" name=""/>
        <dsp:cNvSpPr/>
      </dsp:nvSpPr>
      <dsp:spPr>
        <a:xfrm>
          <a:off x="1183" y="0"/>
          <a:ext cx="807081" cy="15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b" anchorCtr="1">
          <a:noAutofit/>
        </a:bodyPr>
        <a:lstStyle/>
        <a:p>
          <a:pPr marL="0" lvl="0" indent="0" algn="ctr" defTabSz="488950" rtl="0">
            <a:lnSpc>
              <a:spcPct val="90000"/>
            </a:lnSpc>
            <a:spcBef>
              <a:spcPct val="0"/>
            </a:spcBef>
            <a:spcAft>
              <a:spcPct val="35000"/>
            </a:spcAft>
            <a:buNone/>
          </a:pPr>
          <a:endParaRPr lang="fi" sz="1100" kern="1200" dirty="0"/>
        </a:p>
      </dsp:txBody>
      <dsp:txXfrm>
        <a:off x="1183" y="0"/>
        <a:ext cx="807081" cy="15029"/>
      </dsp:txXfrm>
    </dsp:sp>
    <dsp:sp modelId="{4FB3A766-643A-4ACA-8E5D-2C95FFB87076}">
      <dsp:nvSpPr>
        <dsp:cNvPr id="0" name=""/>
        <dsp:cNvSpPr/>
      </dsp:nvSpPr>
      <dsp:spPr>
        <a:xfrm>
          <a:off x="695273" y="23483"/>
          <a:ext cx="225982" cy="0"/>
        </a:xfrm>
        <a:custGeom>
          <a:avLst/>
          <a:gdLst/>
          <a:ahLst/>
          <a:cxnLst/>
          <a:rect l="0" t="0" r="0" b="0"/>
          <a:pathLst>
            <a:path>
              <a:moveTo>
                <a:pt x="0" y="0"/>
              </a:moveTo>
              <a:lnTo>
                <a:pt x="225982"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404724" y="15968"/>
          <a:ext cx="0" cy="469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404254" y="15029"/>
          <a:ext cx="939" cy="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921256" y="20665"/>
          <a:ext cx="581098" cy="5636"/>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endParaRPr lang="fi" sz="1100" kern="1200" dirty="0"/>
        </a:p>
      </dsp:txBody>
      <dsp:txXfrm>
        <a:off x="970432" y="21142"/>
        <a:ext cx="482746" cy="4682"/>
      </dsp:txXfrm>
    </dsp:sp>
    <dsp:sp modelId="{5E76ADAA-D3EE-462D-A737-9D3772B6C76F}">
      <dsp:nvSpPr>
        <dsp:cNvPr id="0" name=""/>
        <dsp:cNvSpPr/>
      </dsp:nvSpPr>
      <dsp:spPr>
        <a:xfrm>
          <a:off x="808265" y="31937"/>
          <a:ext cx="807081" cy="15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t" anchorCtr="1">
          <a:noAutofit/>
        </a:bodyPr>
        <a:lstStyle/>
        <a:p>
          <a:pPr marL="0" lvl="0" indent="0" algn="ctr" defTabSz="488950" rtl="0">
            <a:lnSpc>
              <a:spcPct val="90000"/>
            </a:lnSpc>
            <a:spcBef>
              <a:spcPct val="0"/>
            </a:spcBef>
            <a:spcAft>
              <a:spcPct val="35000"/>
            </a:spcAft>
            <a:buNone/>
          </a:pPr>
          <a:endParaRPr lang="fi" sz="1100" kern="1200" dirty="0"/>
        </a:p>
      </dsp:txBody>
      <dsp:txXfrm>
        <a:off x="808265" y="31937"/>
        <a:ext cx="807081" cy="15029"/>
      </dsp:txXfrm>
    </dsp:sp>
    <dsp:sp modelId="{6C1697D8-F9A2-4451-950E-C8D8168BBC75}">
      <dsp:nvSpPr>
        <dsp:cNvPr id="0" name=""/>
        <dsp:cNvSpPr/>
      </dsp:nvSpPr>
      <dsp:spPr>
        <a:xfrm>
          <a:off x="1502355" y="23483"/>
          <a:ext cx="225982" cy="0"/>
        </a:xfrm>
        <a:custGeom>
          <a:avLst/>
          <a:gdLst/>
          <a:ahLst/>
          <a:cxnLst/>
          <a:rect l="0" t="0" r="0" b="0"/>
          <a:pathLst>
            <a:path>
              <a:moveTo>
                <a:pt x="0" y="0"/>
              </a:moveTo>
              <a:lnTo>
                <a:pt x="225982"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1211806" y="26301"/>
          <a:ext cx="0" cy="469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1211336" y="30998"/>
          <a:ext cx="939" cy="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828D81-52B1-45B3-96CB-E651D7115DD4}">
      <dsp:nvSpPr>
        <dsp:cNvPr id="0" name=""/>
        <dsp:cNvSpPr/>
      </dsp:nvSpPr>
      <dsp:spPr>
        <a:xfrm rot="10800000">
          <a:off x="1728338" y="20665"/>
          <a:ext cx="581098" cy="5636"/>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endParaRPr lang="fi" sz="1100" kern="1200" dirty="0"/>
        </a:p>
      </dsp:txBody>
      <dsp:txXfrm rot="10800000">
        <a:off x="1729465" y="20665"/>
        <a:ext cx="579971" cy="5636"/>
      </dsp:txXfrm>
    </dsp:sp>
    <dsp:sp modelId="{C71760FB-8376-4340-B13A-7FEA381FEDD2}">
      <dsp:nvSpPr>
        <dsp:cNvPr id="0" name=""/>
        <dsp:cNvSpPr/>
      </dsp:nvSpPr>
      <dsp:spPr>
        <a:xfrm>
          <a:off x="1615346" y="0"/>
          <a:ext cx="807081" cy="15029"/>
        </a:xfrm>
        <a:prstGeom prst="rect">
          <a:avLst/>
        </a:prstGeom>
        <a:noFill/>
        <a:ln>
          <a:noFill/>
        </a:ln>
        <a:effectLst/>
      </dsp:spPr>
      <dsp:style>
        <a:lnRef idx="0">
          <a:scrgbClr r="0" g="0" b="0"/>
        </a:lnRef>
        <a:fillRef idx="0">
          <a:scrgbClr r="0" g="0" b="0"/>
        </a:fillRef>
        <a:effectRef idx="0">
          <a:scrgbClr r="0" g="0" b="0"/>
        </a:effectRef>
        <a:fontRef idx="minor"/>
      </dsp:style>
    </dsp:sp>
    <dsp:sp modelId="{D29A2A47-AFD0-480C-940D-BFF8A274FC4B}">
      <dsp:nvSpPr>
        <dsp:cNvPr id="0" name=""/>
        <dsp:cNvSpPr/>
      </dsp:nvSpPr>
      <dsp:spPr>
        <a:xfrm>
          <a:off x="2018887" y="15968"/>
          <a:ext cx="0" cy="469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7F6FDBA-343C-4848-B2DF-304F5544BF15}">
      <dsp:nvSpPr>
        <dsp:cNvPr id="0" name=""/>
        <dsp:cNvSpPr/>
      </dsp:nvSpPr>
      <dsp:spPr>
        <a:xfrm>
          <a:off x="2018418" y="15029"/>
          <a:ext cx="939" cy="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rtl="0"/>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pPr rtl="0"/>
            <a:fld id="{827ECC90-A9AD-426E-99B1-1A6D6CCDE292}" type="datetime1">
              <a:rPr lang="fi-FI" smtClean="0"/>
              <a:t>23.8.2022</a:t>
            </a:fld>
            <a:endParaRPr lang="fi-FI" dirty="0"/>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rtl="0"/>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pPr rtl="0"/>
            <a:fld id="{92837A6B-DAA4-4C2D-AEAB-4E9E70095794}" type="slidenum">
              <a:rPr lang="fi-FI"/>
              <a:t>‹#›</a:t>
            </a:fld>
            <a:endParaRPr lang="fi-FI" dirty="0"/>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rtl="0"/>
            <a:endParaRPr lang="fi-FI" noProof="0"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rtl="0"/>
            <a:fld id="{65B9E0AC-D6B0-499E-8180-065B3FF9ADB5}" type="datetime1">
              <a:rPr lang="fi-FI" noProof="0" smtClean="0"/>
              <a:t>23.8.2022</a:t>
            </a:fld>
            <a:endParaRPr lang="fi-FI" noProof="0" dirty="0"/>
          </a:p>
        </p:txBody>
      </p:sp>
      <p:sp>
        <p:nvSpPr>
          <p:cNvPr id="4" name="Dian kuvan paikkamerkki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pPr rtl="0"/>
            <a:endParaRPr lang="fi-FI" noProof="0"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rtl="0"/>
            <a:endParaRPr lang="fi-FI" noProof="0"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rtl="0"/>
            <a:fld id="{03266150-FA26-45B5-BF0B-186B42A09DC9}" type="slidenum">
              <a:rPr lang="fi-FI" noProof="0"/>
              <a:t>‹#›</a:t>
            </a:fld>
            <a:endParaRPr lang="fi-FI" noProof="0" dirty="0"/>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03266150-FA26-45B5-BF0B-186B42A09DC9}" type="slidenum">
              <a:rPr lang="fi-FI" smtClean="0"/>
              <a:t>2</a:t>
            </a:fld>
            <a:endParaRPr lang="fi-FI" dirty="0"/>
          </a:p>
        </p:txBody>
      </p:sp>
    </p:spTree>
    <p:extLst>
      <p:ext uri="{BB962C8B-B14F-4D97-AF65-F5344CB8AC3E}">
        <p14:creationId xmlns:p14="http://schemas.microsoft.com/office/powerpoint/2010/main" val="1010793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17" name="Kuva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Suorakulmio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15" name="Suorakulmio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 name="Otsikko 1"/>
          <p:cNvSpPr>
            <a:spLocks noGrp="1"/>
          </p:cNvSpPr>
          <p:nvPr>
            <p:ph type="ctrTitle"/>
          </p:nvPr>
        </p:nvSpPr>
        <p:spPr>
          <a:xfrm>
            <a:off x="1522413" y="1905000"/>
            <a:ext cx="9144000" cy="2667000"/>
          </a:xfrm>
        </p:spPr>
        <p:txBody>
          <a:bodyPr rtlCol="0">
            <a:normAutofit/>
          </a:bodyPr>
          <a:lstStyle>
            <a:lvl1pPr>
              <a:lnSpc>
                <a:spcPct val="80000"/>
              </a:lnSpc>
              <a:defRPr sz="6000"/>
            </a:lvl1pPr>
          </a:lstStyle>
          <a:p>
            <a:pPr rtl="0"/>
            <a:r>
              <a:rPr lang="fi-FI" noProof="0"/>
              <a:t>Muokkaa perustyyl. napsautt.</a:t>
            </a:r>
            <a:endParaRPr lang="fi-FI" noProof="0" dirty="0"/>
          </a:p>
        </p:txBody>
      </p:sp>
      <p:sp>
        <p:nvSpPr>
          <p:cNvPr id="3" name="Alaotsikko 2"/>
          <p:cNvSpPr>
            <a:spLocks noGrp="1"/>
          </p:cNvSpPr>
          <p:nvPr>
            <p:ph type="subTitle" idx="1"/>
          </p:nvPr>
        </p:nvSpPr>
        <p:spPr>
          <a:xfrm>
            <a:off x="1522413" y="5029200"/>
            <a:ext cx="8229600" cy="1143000"/>
          </a:xfrm>
        </p:spPr>
        <p:txBody>
          <a:bodyPr rtlCol="0"/>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i-FI" noProof="0"/>
              <a:t>Muokkaa alaotsikon perustyyliä napsautt.</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C368F71C-D3DE-46C6-8941-486AC62DBA8E}" type="datetime1">
              <a:rPr lang="fi-FI" noProof="0" smtClean="0"/>
              <a:t>23.8.2022</a:t>
            </a:fld>
            <a:endParaRPr lang="fi-FI" noProof="0" dirty="0"/>
          </a:p>
        </p:txBody>
      </p:sp>
      <p:sp>
        <p:nvSpPr>
          <p:cNvPr id="6" name="Dian numeron paikkamerkki 5"/>
          <p:cNvSpPr>
            <a:spLocks noGrp="1"/>
          </p:cNvSpPr>
          <p:nvPr>
            <p:ph type="sldNum" sz="quarter" idx="12"/>
          </p:nvPr>
        </p:nvSpPr>
        <p:spPr/>
        <p:txBody>
          <a:bodyPr rtlCol="0"/>
          <a:lstStyle/>
          <a:p>
            <a:pPr rtl="0"/>
            <a:fld id="{693B167E-EA96-4147-81DE-549160052C22}" type="slidenum">
              <a:rPr lang="fi-FI" noProof="0"/>
              <a:t>‹#›</a:t>
            </a:fld>
            <a:endParaRPr lang="fi-FI" noProof="0" dirty="0"/>
          </a:p>
        </p:txBody>
      </p:sp>
      <p:sp useBgFill="1">
        <p:nvSpPr>
          <p:cNvPr id="20" name="Puolivapaa piirto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perustyyl. napsautt.</a:t>
            </a:r>
            <a:endParaRPr lang="fi-FI" noProof="0" dirty="0"/>
          </a:p>
        </p:txBody>
      </p:sp>
      <p:sp>
        <p:nvSpPr>
          <p:cNvPr id="3" name="Pystysuuntaisen tekstin paikkamerkki 2"/>
          <p:cNvSpPr>
            <a:spLocks noGrp="1"/>
          </p:cNvSpPr>
          <p:nvPr>
            <p:ph type="body" orient="vert" idx="1"/>
          </p:nvPr>
        </p:nvSpPr>
        <p:spPr/>
        <p:txBody>
          <a:bodyPr vert="eaVert"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502E1030-B24A-416A-BD64-D3FA2E908811}" type="datetime1">
              <a:rPr lang="fi-FI" noProof="0" smtClean="0"/>
              <a:t>23.8.2022</a:t>
            </a:fld>
            <a:endParaRPr lang="fi-FI" noProof="0" dirty="0"/>
          </a:p>
        </p:txBody>
      </p:sp>
      <p:sp>
        <p:nvSpPr>
          <p:cNvPr id="6" name="Dian numeron paikkamerkki 5"/>
          <p:cNvSpPr>
            <a:spLocks noGrp="1"/>
          </p:cNvSpPr>
          <p:nvPr>
            <p:ph type="sldNum" sz="quarter" idx="12"/>
          </p:nvPr>
        </p:nvSpPr>
        <p:spPr/>
        <p:txBody>
          <a:bodyPr rtlCol="0"/>
          <a:lstStyle/>
          <a:p>
            <a:pPr rtl="0"/>
            <a:fld id="{693B167E-EA96-4147-81DE-549160052C22}" type="slidenum">
              <a:rPr lang="fi-FI" noProof="0"/>
              <a:t>‹#›</a:t>
            </a:fld>
            <a:endParaRPr lang="fi-FI"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untainen otsikko ja teksti">
    <p:spTree>
      <p:nvGrpSpPr>
        <p:cNvPr id="1" name=""/>
        <p:cNvGrpSpPr/>
        <p:nvPr/>
      </p:nvGrpSpPr>
      <p:grpSpPr>
        <a:xfrm>
          <a:off x="0" y="0"/>
          <a:ext cx="0" cy="0"/>
          <a:chOff x="0" y="0"/>
          <a:chExt cx="0" cy="0"/>
        </a:xfrm>
      </p:grpSpPr>
      <p:pic>
        <p:nvPicPr>
          <p:cNvPr id="7" name="Kuva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Suorakulmio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9" name="Puolivapaa piirto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 name="Pystysuuntainen otsikko 1"/>
          <p:cNvSpPr>
            <a:spLocks noGrp="1"/>
          </p:cNvSpPr>
          <p:nvPr>
            <p:ph type="title" orient="vert"/>
          </p:nvPr>
        </p:nvSpPr>
        <p:spPr>
          <a:xfrm>
            <a:off x="9558667" y="685800"/>
            <a:ext cx="1295401" cy="5486400"/>
          </a:xfrm>
        </p:spPr>
        <p:txBody>
          <a:bodyPr vert="eaVert" rtlCol="0"/>
          <a:lstStyle/>
          <a:p>
            <a:pPr rtl="0"/>
            <a:r>
              <a:rPr lang="fi-FI" noProof="0"/>
              <a:t>Muokkaa perustyyl. napsautt.</a:t>
            </a:r>
            <a:endParaRPr lang="fi-FI" noProof="0" dirty="0"/>
          </a:p>
        </p:txBody>
      </p:sp>
      <p:sp>
        <p:nvSpPr>
          <p:cNvPr id="3" name="Pystysuuntaisen tekstin paikkamerkki 2"/>
          <p:cNvSpPr>
            <a:spLocks noGrp="1"/>
          </p:cNvSpPr>
          <p:nvPr>
            <p:ph type="body" orient="vert" idx="1"/>
          </p:nvPr>
        </p:nvSpPr>
        <p:spPr>
          <a:xfrm>
            <a:off x="1522413" y="685800"/>
            <a:ext cx="7460842" cy="5486400"/>
          </a:xfrm>
        </p:spPr>
        <p:txBody>
          <a:bodyPr vert="eaVert"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395C5ED1-0E7F-4CF7-931E-BCDA3E690432}" type="datetime1">
              <a:rPr lang="fi-FI" noProof="0" smtClean="0"/>
              <a:t>23.8.2022</a:t>
            </a:fld>
            <a:endParaRPr lang="fi-FI" noProof="0" dirty="0"/>
          </a:p>
        </p:txBody>
      </p:sp>
      <p:sp>
        <p:nvSpPr>
          <p:cNvPr id="6" name="Dian numeron paikkamerkki 5"/>
          <p:cNvSpPr>
            <a:spLocks noGrp="1"/>
          </p:cNvSpPr>
          <p:nvPr>
            <p:ph type="sldNum" sz="quarter" idx="12"/>
          </p:nvPr>
        </p:nvSpPr>
        <p:spPr/>
        <p:txBody>
          <a:bodyPr rtlCol="0"/>
          <a:lstStyle/>
          <a:p>
            <a:pPr rtl="0"/>
            <a:fld id="{693B167E-EA96-4147-81DE-549160052C22}" type="slidenum">
              <a:rPr lang="fi-FI" noProof="0"/>
              <a:t>‹#›</a:t>
            </a:fld>
            <a:endParaRPr lang="fi-FI"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904DB13E-F722-4ED6-BB00-556651E95281}"/>
              </a:ext>
            </a:extLst>
          </p:cNvPr>
          <p:cNvSpPr/>
          <p:nvPr/>
        </p:nvSpPr>
        <p:spPr>
          <a:xfrm>
            <a:off x="0" y="0"/>
            <a:ext cx="12188825"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799"/>
          </a:p>
        </p:txBody>
      </p:sp>
      <p:sp useBgFill="1">
        <p:nvSpPr>
          <p:cNvPr id="10" name="Suorakulmio 9"/>
          <p:cNvSpPr/>
          <p:nvPr/>
        </p:nvSpPr>
        <p:spPr>
          <a:xfrm>
            <a:off x="1307529" y="1267730"/>
            <a:ext cx="9573768"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Suorakulmio 10"/>
          <p:cNvSpPr/>
          <p:nvPr/>
        </p:nvSpPr>
        <p:spPr>
          <a:xfrm>
            <a:off x="1447424" y="1411615"/>
            <a:ext cx="9293979" cy="4034770"/>
          </a:xfrm>
          <a:prstGeom prst="rect">
            <a:avLst/>
          </a:prstGeom>
          <a:noFill/>
          <a:ln w="6350" cap="sq" cmpd="sng" algn="ctr">
            <a:solidFill>
              <a:schemeClr val="tx1">
                <a:lumMod val="75000"/>
                <a:lumOff val="25000"/>
              </a:schemeClr>
            </a:solidFill>
            <a:prstDash val="solid"/>
            <a:miter lim="800000"/>
          </a:ln>
          <a:effectLst/>
        </p:spPr>
      </p:sp>
      <p:sp>
        <p:nvSpPr>
          <p:cNvPr id="15" name="Suorakulmio 14"/>
          <p:cNvSpPr/>
          <p:nvPr/>
        </p:nvSpPr>
        <p:spPr>
          <a:xfrm>
            <a:off x="5134543" y="1267730"/>
            <a:ext cx="19197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Ryhmä 6">
            <a:extLst>
              <a:ext uri="{FF2B5EF4-FFF2-40B4-BE49-F238E27FC236}">
                <a16:creationId xmlns:a16="http://schemas.microsoft.com/office/drawing/2014/main" id="{E26428D7-C6F3-473D-A360-A3F5C3E8728C}"/>
              </a:ext>
            </a:extLst>
          </p:cNvPr>
          <p:cNvGrpSpPr/>
          <p:nvPr/>
        </p:nvGrpSpPr>
        <p:grpSpPr>
          <a:xfrm>
            <a:off x="5248813" y="1267730"/>
            <a:ext cx="1691199" cy="615934"/>
            <a:chOff x="5250180" y="1267730"/>
            <a:chExt cx="1691640" cy="615934"/>
          </a:xfrm>
        </p:grpSpPr>
        <p:cxnSp>
          <p:nvCxnSpPr>
            <p:cNvPr id="17" name="Suora yhdysviiva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uora yhdysviiva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uora yhdysviiva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Otsikko 1"/>
          <p:cNvSpPr>
            <a:spLocks noGrp="1"/>
          </p:cNvSpPr>
          <p:nvPr>
            <p:ph type="ctrTitle"/>
          </p:nvPr>
        </p:nvSpPr>
        <p:spPr>
          <a:xfrm>
            <a:off x="1628679" y="2244830"/>
            <a:ext cx="8931469" cy="2437232"/>
          </a:xfrm>
        </p:spPr>
        <p:txBody>
          <a:bodyPr tIns="45720" bIns="45720" rtlCol="0" anchor="ctr">
            <a:normAutofit/>
          </a:bodyPr>
          <a:lstStyle>
            <a:lvl1pPr algn="ctr">
              <a:lnSpc>
                <a:spcPct val="83000"/>
              </a:lnSpc>
              <a:defRPr lang="en-US" sz="5998" b="0" kern="1200" cap="all" spc="-100" baseline="0" dirty="0">
                <a:solidFill>
                  <a:schemeClr val="tx1">
                    <a:lumMod val="85000"/>
                    <a:lumOff val="15000"/>
                  </a:schemeClr>
                </a:solidFill>
                <a:effectLst/>
                <a:latin typeface="+mj-lt"/>
                <a:ea typeface="+mn-ea"/>
                <a:cs typeface="+mn-cs"/>
              </a:defRPr>
            </a:lvl1pPr>
          </a:lstStyle>
          <a:p>
            <a:pPr rtl="0"/>
            <a:r>
              <a:rPr lang="fi-FI"/>
              <a:t>Muokkaa ots. perustyyl. napsautt.</a:t>
            </a:r>
            <a:endParaRPr lang="en-US" dirty="0"/>
          </a:p>
        </p:txBody>
      </p:sp>
      <p:sp>
        <p:nvSpPr>
          <p:cNvPr id="3" name="Alaotsikko 2"/>
          <p:cNvSpPr>
            <a:spLocks noGrp="1"/>
          </p:cNvSpPr>
          <p:nvPr>
            <p:ph type="subTitle" idx="1"/>
          </p:nvPr>
        </p:nvSpPr>
        <p:spPr>
          <a:xfrm>
            <a:off x="1628677" y="4682063"/>
            <a:ext cx="8934519" cy="457201"/>
          </a:xfrm>
        </p:spPr>
        <p:txBody>
          <a:bodyPr rtlCol="0">
            <a:normAutofit/>
          </a:bodyPr>
          <a:lstStyle>
            <a:lvl1pPr marL="0" indent="0" algn="ctr">
              <a:spcBef>
                <a:spcPts val="0"/>
              </a:spcBef>
              <a:buNone/>
              <a:defRPr sz="1799" spc="80" baseline="0">
                <a:solidFill>
                  <a:schemeClr val="tx1">
                    <a:lumMod val="95000"/>
                    <a:lumOff val="5000"/>
                  </a:schemeClr>
                </a:solidFill>
              </a:defRPr>
            </a:lvl1pPr>
            <a:lvl2pPr marL="457063" indent="0" algn="ctr">
              <a:buNone/>
              <a:defRPr sz="1600"/>
            </a:lvl2pPr>
            <a:lvl3pPr marL="914126" indent="0" algn="ctr">
              <a:buNone/>
              <a:defRPr sz="16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rtl="0"/>
            <a:r>
              <a:rPr lang="fi-FI"/>
              <a:t>Muokkaa alaotsikon perustyyliä napsautt.</a:t>
            </a:r>
            <a:endParaRPr lang="en-US" dirty="0"/>
          </a:p>
        </p:txBody>
      </p:sp>
      <p:sp>
        <p:nvSpPr>
          <p:cNvPr id="20" name="Päivämäärän paikkamerkki 19"/>
          <p:cNvSpPr>
            <a:spLocks noGrp="1"/>
          </p:cNvSpPr>
          <p:nvPr>
            <p:ph type="dt" sz="half" idx="10"/>
          </p:nvPr>
        </p:nvSpPr>
        <p:spPr>
          <a:xfrm>
            <a:off x="5317375" y="1341256"/>
            <a:ext cx="1554075" cy="485546"/>
          </a:xfrm>
        </p:spPr>
        <p:txBody>
          <a:bodyPr rtlCol="0"/>
          <a:lstStyle>
            <a:lvl1pPr algn="ctr">
              <a:defRPr sz="1300" spc="0" baseline="0">
                <a:solidFill>
                  <a:srgbClr val="FFFFFF"/>
                </a:solidFill>
                <a:latin typeface="+mn-lt"/>
              </a:defRPr>
            </a:lvl1pPr>
          </a:lstStyle>
          <a:p>
            <a:pPr rtl="0"/>
            <a:fld id="{C525C14C-32AC-4474-A426-CAA068386EA6}" type="datetime1">
              <a:rPr lang="fi-FI" smtClean="0"/>
              <a:t>23.8.2022</a:t>
            </a:fld>
            <a:endParaRPr lang="en-US" dirty="0"/>
          </a:p>
        </p:txBody>
      </p:sp>
      <p:sp>
        <p:nvSpPr>
          <p:cNvPr id="21" name="Alatunnisteen paikkamerkki 20"/>
          <p:cNvSpPr>
            <a:spLocks noGrp="1"/>
          </p:cNvSpPr>
          <p:nvPr>
            <p:ph type="ftr" sz="quarter" idx="11"/>
          </p:nvPr>
        </p:nvSpPr>
        <p:spPr>
          <a:xfrm>
            <a:off x="1628676" y="5177408"/>
            <a:ext cx="5728803" cy="228600"/>
          </a:xfrm>
        </p:spPr>
        <p:txBody>
          <a:bodyPr rtlCol="0"/>
          <a:lstStyle>
            <a:lvl1pPr algn="l">
              <a:defRPr>
                <a:solidFill>
                  <a:schemeClr val="tx1">
                    <a:lumMod val="85000"/>
                    <a:lumOff val="15000"/>
                  </a:schemeClr>
                </a:solidFill>
              </a:defRPr>
            </a:lvl1pPr>
          </a:lstStyle>
          <a:p>
            <a:pPr rtl="0"/>
            <a:endParaRPr lang="en-US" dirty="0"/>
          </a:p>
        </p:txBody>
      </p:sp>
      <p:sp>
        <p:nvSpPr>
          <p:cNvPr id="22" name="Dian numeron paikkamerkki 21"/>
          <p:cNvSpPr>
            <a:spLocks noGrp="1"/>
          </p:cNvSpPr>
          <p:nvPr>
            <p:ph type="sldNum" sz="quarter" idx="12"/>
          </p:nvPr>
        </p:nvSpPr>
        <p:spPr>
          <a:xfrm>
            <a:off x="8604678" y="5177408"/>
            <a:ext cx="1955471"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1413071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en-US" dirty="0"/>
          </a:p>
        </p:txBody>
      </p:sp>
      <p:sp>
        <p:nvSpPr>
          <p:cNvPr id="3" name="Sisällön paikkamerkki 2"/>
          <p:cNvSpPr>
            <a:spLocks noGrp="1"/>
          </p:cNvSpPr>
          <p:nvPr>
            <p:ph idx="1"/>
          </p:nvPr>
        </p:nvSpPr>
        <p:spPr/>
        <p:txBody>
          <a:bodyPr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4" name="Päivämäärän paikkamerkki 3"/>
          <p:cNvSpPr>
            <a:spLocks noGrp="1"/>
          </p:cNvSpPr>
          <p:nvPr>
            <p:ph type="dt" sz="half" idx="10"/>
          </p:nvPr>
        </p:nvSpPr>
        <p:spPr/>
        <p:txBody>
          <a:bodyPr rtlCol="0"/>
          <a:lstStyle/>
          <a:p>
            <a:pPr rtl="0"/>
            <a:fld id="{C73678D5-1E69-47F7-8A50-C4ACACDDA695}" type="datetime1">
              <a:rPr lang="fi-FI" smtClean="0"/>
              <a:t>23.8.2022</a:t>
            </a:fld>
            <a:endParaRPr lang="en-US"/>
          </a:p>
        </p:txBody>
      </p:sp>
      <p:sp>
        <p:nvSpPr>
          <p:cNvPr id="5" name="Alatunnisteen paikkamerkki 4"/>
          <p:cNvSpPr>
            <a:spLocks noGrp="1"/>
          </p:cNvSpPr>
          <p:nvPr>
            <p:ph type="ftr" sz="quarter" idx="11"/>
          </p:nvPr>
        </p:nvSpPr>
        <p:spPr/>
        <p:txBody>
          <a:bodyPr rtlCol="0"/>
          <a:lstStyle/>
          <a:p>
            <a:pPr rtl="0"/>
            <a:endParaRPr lang="en-US"/>
          </a:p>
        </p:txBody>
      </p:sp>
      <p:sp>
        <p:nvSpPr>
          <p:cNvPr id="6" name="Dian numeron paikkamerkki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362135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Osan otsikko">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0A4A1889-E37C-4EC3-9E41-9DAD221CF389}"/>
              </a:ext>
            </a:extLst>
          </p:cNvPr>
          <p:cNvSpPr/>
          <p:nvPr/>
        </p:nvSpPr>
        <p:spPr>
          <a:xfrm>
            <a:off x="0" y="0"/>
            <a:ext cx="12188825"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799"/>
          </a:p>
        </p:txBody>
      </p:sp>
      <p:sp useBgFill="1">
        <p:nvSpPr>
          <p:cNvPr id="23" name="Suorakulmio 22"/>
          <p:cNvSpPr/>
          <p:nvPr/>
        </p:nvSpPr>
        <p:spPr>
          <a:xfrm>
            <a:off x="1307529" y="1267730"/>
            <a:ext cx="9573768"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Suorakulmio 23"/>
          <p:cNvSpPr/>
          <p:nvPr/>
        </p:nvSpPr>
        <p:spPr>
          <a:xfrm>
            <a:off x="1447424" y="1411615"/>
            <a:ext cx="9293979" cy="4034770"/>
          </a:xfrm>
          <a:prstGeom prst="rect">
            <a:avLst/>
          </a:prstGeom>
          <a:noFill/>
          <a:ln w="6350" cap="sq" cmpd="sng" algn="ctr">
            <a:solidFill>
              <a:schemeClr val="tx1">
                <a:lumMod val="75000"/>
                <a:lumOff val="25000"/>
              </a:schemeClr>
            </a:solidFill>
            <a:prstDash val="solid"/>
            <a:miter lim="800000"/>
          </a:ln>
          <a:effectLst/>
        </p:spPr>
      </p:sp>
      <p:sp>
        <p:nvSpPr>
          <p:cNvPr id="30" name="Suorakulmio 29"/>
          <p:cNvSpPr/>
          <p:nvPr/>
        </p:nvSpPr>
        <p:spPr>
          <a:xfrm>
            <a:off x="5134543" y="1267730"/>
            <a:ext cx="19197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title"/>
          </p:nvPr>
        </p:nvSpPr>
        <p:spPr>
          <a:xfrm>
            <a:off x="1628732" y="2275166"/>
            <a:ext cx="8931362" cy="2406895"/>
          </a:xfrm>
        </p:spPr>
        <p:txBody>
          <a:bodyPr rtlCol="0" anchor="ctr">
            <a:normAutofit/>
          </a:bodyPr>
          <a:lstStyle>
            <a:lvl1pPr algn="ctr">
              <a:lnSpc>
                <a:spcPct val="83000"/>
              </a:lnSpc>
              <a:defRPr lang="en-US" sz="5998" kern="1200" cap="all" spc="-100" baseline="0" dirty="0">
                <a:solidFill>
                  <a:schemeClr val="tx1">
                    <a:lumMod val="85000"/>
                    <a:lumOff val="15000"/>
                  </a:schemeClr>
                </a:solidFill>
                <a:effectLst/>
                <a:latin typeface="+mj-lt"/>
                <a:ea typeface="+mn-ea"/>
                <a:cs typeface="+mn-cs"/>
              </a:defRPr>
            </a:lvl1pPr>
          </a:lstStyle>
          <a:p>
            <a:pPr rtl="0"/>
            <a:r>
              <a:rPr lang="fi-FI"/>
              <a:t>Muokkaa ots. perustyyl. napsautt.</a:t>
            </a:r>
            <a:endParaRPr lang="en-US" dirty="0"/>
          </a:p>
        </p:txBody>
      </p:sp>
      <p:grpSp>
        <p:nvGrpSpPr>
          <p:cNvPr id="16" name="Ryhmä 15">
            <a:extLst>
              <a:ext uri="{FF2B5EF4-FFF2-40B4-BE49-F238E27FC236}">
                <a16:creationId xmlns:a16="http://schemas.microsoft.com/office/drawing/2014/main" id="{1683EB04-C23E-490C-A1A6-030CF79D23C8}"/>
              </a:ext>
            </a:extLst>
          </p:cNvPr>
          <p:cNvGrpSpPr/>
          <p:nvPr/>
        </p:nvGrpSpPr>
        <p:grpSpPr>
          <a:xfrm>
            <a:off x="5248813" y="1267730"/>
            <a:ext cx="1691199" cy="615934"/>
            <a:chOff x="5250180" y="1267730"/>
            <a:chExt cx="1691640" cy="615934"/>
          </a:xfrm>
        </p:grpSpPr>
        <p:cxnSp>
          <p:nvCxnSpPr>
            <p:cNvPr id="17" name="Suora yhdysviiva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uora yhdysviiva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uora yhdysviiva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kstin paikkamerkki 2"/>
          <p:cNvSpPr>
            <a:spLocks noGrp="1"/>
          </p:cNvSpPr>
          <p:nvPr>
            <p:ph type="body" idx="1"/>
          </p:nvPr>
        </p:nvSpPr>
        <p:spPr>
          <a:xfrm>
            <a:off x="1628732" y="4682062"/>
            <a:ext cx="8937456" cy="457200"/>
          </a:xfrm>
        </p:spPr>
        <p:txBody>
          <a:bodyPr rtlCol="0" anchor="t">
            <a:normAutofit/>
          </a:bodyPr>
          <a:lstStyle>
            <a:lvl1pPr marL="0" indent="0" algn="ctr">
              <a:buNone/>
              <a:tabLst>
                <a:tab pos="2632873" algn="l"/>
              </a:tabLst>
              <a:defRPr sz="1799">
                <a:solidFill>
                  <a:schemeClr val="tx1">
                    <a:lumMod val="95000"/>
                    <a:lumOff val="5000"/>
                  </a:schemeClr>
                </a:solidFill>
                <a:effectLst/>
              </a:defRPr>
            </a:lvl1pPr>
            <a:lvl2pPr marL="457063" indent="0">
              <a:buNone/>
              <a:defRPr sz="1600">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rtl="0"/>
            <a:r>
              <a:rPr lang="fi-FI"/>
              <a:t>Muokkaa tekstin perustyylejä napsauttamalla</a:t>
            </a:r>
          </a:p>
        </p:txBody>
      </p:sp>
      <p:sp>
        <p:nvSpPr>
          <p:cNvPr id="4" name="Päivämäärän paikkamerkki 3"/>
          <p:cNvSpPr>
            <a:spLocks noGrp="1"/>
          </p:cNvSpPr>
          <p:nvPr>
            <p:ph type="dt" sz="half" idx="10"/>
          </p:nvPr>
        </p:nvSpPr>
        <p:spPr>
          <a:xfrm>
            <a:off x="5317375" y="1344503"/>
            <a:ext cx="1554075" cy="498781"/>
          </a:xfrm>
        </p:spPr>
        <p:txBody>
          <a:bodyPr rtlCol="0"/>
          <a:lstStyle>
            <a:lvl1pPr algn="ctr">
              <a:defRPr lang="en-US" sz="1300" kern="1200" spc="0" baseline="0">
                <a:solidFill>
                  <a:srgbClr val="FFFFFF"/>
                </a:solidFill>
                <a:latin typeface="+mn-lt"/>
                <a:ea typeface="+mn-ea"/>
                <a:cs typeface="+mn-cs"/>
              </a:defRPr>
            </a:lvl1pPr>
          </a:lstStyle>
          <a:p>
            <a:pPr rtl="0"/>
            <a:fld id="{A8A98951-26C8-4BDC-B0DB-8A0B8B5ACE9A}" type="datetime1">
              <a:rPr lang="fi-FI" smtClean="0"/>
              <a:t>23.8.2022</a:t>
            </a:fld>
            <a:endParaRPr lang="en-US" dirty="0"/>
          </a:p>
        </p:txBody>
      </p:sp>
      <p:sp>
        <p:nvSpPr>
          <p:cNvPr id="5" name="Alatunnisteen paikkamerkki 4"/>
          <p:cNvSpPr>
            <a:spLocks noGrp="1"/>
          </p:cNvSpPr>
          <p:nvPr>
            <p:ph type="ftr" sz="quarter" idx="11"/>
          </p:nvPr>
        </p:nvSpPr>
        <p:spPr>
          <a:xfrm>
            <a:off x="1628733" y="5177408"/>
            <a:ext cx="5658660" cy="228600"/>
          </a:xfrm>
        </p:spPr>
        <p:txBody>
          <a:bodyPr rtlCol="0"/>
          <a:lstStyle>
            <a:lvl1pPr algn="l">
              <a:defRPr>
                <a:solidFill>
                  <a:schemeClr val="tx1">
                    <a:lumMod val="85000"/>
                    <a:lumOff val="15000"/>
                  </a:schemeClr>
                </a:solidFill>
              </a:defRPr>
            </a:lvl1pPr>
          </a:lstStyle>
          <a:p>
            <a:pPr rtl="0"/>
            <a:endParaRPr lang="en-US" dirty="0"/>
          </a:p>
        </p:txBody>
      </p:sp>
      <p:sp>
        <p:nvSpPr>
          <p:cNvPr id="6" name="Dian numeron paikkamerkki 5"/>
          <p:cNvSpPr>
            <a:spLocks noGrp="1"/>
          </p:cNvSpPr>
          <p:nvPr>
            <p:ph type="sldNum" sz="quarter" idx="12"/>
          </p:nvPr>
        </p:nvSpPr>
        <p:spPr>
          <a:xfrm>
            <a:off x="8602264" y="5177408"/>
            <a:ext cx="195782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357294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Otsikko 7"/>
          <p:cNvSpPr>
            <a:spLocks noGrp="1"/>
          </p:cNvSpPr>
          <p:nvPr>
            <p:ph type="title"/>
          </p:nvPr>
        </p:nvSpPr>
        <p:spPr/>
        <p:txBody>
          <a:bodyPr rtlCol="0"/>
          <a:lstStyle/>
          <a:p>
            <a:pPr rtl="0"/>
            <a:r>
              <a:rPr lang="fi-FI"/>
              <a:t>Muokkaa ots. perustyyl. napsautt.</a:t>
            </a:r>
            <a:endParaRPr lang="en-US" dirty="0"/>
          </a:p>
        </p:txBody>
      </p:sp>
      <p:sp>
        <p:nvSpPr>
          <p:cNvPr id="3" name="Sisällön paikkamerkki 2"/>
          <p:cNvSpPr>
            <a:spLocks noGrp="1"/>
          </p:cNvSpPr>
          <p:nvPr>
            <p:ph sz="half" idx="1"/>
          </p:nvPr>
        </p:nvSpPr>
        <p:spPr>
          <a:xfrm>
            <a:off x="1066522" y="2103120"/>
            <a:ext cx="4662226" cy="3749040"/>
          </a:xfrm>
        </p:spPr>
        <p:txBody>
          <a:bodyPr rtlCol="0"/>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4" name="Sisällön paikkamerkki 3"/>
          <p:cNvSpPr>
            <a:spLocks noGrp="1"/>
          </p:cNvSpPr>
          <p:nvPr>
            <p:ph sz="half" idx="2"/>
          </p:nvPr>
        </p:nvSpPr>
        <p:spPr>
          <a:xfrm>
            <a:off x="6460077" y="2103120"/>
            <a:ext cx="4662226" cy="3749040"/>
          </a:xfrm>
        </p:spPr>
        <p:txBody>
          <a:bodyPr rtlCol="0"/>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5" name="Päivämäärän paikkamerkki 4"/>
          <p:cNvSpPr>
            <a:spLocks noGrp="1"/>
          </p:cNvSpPr>
          <p:nvPr>
            <p:ph type="dt" sz="half" idx="10"/>
          </p:nvPr>
        </p:nvSpPr>
        <p:spPr/>
        <p:txBody>
          <a:bodyPr rtlCol="0"/>
          <a:lstStyle/>
          <a:p>
            <a:pPr rtl="0"/>
            <a:fld id="{77F3643E-C9AC-497B-AF33-E65281A45714}" type="datetime1">
              <a:rPr lang="fi-FI" smtClean="0"/>
              <a:t>23.8.2022</a:t>
            </a:fld>
            <a:endParaRPr lang="en-US"/>
          </a:p>
        </p:txBody>
      </p:sp>
      <p:sp>
        <p:nvSpPr>
          <p:cNvPr id="6" name="Alatunnisteen paikkamerkki 5"/>
          <p:cNvSpPr>
            <a:spLocks noGrp="1"/>
          </p:cNvSpPr>
          <p:nvPr>
            <p:ph type="ftr" sz="quarter" idx="11"/>
          </p:nvPr>
        </p:nvSpPr>
        <p:spPr/>
        <p:txBody>
          <a:bodyPr rtlCol="0"/>
          <a:lstStyle/>
          <a:p>
            <a:pPr rtl="0"/>
            <a:endParaRPr lang="en-US"/>
          </a:p>
        </p:txBody>
      </p:sp>
      <p:sp>
        <p:nvSpPr>
          <p:cNvPr id="7" name="Dian numeron paikkamerkki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285159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en-US" dirty="0"/>
          </a:p>
        </p:txBody>
      </p:sp>
      <p:sp>
        <p:nvSpPr>
          <p:cNvPr id="3" name="Tekstin paikkamerkki 2"/>
          <p:cNvSpPr>
            <a:spLocks noGrp="1"/>
          </p:cNvSpPr>
          <p:nvPr>
            <p:ph type="body" idx="1"/>
          </p:nvPr>
        </p:nvSpPr>
        <p:spPr>
          <a:xfrm>
            <a:off x="1069569" y="2074334"/>
            <a:ext cx="4662226" cy="640080"/>
          </a:xfrm>
        </p:spPr>
        <p:txBody>
          <a:bodyPr rtlCol="0" anchor="ctr">
            <a:normAutofit/>
          </a:bodyPr>
          <a:lstStyle>
            <a:lvl1pPr marL="0" indent="0" algn="l">
              <a:spcBef>
                <a:spcPts val="0"/>
              </a:spcBef>
              <a:buNone/>
              <a:defRPr sz="1899" b="1" i="0">
                <a:solidFill>
                  <a:schemeClr val="tx1"/>
                </a:solidFill>
                <a:latin typeface="+mn-lt"/>
              </a:defRPr>
            </a:lvl1pPr>
            <a:lvl2pPr marL="457063" indent="0">
              <a:buNone/>
              <a:defRPr sz="17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rtl="0"/>
            <a:r>
              <a:rPr lang="fi-FI"/>
              <a:t>Muokkaa tekstin perustyylejä napsauttamalla</a:t>
            </a:r>
          </a:p>
        </p:txBody>
      </p:sp>
      <p:sp>
        <p:nvSpPr>
          <p:cNvPr id="4" name="Sisällön paikkamerkki 3"/>
          <p:cNvSpPr>
            <a:spLocks noGrp="1"/>
          </p:cNvSpPr>
          <p:nvPr>
            <p:ph sz="half" idx="2"/>
          </p:nvPr>
        </p:nvSpPr>
        <p:spPr>
          <a:xfrm>
            <a:off x="1069569" y="2792473"/>
            <a:ext cx="4662226" cy="3163825"/>
          </a:xfrm>
        </p:spPr>
        <p:txBody>
          <a:bodyPr rtlCol="0"/>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fi"/>
          </a:p>
        </p:txBody>
      </p:sp>
      <p:sp>
        <p:nvSpPr>
          <p:cNvPr id="5" name="Tekstin paikkamerkki 4"/>
          <p:cNvSpPr>
            <a:spLocks noGrp="1"/>
          </p:cNvSpPr>
          <p:nvPr>
            <p:ph type="body" sz="quarter" idx="3"/>
          </p:nvPr>
        </p:nvSpPr>
        <p:spPr>
          <a:xfrm>
            <a:off x="6457030" y="2074334"/>
            <a:ext cx="4662226" cy="640080"/>
          </a:xfrm>
        </p:spPr>
        <p:txBody>
          <a:bodyPr rtlCol="0" anchor="ctr">
            <a:normAutofit/>
          </a:bodyPr>
          <a:lstStyle>
            <a:lvl1pPr marL="0" indent="0" algn="l">
              <a:spcBef>
                <a:spcPts val="0"/>
              </a:spcBef>
              <a:buNone/>
              <a:defRPr sz="1899" b="1">
                <a:solidFill>
                  <a:schemeClr val="tx1"/>
                </a:solidFill>
              </a:defRPr>
            </a:lvl1pPr>
            <a:lvl2pPr marL="457063" indent="0">
              <a:buNone/>
              <a:defRPr sz="17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rtl="0"/>
            <a:r>
              <a:rPr lang="fi-FI"/>
              <a:t>Muokkaa tekstin perustyylejä napsauttamalla</a:t>
            </a:r>
          </a:p>
        </p:txBody>
      </p:sp>
      <p:sp>
        <p:nvSpPr>
          <p:cNvPr id="6" name="Sisällön paikkamerkki 5"/>
          <p:cNvSpPr>
            <a:spLocks noGrp="1"/>
          </p:cNvSpPr>
          <p:nvPr>
            <p:ph sz="quarter" idx="4"/>
          </p:nvPr>
        </p:nvSpPr>
        <p:spPr>
          <a:xfrm>
            <a:off x="6457030" y="2792472"/>
            <a:ext cx="4662226" cy="3164509"/>
          </a:xfrm>
        </p:spPr>
        <p:txBody>
          <a:bodyPr rtlCol="0"/>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fi"/>
          </a:p>
        </p:txBody>
      </p:sp>
      <p:sp>
        <p:nvSpPr>
          <p:cNvPr id="7" name="Päivämäärän paikkamerkki 6"/>
          <p:cNvSpPr>
            <a:spLocks noGrp="1"/>
          </p:cNvSpPr>
          <p:nvPr>
            <p:ph type="dt" sz="half" idx="10"/>
          </p:nvPr>
        </p:nvSpPr>
        <p:spPr/>
        <p:txBody>
          <a:bodyPr rtlCol="0"/>
          <a:lstStyle/>
          <a:p>
            <a:pPr rtl="0"/>
            <a:fld id="{F6418A5C-C3AD-4419-8C14-77EB9D17207C}" type="datetime1">
              <a:rPr lang="fi-FI" smtClean="0"/>
              <a:t>23.8.2022</a:t>
            </a:fld>
            <a:endParaRPr lang="en-US"/>
          </a:p>
        </p:txBody>
      </p:sp>
      <p:sp>
        <p:nvSpPr>
          <p:cNvPr id="8" name="Alatunnisteen paikkamerkki 7"/>
          <p:cNvSpPr>
            <a:spLocks noGrp="1"/>
          </p:cNvSpPr>
          <p:nvPr>
            <p:ph type="ftr" sz="quarter" idx="11"/>
          </p:nvPr>
        </p:nvSpPr>
        <p:spPr/>
        <p:txBody>
          <a:bodyPr rtlCol="0"/>
          <a:lstStyle/>
          <a:p>
            <a:pPr rtl="0"/>
            <a:endParaRPr lang="en-US"/>
          </a:p>
        </p:txBody>
      </p:sp>
      <p:sp>
        <p:nvSpPr>
          <p:cNvPr id="9" name="Dian numeron paikkamerkki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00713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en-US" dirty="0"/>
          </a:p>
        </p:txBody>
      </p:sp>
      <p:sp>
        <p:nvSpPr>
          <p:cNvPr id="3" name="Päivämäärän paikkamerkki 2"/>
          <p:cNvSpPr>
            <a:spLocks noGrp="1"/>
          </p:cNvSpPr>
          <p:nvPr>
            <p:ph type="dt" sz="half" idx="10"/>
          </p:nvPr>
        </p:nvSpPr>
        <p:spPr/>
        <p:txBody>
          <a:bodyPr rtlCol="0"/>
          <a:lstStyle/>
          <a:p>
            <a:pPr rtl="0"/>
            <a:fld id="{EBEB6239-C649-4DB2-B029-68B030EB3BF3}" type="datetime1">
              <a:rPr lang="fi-FI" smtClean="0"/>
              <a:t>23.8.2022</a:t>
            </a:fld>
            <a:endParaRPr lang="en-US"/>
          </a:p>
        </p:txBody>
      </p:sp>
      <p:sp>
        <p:nvSpPr>
          <p:cNvPr id="4" name="Alatunnisteen paikkamerkki 3"/>
          <p:cNvSpPr>
            <a:spLocks noGrp="1"/>
          </p:cNvSpPr>
          <p:nvPr>
            <p:ph type="ftr" sz="quarter" idx="11"/>
          </p:nvPr>
        </p:nvSpPr>
        <p:spPr/>
        <p:txBody>
          <a:bodyPr rtlCol="0"/>
          <a:lstStyle/>
          <a:p>
            <a:pPr rtl="0"/>
            <a:endParaRPr lang="en-US"/>
          </a:p>
        </p:txBody>
      </p:sp>
      <p:sp>
        <p:nvSpPr>
          <p:cNvPr id="5" name="Dian numeron paikkamerkki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851867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rtlCol="0"/>
          <a:lstStyle/>
          <a:p>
            <a:pPr rtl="0"/>
            <a:fld id="{B64789A5-DC44-4986-95C6-F9F68215A6AC}" type="datetime1">
              <a:rPr lang="fi-FI" smtClean="0"/>
              <a:t>23.8.2022</a:t>
            </a:fld>
            <a:endParaRPr lang="en-US"/>
          </a:p>
        </p:txBody>
      </p:sp>
      <p:sp>
        <p:nvSpPr>
          <p:cNvPr id="3" name="Alatunnisteen paikkamerkki 2"/>
          <p:cNvSpPr>
            <a:spLocks noGrp="1"/>
          </p:cNvSpPr>
          <p:nvPr>
            <p:ph type="ftr" sz="quarter" idx="11"/>
          </p:nvPr>
        </p:nvSpPr>
        <p:spPr/>
        <p:txBody>
          <a:bodyPr rtlCol="0"/>
          <a:lstStyle/>
          <a:p>
            <a:pPr rtl="0"/>
            <a:endParaRPr lang="en-US"/>
          </a:p>
        </p:txBody>
      </p:sp>
      <p:sp>
        <p:nvSpPr>
          <p:cNvPr id="4" name="Dian numeron paikkamerkki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900902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D5E1BBF9-8BEF-4353-BA68-30AAF9EBD8D8}"/>
              </a:ext>
            </a:extLst>
          </p:cNvPr>
          <p:cNvSpPr/>
          <p:nvPr/>
        </p:nvSpPr>
        <p:spPr>
          <a:xfrm>
            <a:off x="8117756" y="237744"/>
            <a:ext cx="3825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Suorakulmio 12">
            <a:extLst>
              <a:ext uri="{FF2B5EF4-FFF2-40B4-BE49-F238E27FC236}">
                <a16:creationId xmlns:a16="http://schemas.microsoft.com/office/drawing/2014/main" id="{5B941C21-2A5D-4912-AB06-1BB0C0EB6AE1}"/>
              </a:ext>
            </a:extLst>
          </p:cNvPr>
          <p:cNvSpPr/>
          <p:nvPr/>
        </p:nvSpPr>
        <p:spPr>
          <a:xfrm>
            <a:off x="8252510" y="374904"/>
            <a:ext cx="355609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title"/>
          </p:nvPr>
        </p:nvSpPr>
        <p:spPr>
          <a:xfrm>
            <a:off x="8455998" y="607392"/>
            <a:ext cx="3161140" cy="1645920"/>
          </a:xfrm>
        </p:spPr>
        <p:txBody>
          <a:bodyPr rtlCol="0" anchor="b">
            <a:normAutofit/>
          </a:bodyPr>
          <a:lstStyle>
            <a:lvl1pPr algn="l" defTabSz="914126" rtl="0" eaLnBrk="1" latinLnBrk="0" hangingPunct="1">
              <a:lnSpc>
                <a:spcPct val="100000"/>
              </a:lnSpc>
              <a:spcBef>
                <a:spcPct val="0"/>
              </a:spcBef>
              <a:buNone/>
              <a:defRPr lang="en-US" sz="2799" b="0" kern="1200" cap="none" spc="0" baseline="0" dirty="0">
                <a:solidFill>
                  <a:schemeClr val="tx1"/>
                </a:solidFill>
                <a:effectLst/>
                <a:latin typeface="+mj-lt"/>
                <a:ea typeface="+mn-ea"/>
                <a:cs typeface="+mn-cs"/>
              </a:defRPr>
            </a:lvl1pPr>
          </a:lstStyle>
          <a:p>
            <a:pPr rtl="0"/>
            <a:r>
              <a:rPr lang="fi-FI"/>
              <a:t>Muokkaa ots. perustyyl. napsautt.</a:t>
            </a:r>
            <a:endParaRPr lang="en-US" dirty="0"/>
          </a:p>
        </p:txBody>
      </p:sp>
      <p:sp>
        <p:nvSpPr>
          <p:cNvPr id="3" name="Sisällön paikkamerkki 2"/>
          <p:cNvSpPr>
            <a:spLocks noGrp="1"/>
          </p:cNvSpPr>
          <p:nvPr>
            <p:ph idx="1"/>
          </p:nvPr>
        </p:nvSpPr>
        <p:spPr>
          <a:xfrm>
            <a:off x="685621" y="609600"/>
            <a:ext cx="6856214" cy="5334000"/>
          </a:xfrm>
        </p:spPr>
        <p:txBody>
          <a:bodyPr rtlCol="0"/>
          <a:lstStyle>
            <a:lvl1pPr>
              <a:defRPr sz="18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4" name="Tekstin paikkamerkki 3"/>
          <p:cNvSpPr>
            <a:spLocks noGrp="1"/>
          </p:cNvSpPr>
          <p:nvPr>
            <p:ph type="body" sz="half" idx="2"/>
          </p:nvPr>
        </p:nvSpPr>
        <p:spPr>
          <a:xfrm>
            <a:off x="8455998" y="2336800"/>
            <a:ext cx="3161140" cy="3606800"/>
          </a:xfrm>
        </p:spPr>
        <p:txBody>
          <a:bodyPr rtlCol="0">
            <a:normAutofit/>
          </a:bodyPr>
          <a:lstStyle>
            <a:lvl1pPr marL="0" indent="0">
              <a:lnSpc>
                <a:spcPct val="110000"/>
              </a:lnSpc>
              <a:spcBef>
                <a:spcPts val="800"/>
              </a:spcBef>
              <a:buNone/>
              <a:defRPr sz="1799">
                <a:solidFill>
                  <a:schemeClr val="tx1"/>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rtl="0"/>
            <a:r>
              <a:rPr lang="fi-FI"/>
              <a:t>Muokkaa tekstin perustyylejä napsauttamalla</a:t>
            </a:r>
          </a:p>
        </p:txBody>
      </p:sp>
      <p:sp>
        <p:nvSpPr>
          <p:cNvPr id="8" name="Päivämäärän paikkamerkki 7"/>
          <p:cNvSpPr>
            <a:spLocks noGrp="1"/>
          </p:cNvSpPr>
          <p:nvPr>
            <p:ph type="dt" sz="half" idx="10"/>
          </p:nvPr>
        </p:nvSpPr>
        <p:spPr>
          <a:xfrm>
            <a:off x="5586545" y="6035040"/>
            <a:ext cx="1955291" cy="365760"/>
          </a:xfrm>
        </p:spPr>
        <p:txBody>
          <a:bodyPr rtlCol="0"/>
          <a:lstStyle>
            <a:lvl1pPr>
              <a:defRPr>
                <a:solidFill>
                  <a:schemeClr val="tx1">
                    <a:lumMod val="85000"/>
                    <a:lumOff val="15000"/>
                  </a:schemeClr>
                </a:solidFill>
              </a:defRPr>
            </a:lvl1pPr>
          </a:lstStyle>
          <a:p>
            <a:pPr rtl="0"/>
            <a:fld id="{8047D6CF-C87E-4BC4-BE29-4A145BFE9851}" type="datetime1">
              <a:rPr lang="fi-FI" smtClean="0"/>
              <a:t>23.8.2022</a:t>
            </a:fld>
            <a:endParaRPr lang="en-US"/>
          </a:p>
        </p:txBody>
      </p:sp>
      <p:sp>
        <p:nvSpPr>
          <p:cNvPr id="9" name="Alatunnisteen paikkamerkki 8"/>
          <p:cNvSpPr>
            <a:spLocks noGrp="1"/>
          </p:cNvSpPr>
          <p:nvPr>
            <p:ph type="ftr" sz="quarter" idx="11"/>
          </p:nvPr>
        </p:nvSpPr>
        <p:spPr>
          <a:xfrm>
            <a:off x="685622" y="6035040"/>
            <a:ext cx="4583506" cy="365760"/>
          </a:xfrm>
        </p:spPr>
        <p:txBody>
          <a:bodyPr rtlCol="0"/>
          <a:lstStyle>
            <a:lvl1pPr algn="l">
              <a:defRPr/>
            </a:lvl1pPr>
          </a:lstStyle>
          <a:p>
            <a:pPr rtl="0"/>
            <a:endParaRPr lang="en-US"/>
          </a:p>
        </p:txBody>
      </p:sp>
      <p:sp>
        <p:nvSpPr>
          <p:cNvPr id="11" name="Dian numeron paikkamerkki 10"/>
          <p:cNvSpPr>
            <a:spLocks noGrp="1"/>
          </p:cNvSpPr>
          <p:nvPr>
            <p:ph type="sldNum" sz="quarter" idx="12"/>
          </p:nvPr>
        </p:nvSpPr>
        <p:spPr>
          <a:xfrm>
            <a:off x="10394021" y="6035040"/>
            <a:ext cx="1223116"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105198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perustyyl. napsautt.</a:t>
            </a:r>
            <a:endParaRPr lang="fi-FI" noProof="0" dirty="0"/>
          </a:p>
        </p:txBody>
      </p:sp>
      <p:sp>
        <p:nvSpPr>
          <p:cNvPr id="3" name="Sisällön paikkamerkki 2"/>
          <p:cNvSpPr>
            <a:spLocks noGrp="1"/>
          </p:cNvSpPr>
          <p:nvPr>
            <p:ph idx="1"/>
          </p:nvPr>
        </p:nvSpPr>
        <p:spPr/>
        <p:txBody>
          <a:bodyPr rtlCol="0"/>
          <a:lstStyle>
            <a:lvl5pPr>
              <a:defRPr/>
            </a:lvl5pPr>
            <a:lvl6pPr>
              <a:defRPr/>
            </a:lvl6pPr>
            <a:lvl7pPr>
              <a:defRPr/>
            </a:lvl7pPr>
            <a:lvl8pPr>
              <a:defRPr baseline="0"/>
            </a:lvl8pPr>
            <a:lvl9pPr>
              <a:defRPr baseline="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9E49692C-1DC2-4B5C-902F-E780C3B6308E}" type="datetime1">
              <a:rPr lang="fi-FI" noProof="0" smtClean="0"/>
              <a:t>23.8.2022</a:t>
            </a:fld>
            <a:endParaRPr lang="fi-FI" noProof="0" dirty="0"/>
          </a:p>
        </p:txBody>
      </p:sp>
      <p:sp>
        <p:nvSpPr>
          <p:cNvPr id="6" name="Dian numeron paikkamerkki 5"/>
          <p:cNvSpPr>
            <a:spLocks noGrp="1"/>
          </p:cNvSpPr>
          <p:nvPr>
            <p:ph type="sldNum" sz="quarter" idx="12"/>
          </p:nvPr>
        </p:nvSpPr>
        <p:spPr/>
        <p:txBody>
          <a:bodyPr rtlCol="0"/>
          <a:lstStyle/>
          <a:p>
            <a:pPr rtl="0"/>
            <a:fld id="{693B167E-EA96-4147-81DE-549160052C22}" type="slidenum">
              <a:rPr lang="fi-FI" noProof="0"/>
              <a:t>‹#›</a:t>
            </a:fld>
            <a:endParaRPr lang="fi-FI"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Kuva ja kuvateksti">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687CA98-D9C7-497F-A1DA-7D22F8753BCE}"/>
              </a:ext>
            </a:extLst>
          </p:cNvPr>
          <p:cNvSpPr/>
          <p:nvPr/>
        </p:nvSpPr>
        <p:spPr>
          <a:xfrm>
            <a:off x="8117756" y="237744"/>
            <a:ext cx="3825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Kuvan paikkamerkki 2"/>
          <p:cNvSpPr>
            <a:spLocks noGrp="1" noChangeAspect="1"/>
          </p:cNvSpPr>
          <p:nvPr>
            <p:ph type="pic" idx="1"/>
          </p:nvPr>
        </p:nvSpPr>
        <p:spPr>
          <a:xfrm>
            <a:off x="228540" y="237744"/>
            <a:ext cx="7694197" cy="6382512"/>
          </a:xfrm>
          <a:solidFill>
            <a:schemeClr val="accent1">
              <a:lumMod val="60000"/>
              <a:lumOff val="40000"/>
            </a:schemeClr>
          </a:solidFill>
          <a:ln>
            <a:noFill/>
          </a:ln>
        </p:spPr>
        <p:txBody>
          <a:bodyPr rtlCol="0"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rtl="0"/>
            <a:r>
              <a:rPr lang="fi-FI"/>
              <a:t>Lisää kuva napsauttamalla kuvaketta</a:t>
            </a:r>
            <a:endParaRPr lang="en-US" dirty="0"/>
          </a:p>
        </p:txBody>
      </p:sp>
      <p:sp>
        <p:nvSpPr>
          <p:cNvPr id="5" name="Päivämäärän paikkamerkki 4"/>
          <p:cNvSpPr>
            <a:spLocks noGrp="1"/>
          </p:cNvSpPr>
          <p:nvPr>
            <p:ph type="dt" sz="half" idx="10"/>
          </p:nvPr>
        </p:nvSpPr>
        <p:spPr>
          <a:xfrm>
            <a:off x="5660863" y="6035040"/>
            <a:ext cx="207142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56BCF9FB-63B8-49F0-849D-25066B742F11}" type="datetime1">
              <a:rPr lang="fi-FI" smtClean="0"/>
              <a:t>23.8.2022</a:t>
            </a:fld>
            <a:endParaRPr lang="en-US" dirty="0"/>
          </a:p>
        </p:txBody>
      </p:sp>
      <p:sp>
        <p:nvSpPr>
          <p:cNvPr id="6" name="Alatunnisteen paikkamerkki 5"/>
          <p:cNvSpPr>
            <a:spLocks noGrp="1"/>
          </p:cNvSpPr>
          <p:nvPr>
            <p:ph type="ftr" sz="quarter" idx="11"/>
          </p:nvPr>
        </p:nvSpPr>
        <p:spPr>
          <a:xfrm>
            <a:off x="612489" y="6035040"/>
            <a:ext cx="4586807" cy="365760"/>
          </a:xfrm>
        </p:spPr>
        <p:txBody>
          <a:bodyPr rtlCol="0"/>
          <a:lstStyle>
            <a:lvl1pPr marL="0" algn="r" defTabSz="914126"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Dian numeron paikkamerkki 6"/>
          <p:cNvSpPr>
            <a:spLocks noGrp="1"/>
          </p:cNvSpPr>
          <p:nvPr>
            <p:ph type="sldNum" sz="quarter" idx="12"/>
          </p:nvPr>
        </p:nvSpPr>
        <p:spPr>
          <a:xfrm>
            <a:off x="10394020" y="6035040"/>
            <a:ext cx="1224977" cy="365760"/>
          </a:xfrm>
        </p:spPr>
        <p:txBody>
          <a:bodyPr rtlCol="0"/>
          <a:lstStyle/>
          <a:p>
            <a:pPr rtl="0"/>
            <a:fld id="{34B7E4EF-A1BD-40F4-AB7B-04F084DD991D}" type="slidenum">
              <a:rPr lang="en-US" smtClean="0"/>
              <a:t>‹#›</a:t>
            </a:fld>
            <a:endParaRPr lang="en-US"/>
          </a:p>
        </p:txBody>
      </p:sp>
      <p:sp>
        <p:nvSpPr>
          <p:cNvPr id="12" name="Suorakulmio 11">
            <a:extLst>
              <a:ext uri="{FF2B5EF4-FFF2-40B4-BE49-F238E27FC236}">
                <a16:creationId xmlns:a16="http://schemas.microsoft.com/office/drawing/2014/main" id="{F8B3D8CC-BB13-41A5-8F34-B8E84A4F9534}"/>
              </a:ext>
            </a:extLst>
          </p:cNvPr>
          <p:cNvSpPr/>
          <p:nvPr/>
        </p:nvSpPr>
        <p:spPr>
          <a:xfrm>
            <a:off x="8252510" y="374904"/>
            <a:ext cx="355609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title"/>
          </p:nvPr>
        </p:nvSpPr>
        <p:spPr>
          <a:xfrm>
            <a:off x="8475042" y="603504"/>
            <a:ext cx="3143955" cy="1645920"/>
          </a:xfrm>
        </p:spPr>
        <p:txBody>
          <a:bodyPr rtlCol="0" anchor="b">
            <a:noAutofit/>
          </a:bodyPr>
          <a:lstStyle>
            <a:lvl1pPr algn="l">
              <a:lnSpc>
                <a:spcPct val="100000"/>
              </a:lnSpc>
              <a:defRPr sz="2799" b="0">
                <a:solidFill>
                  <a:schemeClr val="tx1"/>
                </a:solidFill>
                <a:latin typeface="+mj-lt"/>
              </a:defRPr>
            </a:lvl1pPr>
          </a:lstStyle>
          <a:p>
            <a:pPr rtl="0"/>
            <a:r>
              <a:rPr lang="fi-FI"/>
              <a:t>Muokkaa ots. perustyyl. napsautt.</a:t>
            </a:r>
            <a:endParaRPr lang="en-US" dirty="0"/>
          </a:p>
        </p:txBody>
      </p:sp>
      <p:sp>
        <p:nvSpPr>
          <p:cNvPr id="4" name="Tekstin paikkamerkki 3"/>
          <p:cNvSpPr>
            <a:spLocks noGrp="1"/>
          </p:cNvSpPr>
          <p:nvPr>
            <p:ph type="body" sz="half" idx="2"/>
          </p:nvPr>
        </p:nvSpPr>
        <p:spPr>
          <a:xfrm>
            <a:off x="8475042" y="2386584"/>
            <a:ext cx="3143955" cy="3511296"/>
          </a:xfrm>
        </p:spPr>
        <p:txBody>
          <a:bodyPr rtlCol="0">
            <a:normAutofit/>
          </a:bodyPr>
          <a:lstStyle>
            <a:lvl1pPr marL="0" indent="0" algn="l">
              <a:lnSpc>
                <a:spcPct val="110000"/>
              </a:lnSpc>
              <a:spcBef>
                <a:spcPts val="800"/>
              </a:spcBef>
              <a:buNone/>
              <a:defRPr sz="1799">
                <a:solidFill>
                  <a:schemeClr val="tx1"/>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rtl="0"/>
            <a:r>
              <a:rPr lang="fi-FI"/>
              <a:t>Muokkaa tekstin perustyylejä napsauttamalla</a:t>
            </a:r>
          </a:p>
        </p:txBody>
      </p:sp>
    </p:spTree>
    <p:extLst>
      <p:ext uri="{BB962C8B-B14F-4D97-AF65-F5344CB8AC3E}">
        <p14:creationId xmlns:p14="http://schemas.microsoft.com/office/powerpoint/2010/main" val="2013824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en-US" dirty="0"/>
          </a:p>
        </p:txBody>
      </p:sp>
      <p:sp>
        <p:nvSpPr>
          <p:cNvPr id="3" name="Pystysuuntaisen tekstin paikkamerkki 2"/>
          <p:cNvSpPr>
            <a:spLocks noGrp="1"/>
          </p:cNvSpPr>
          <p:nvPr>
            <p:ph type="body" orient="vert" idx="1"/>
          </p:nvPr>
        </p:nvSpPr>
        <p:spPr/>
        <p:txBody>
          <a:bodyPr vert="eaVert"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4" name="Päivämäärän paikkamerkki 3"/>
          <p:cNvSpPr>
            <a:spLocks noGrp="1"/>
          </p:cNvSpPr>
          <p:nvPr>
            <p:ph type="dt" sz="half" idx="10"/>
          </p:nvPr>
        </p:nvSpPr>
        <p:spPr/>
        <p:txBody>
          <a:bodyPr rtlCol="0"/>
          <a:lstStyle/>
          <a:p>
            <a:pPr rtl="0"/>
            <a:fld id="{A8B4113D-3402-4654-A4B8-B80062F3F150}" type="datetime1">
              <a:rPr lang="fi-FI" smtClean="0"/>
              <a:t>23.8.2022</a:t>
            </a:fld>
            <a:endParaRPr lang="en-US"/>
          </a:p>
        </p:txBody>
      </p:sp>
      <p:sp>
        <p:nvSpPr>
          <p:cNvPr id="5" name="Alatunnisteen paikkamerkki 4"/>
          <p:cNvSpPr>
            <a:spLocks noGrp="1"/>
          </p:cNvSpPr>
          <p:nvPr>
            <p:ph type="ftr" sz="quarter" idx="11"/>
          </p:nvPr>
        </p:nvSpPr>
        <p:spPr/>
        <p:txBody>
          <a:bodyPr rtlCol="0"/>
          <a:lstStyle/>
          <a:p>
            <a:pPr rtl="0"/>
            <a:endParaRPr lang="en-US"/>
          </a:p>
        </p:txBody>
      </p:sp>
      <p:sp>
        <p:nvSpPr>
          <p:cNvPr id="6" name="Dian numeron paikkamerkki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3326872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8989258" y="762000"/>
            <a:ext cx="2361585" cy="5257800"/>
          </a:xfrm>
        </p:spPr>
        <p:txBody>
          <a:bodyPr vert="eaVert" rtlCol="0"/>
          <a:lstStyle/>
          <a:p>
            <a:pPr rtl="0"/>
            <a:r>
              <a:rPr lang="fi-FI"/>
              <a:t>Muokkaa ots. perustyyl. napsautt.</a:t>
            </a:r>
            <a:endParaRPr lang="en-US" dirty="0"/>
          </a:p>
        </p:txBody>
      </p:sp>
      <p:sp>
        <p:nvSpPr>
          <p:cNvPr id="3" name="Pystysuuntaisen tekstin paikkamerkki 2"/>
          <p:cNvSpPr>
            <a:spLocks noGrp="1"/>
          </p:cNvSpPr>
          <p:nvPr>
            <p:ph type="body" orient="vert" idx="1"/>
          </p:nvPr>
        </p:nvSpPr>
        <p:spPr>
          <a:xfrm>
            <a:off x="837982" y="762000"/>
            <a:ext cx="8075097" cy="5257800"/>
          </a:xfrm>
        </p:spPr>
        <p:txBody>
          <a:bodyPr vert="eaVert"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4" name="Päivämäärän paikkamerkki 3"/>
          <p:cNvSpPr>
            <a:spLocks noGrp="1"/>
          </p:cNvSpPr>
          <p:nvPr>
            <p:ph type="dt" sz="half" idx="10"/>
          </p:nvPr>
        </p:nvSpPr>
        <p:spPr/>
        <p:txBody>
          <a:bodyPr rtlCol="0"/>
          <a:lstStyle/>
          <a:p>
            <a:pPr rtl="0"/>
            <a:fld id="{4A708E3F-763B-4352-8631-E68BAB4D2966}" type="datetime1">
              <a:rPr lang="fi-FI" smtClean="0"/>
              <a:t>23.8.2022</a:t>
            </a:fld>
            <a:endParaRPr lang="en-US"/>
          </a:p>
        </p:txBody>
      </p:sp>
      <p:sp>
        <p:nvSpPr>
          <p:cNvPr id="5" name="Alatunnisteen paikkamerkki 4"/>
          <p:cNvSpPr>
            <a:spLocks noGrp="1"/>
          </p:cNvSpPr>
          <p:nvPr>
            <p:ph type="ftr" sz="quarter" idx="11"/>
          </p:nvPr>
        </p:nvSpPr>
        <p:spPr/>
        <p:txBody>
          <a:bodyPr rtlCol="0"/>
          <a:lstStyle/>
          <a:p>
            <a:pPr rtl="0"/>
            <a:endParaRPr lang="en-US"/>
          </a:p>
        </p:txBody>
      </p:sp>
      <p:sp>
        <p:nvSpPr>
          <p:cNvPr id="6" name="Dian numeron paikkamerkki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50890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otsikko">
    <p:spTree>
      <p:nvGrpSpPr>
        <p:cNvPr id="1" name=""/>
        <p:cNvGrpSpPr/>
        <p:nvPr/>
      </p:nvGrpSpPr>
      <p:grpSpPr>
        <a:xfrm>
          <a:off x="0" y="0"/>
          <a:ext cx="0" cy="0"/>
          <a:chOff x="0" y="0"/>
          <a:chExt cx="0" cy="0"/>
        </a:xfrm>
      </p:grpSpPr>
      <p:pic>
        <p:nvPicPr>
          <p:cNvPr id="14" name="Kuva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Suorakulmio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 name="Otsikko 1"/>
          <p:cNvSpPr>
            <a:spLocks noGrp="1"/>
          </p:cNvSpPr>
          <p:nvPr>
            <p:ph type="title"/>
          </p:nvPr>
        </p:nvSpPr>
        <p:spPr>
          <a:xfrm>
            <a:off x="1522360" y="1905000"/>
            <a:ext cx="9142999" cy="2667000"/>
          </a:xfrm>
        </p:spPr>
        <p:txBody>
          <a:bodyPr rtlCol="0" anchor="b">
            <a:noAutofit/>
          </a:bodyPr>
          <a:lstStyle>
            <a:lvl1pPr algn="l">
              <a:defRPr sz="4800" b="0" cap="none" baseline="0"/>
            </a:lvl1pPr>
          </a:lstStyle>
          <a:p>
            <a:pPr rtl="0"/>
            <a:r>
              <a:rPr lang="fi-FI" noProof="0"/>
              <a:t>Muokkaa perustyyl. napsautt.</a:t>
            </a:r>
            <a:endParaRPr lang="fi-FI" noProof="0" dirty="0"/>
          </a:p>
        </p:txBody>
      </p:sp>
      <p:sp>
        <p:nvSpPr>
          <p:cNvPr id="3" name="Tekstin paikkamerkki 2"/>
          <p:cNvSpPr>
            <a:spLocks noGrp="1"/>
          </p:cNvSpPr>
          <p:nvPr>
            <p:ph type="body" idx="1"/>
          </p:nvPr>
        </p:nvSpPr>
        <p:spPr>
          <a:xfrm>
            <a:off x="1522412" y="5029200"/>
            <a:ext cx="8229601"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i-FI" noProof="0"/>
              <a:t>Muokkaa tekstin perustyylejä napsauttamalla</a:t>
            </a:r>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90DAE87D-1AED-48D5-8286-58885913B4EE}" type="datetime1">
              <a:rPr lang="fi-FI" noProof="0" smtClean="0"/>
              <a:t>23.8.2022</a:t>
            </a:fld>
            <a:endParaRPr lang="fi-FI" noProof="0" dirty="0"/>
          </a:p>
        </p:txBody>
      </p:sp>
      <p:sp>
        <p:nvSpPr>
          <p:cNvPr id="6" name="Dian numeron paikkamerkki 5"/>
          <p:cNvSpPr>
            <a:spLocks noGrp="1"/>
          </p:cNvSpPr>
          <p:nvPr>
            <p:ph type="sldNum" sz="quarter" idx="12"/>
          </p:nvPr>
        </p:nvSpPr>
        <p:spPr/>
        <p:txBody>
          <a:bodyPr rtlCol="0"/>
          <a:lstStyle/>
          <a:p>
            <a:pPr rtl="0"/>
            <a:fld id="{693B167E-EA96-4147-81DE-549160052C22}" type="slidenum">
              <a:rPr lang="fi-FI" noProof="0"/>
              <a:t>‹#›</a:t>
            </a:fld>
            <a:endParaRPr lang="fi-FI" noProof="0" dirty="0"/>
          </a:p>
        </p:txBody>
      </p:sp>
      <p:sp>
        <p:nvSpPr>
          <p:cNvPr id="16" name="Puolivapaa piirto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perustyyl. napsautt.</a:t>
            </a:r>
            <a:endParaRPr lang="fi-FI" noProof="0" dirty="0"/>
          </a:p>
        </p:txBody>
      </p:sp>
      <p:sp>
        <p:nvSpPr>
          <p:cNvPr id="3" name="Sisällön paikkamerkki 2"/>
          <p:cNvSpPr>
            <a:spLocks noGrp="1"/>
          </p:cNvSpPr>
          <p:nvPr>
            <p:ph sz="half" idx="1"/>
          </p:nvPr>
        </p:nvSpPr>
        <p:spPr>
          <a:xfrm>
            <a:off x="1522413" y="1905000"/>
            <a:ext cx="4416552" cy="4267200"/>
          </a:xfrm>
        </p:spPr>
        <p:txBody>
          <a:bodyPr rtlCol="0">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Sisällön paikkamerkki 3"/>
          <p:cNvSpPr>
            <a:spLocks noGrp="1"/>
          </p:cNvSpPr>
          <p:nvPr>
            <p:ph sz="half" idx="2"/>
          </p:nvPr>
        </p:nvSpPr>
        <p:spPr>
          <a:xfrm>
            <a:off x="6246812" y="1905000"/>
            <a:ext cx="4416552" cy="4267200"/>
          </a:xfrm>
        </p:spPr>
        <p:txBody>
          <a:bodyPr rtlCol="0">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p>
            <a:pPr rtl="0"/>
            <a:fld id="{81614FD5-8C04-4BEC-A17A-5BEF79C605C0}" type="datetime1">
              <a:rPr lang="fi-FI" noProof="0" smtClean="0"/>
              <a:t>23.8.2022</a:t>
            </a:fld>
            <a:endParaRPr lang="fi-FI" noProof="0" dirty="0"/>
          </a:p>
        </p:txBody>
      </p:sp>
      <p:sp>
        <p:nvSpPr>
          <p:cNvPr id="7" name="Dian numeron paikkamerkki 6"/>
          <p:cNvSpPr>
            <a:spLocks noGrp="1"/>
          </p:cNvSpPr>
          <p:nvPr>
            <p:ph type="sldNum" sz="quarter" idx="12"/>
          </p:nvPr>
        </p:nvSpPr>
        <p:spPr/>
        <p:txBody>
          <a:bodyPr rtlCol="0"/>
          <a:lstStyle/>
          <a:p>
            <a:pPr rtl="0"/>
            <a:fld id="{693B167E-EA96-4147-81DE-549160052C22}" type="slidenum">
              <a:rPr lang="fi-FI" noProof="0"/>
              <a:t>‹#›</a:t>
            </a:fld>
            <a:endParaRPr lang="fi-FI"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a:defRPr/>
            </a:lvl1pPr>
          </a:lstStyle>
          <a:p>
            <a:pPr rtl="0"/>
            <a:r>
              <a:rPr lang="fi-FI" noProof="0"/>
              <a:t>Muokkaa perustyyl. napsautt.</a:t>
            </a:r>
            <a:endParaRPr lang="fi-FI" noProof="0" dirty="0"/>
          </a:p>
        </p:txBody>
      </p:sp>
      <p:sp>
        <p:nvSpPr>
          <p:cNvPr id="3" name="Tekstin paikkamerkki 2"/>
          <p:cNvSpPr>
            <a:spLocks noGrp="1"/>
          </p:cNvSpPr>
          <p:nvPr>
            <p:ph type="body" idx="1"/>
          </p:nvPr>
        </p:nvSpPr>
        <p:spPr>
          <a:xfrm>
            <a:off x="1522413" y="1905000"/>
            <a:ext cx="4416552" cy="762000"/>
          </a:xfrm>
        </p:spPr>
        <p:txBody>
          <a:bodyPr rtlCol="0"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4" name="Sisällön paikkamerkki 3"/>
          <p:cNvSpPr>
            <a:spLocks noGrp="1"/>
          </p:cNvSpPr>
          <p:nvPr>
            <p:ph sz="half" idx="2"/>
          </p:nvPr>
        </p:nvSpPr>
        <p:spPr>
          <a:xfrm>
            <a:off x="1522413" y="2743200"/>
            <a:ext cx="4416552" cy="3429001"/>
          </a:xfrm>
        </p:spPr>
        <p:txBody>
          <a:bodyPr rtlCol="0"/>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Tekstin paikkamerkki 4"/>
          <p:cNvSpPr>
            <a:spLocks noGrp="1"/>
          </p:cNvSpPr>
          <p:nvPr>
            <p:ph type="body" sz="quarter" idx="3"/>
          </p:nvPr>
        </p:nvSpPr>
        <p:spPr>
          <a:xfrm>
            <a:off x="6246812" y="1905000"/>
            <a:ext cx="4416552" cy="762000"/>
          </a:xfrm>
        </p:spPr>
        <p:txBody>
          <a:bodyPr rtlCol="0"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6" name="Sisällön paikkamerkki 5"/>
          <p:cNvSpPr>
            <a:spLocks noGrp="1"/>
          </p:cNvSpPr>
          <p:nvPr>
            <p:ph sz="quarter" idx="4"/>
          </p:nvPr>
        </p:nvSpPr>
        <p:spPr>
          <a:xfrm>
            <a:off x="6246812" y="2743200"/>
            <a:ext cx="4416552" cy="3429001"/>
          </a:xfrm>
        </p:spPr>
        <p:txBody>
          <a:bodyPr rtlCol="0"/>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8" name="Alatunnisteen paikkamerkki 7"/>
          <p:cNvSpPr>
            <a:spLocks noGrp="1"/>
          </p:cNvSpPr>
          <p:nvPr>
            <p:ph type="ftr" sz="quarter" idx="11"/>
          </p:nvPr>
        </p:nvSpPr>
        <p:spPr/>
        <p:txBody>
          <a:bodyPr rtlCol="0"/>
          <a:lstStyle/>
          <a:p>
            <a:pPr rtl="0"/>
            <a:r>
              <a:rPr lang="fi-FI" noProof="0" dirty="0"/>
              <a:t>Lisää alatunniste</a:t>
            </a:r>
          </a:p>
        </p:txBody>
      </p:sp>
      <p:sp>
        <p:nvSpPr>
          <p:cNvPr id="7" name="Päivämäärän paikkamerkki 6"/>
          <p:cNvSpPr>
            <a:spLocks noGrp="1"/>
          </p:cNvSpPr>
          <p:nvPr>
            <p:ph type="dt" sz="half" idx="10"/>
          </p:nvPr>
        </p:nvSpPr>
        <p:spPr/>
        <p:txBody>
          <a:bodyPr rtlCol="0"/>
          <a:lstStyle/>
          <a:p>
            <a:pPr rtl="0"/>
            <a:fld id="{07A18269-9510-4A36-9941-8F817543DD2A}" type="datetime1">
              <a:rPr lang="fi-FI" noProof="0" smtClean="0"/>
              <a:t>23.8.2022</a:t>
            </a:fld>
            <a:endParaRPr lang="fi-FI" noProof="0" dirty="0"/>
          </a:p>
        </p:txBody>
      </p:sp>
      <p:sp>
        <p:nvSpPr>
          <p:cNvPr id="9" name="Dian numeron paikkamerkki 8"/>
          <p:cNvSpPr>
            <a:spLocks noGrp="1"/>
          </p:cNvSpPr>
          <p:nvPr>
            <p:ph type="sldNum" sz="quarter" idx="12"/>
          </p:nvPr>
        </p:nvSpPr>
        <p:spPr/>
        <p:txBody>
          <a:bodyPr rtlCol="0"/>
          <a:lstStyle/>
          <a:p>
            <a:pPr rtl="0"/>
            <a:fld id="{693B167E-EA96-4147-81DE-549160052C22}" type="slidenum">
              <a:rPr lang="fi-FI" noProof="0"/>
              <a:t>‹#›</a:t>
            </a:fld>
            <a:endParaRPr lang="fi-FI"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perustyyl. napsautt.</a:t>
            </a:r>
            <a:endParaRPr lang="fi-FI" noProof="0" dirty="0"/>
          </a:p>
        </p:txBody>
      </p:sp>
      <p:sp>
        <p:nvSpPr>
          <p:cNvPr id="4" name="Alatunnisteen paikkamerkki 3"/>
          <p:cNvSpPr>
            <a:spLocks noGrp="1"/>
          </p:cNvSpPr>
          <p:nvPr>
            <p:ph type="ftr" sz="quarter" idx="11"/>
          </p:nvPr>
        </p:nvSpPr>
        <p:spPr/>
        <p:txBody>
          <a:bodyPr rtlCol="0"/>
          <a:lstStyle/>
          <a:p>
            <a:pPr rtl="0"/>
            <a:r>
              <a:rPr lang="fi-FI" noProof="0" dirty="0"/>
              <a:t>Lisää alatunniste</a:t>
            </a:r>
          </a:p>
        </p:txBody>
      </p:sp>
      <p:sp>
        <p:nvSpPr>
          <p:cNvPr id="3" name="Päivämäärän paikkamerkki 2"/>
          <p:cNvSpPr>
            <a:spLocks noGrp="1"/>
          </p:cNvSpPr>
          <p:nvPr>
            <p:ph type="dt" sz="half" idx="10"/>
          </p:nvPr>
        </p:nvSpPr>
        <p:spPr/>
        <p:txBody>
          <a:bodyPr rtlCol="0"/>
          <a:lstStyle/>
          <a:p>
            <a:pPr rtl="0"/>
            <a:fld id="{15C57F74-2179-482C-92D3-464016ADB89D}" type="datetime1">
              <a:rPr lang="fi-FI" noProof="0" smtClean="0"/>
              <a:t>23.8.2022</a:t>
            </a:fld>
            <a:endParaRPr lang="fi-FI" noProof="0" dirty="0"/>
          </a:p>
        </p:txBody>
      </p:sp>
      <p:sp>
        <p:nvSpPr>
          <p:cNvPr id="5" name="Dian numeron paikkamerkki 4"/>
          <p:cNvSpPr>
            <a:spLocks noGrp="1"/>
          </p:cNvSpPr>
          <p:nvPr>
            <p:ph type="sldNum" sz="quarter" idx="12"/>
          </p:nvPr>
        </p:nvSpPr>
        <p:spPr/>
        <p:txBody>
          <a:bodyPr rtlCol="0"/>
          <a:lstStyle/>
          <a:p>
            <a:pPr rtl="0"/>
            <a:fld id="{693B167E-EA96-4147-81DE-549160052C22}" type="slidenum">
              <a:rPr lang="fi-FI" noProof="0"/>
              <a:t>‹#›</a:t>
            </a:fld>
            <a:endParaRPr lang="fi-FI"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Suorakulmio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3" name="Alatunnisteen paikkamerkki 2"/>
          <p:cNvSpPr>
            <a:spLocks noGrp="1"/>
          </p:cNvSpPr>
          <p:nvPr>
            <p:ph type="ftr" sz="quarter" idx="11"/>
          </p:nvPr>
        </p:nvSpPr>
        <p:spPr/>
        <p:txBody>
          <a:bodyPr rtlCol="0"/>
          <a:lstStyle/>
          <a:p>
            <a:pPr rtl="0"/>
            <a:r>
              <a:rPr lang="fi-FI" noProof="0" dirty="0"/>
              <a:t>Lisää alatunniste</a:t>
            </a:r>
          </a:p>
        </p:txBody>
      </p:sp>
      <p:sp>
        <p:nvSpPr>
          <p:cNvPr id="2" name="Päivämäärän paikkamerkki 1"/>
          <p:cNvSpPr>
            <a:spLocks noGrp="1"/>
          </p:cNvSpPr>
          <p:nvPr>
            <p:ph type="dt" sz="half" idx="10"/>
          </p:nvPr>
        </p:nvSpPr>
        <p:spPr/>
        <p:txBody>
          <a:bodyPr rtlCol="0"/>
          <a:lstStyle/>
          <a:p>
            <a:pPr rtl="0"/>
            <a:fld id="{168D0A8C-EFC5-4C04-B76E-1D0EA136A0FC}" type="datetime1">
              <a:rPr lang="fi-FI" noProof="0" smtClean="0"/>
              <a:t>23.8.2022</a:t>
            </a:fld>
            <a:endParaRPr lang="fi-FI" noProof="0" dirty="0"/>
          </a:p>
        </p:txBody>
      </p:sp>
      <p:sp>
        <p:nvSpPr>
          <p:cNvPr id="4" name="Dian numeron paikkamerkki 3"/>
          <p:cNvSpPr>
            <a:spLocks noGrp="1"/>
          </p:cNvSpPr>
          <p:nvPr>
            <p:ph type="sldNum" sz="quarter" idx="12"/>
          </p:nvPr>
        </p:nvSpPr>
        <p:spPr/>
        <p:txBody>
          <a:bodyPr rtlCol="0"/>
          <a:lstStyle/>
          <a:p>
            <a:pPr rtl="0"/>
            <a:fld id="{693B167E-EA96-4147-81DE-549160052C22}" type="slidenum">
              <a:rPr lang="fi-FI" noProof="0"/>
              <a:t>‹#›</a:t>
            </a:fld>
            <a:endParaRPr lang="fi-FI"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9" name="Puolivapaa piirto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 name="Otsikko 1"/>
          <p:cNvSpPr>
            <a:spLocks noGrp="1"/>
          </p:cNvSpPr>
          <p:nvPr>
            <p:ph type="title"/>
          </p:nvPr>
        </p:nvSpPr>
        <p:spPr/>
        <p:txBody>
          <a:bodyPr rtlCol="0" anchor="b">
            <a:normAutofit/>
          </a:bodyPr>
          <a:lstStyle>
            <a:lvl1pPr algn="l">
              <a:defRPr sz="3600" b="0"/>
            </a:lvl1pPr>
          </a:lstStyle>
          <a:p>
            <a:pPr rtl="0"/>
            <a:r>
              <a:rPr lang="fi-FI" noProof="0"/>
              <a:t>Muokkaa perustyyl. napsautt.</a:t>
            </a:r>
            <a:endParaRPr lang="fi-FI" noProof="0" dirty="0"/>
          </a:p>
        </p:txBody>
      </p:sp>
      <p:sp>
        <p:nvSpPr>
          <p:cNvPr id="3" name="Sisällön paikkamerkki 2"/>
          <p:cNvSpPr>
            <a:spLocks noGrp="1"/>
          </p:cNvSpPr>
          <p:nvPr>
            <p:ph idx="1"/>
          </p:nvPr>
        </p:nvSpPr>
        <p:spPr>
          <a:xfrm>
            <a:off x="4675568" y="2087880"/>
            <a:ext cx="5791200" cy="38862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Tekstin paikkamerkki 3"/>
          <p:cNvSpPr>
            <a:spLocks noGrp="1"/>
          </p:cNvSpPr>
          <p:nvPr>
            <p:ph type="body" sz="half" idx="2"/>
          </p:nvPr>
        </p:nvSpPr>
        <p:spPr>
          <a:xfrm>
            <a:off x="1522413" y="3429000"/>
            <a:ext cx="2743200" cy="2514600"/>
          </a:xfrm>
        </p:spPr>
        <p:txBody>
          <a:bodyPr rtlCol="0">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 napsauttamalla</a:t>
            </a:r>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p>
            <a:pPr rtl="0"/>
            <a:fld id="{9A48BB36-A3A4-4E94-90AF-AFFBFAA6A7DF}" type="datetime1">
              <a:rPr lang="fi-FI" noProof="0" smtClean="0"/>
              <a:t>23.8.2022</a:t>
            </a:fld>
            <a:endParaRPr lang="fi-FI" noProof="0" dirty="0"/>
          </a:p>
        </p:txBody>
      </p:sp>
      <p:sp>
        <p:nvSpPr>
          <p:cNvPr id="7" name="Dian numeron paikkamerkki 6"/>
          <p:cNvSpPr>
            <a:spLocks noGrp="1"/>
          </p:cNvSpPr>
          <p:nvPr>
            <p:ph type="sldNum" sz="quarter" idx="12"/>
          </p:nvPr>
        </p:nvSpPr>
        <p:spPr/>
        <p:txBody>
          <a:bodyPr rtlCol="0"/>
          <a:lstStyle/>
          <a:p>
            <a:pPr rtl="0"/>
            <a:fld id="{693B167E-EA96-4147-81DE-549160052C22}" type="slidenum">
              <a:rPr lang="fi-FI" noProof="0"/>
              <a:t>‹#›</a:t>
            </a:fld>
            <a:endParaRPr lang="fi-FI"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uva ja kuvateksti">
    <p:spTree>
      <p:nvGrpSpPr>
        <p:cNvPr id="1" name=""/>
        <p:cNvGrpSpPr/>
        <p:nvPr/>
      </p:nvGrpSpPr>
      <p:grpSpPr>
        <a:xfrm>
          <a:off x="0" y="0"/>
          <a:ext cx="0" cy="0"/>
          <a:chOff x="0" y="0"/>
          <a:chExt cx="0" cy="0"/>
        </a:xfrm>
      </p:grpSpPr>
      <p:sp>
        <p:nvSpPr>
          <p:cNvPr id="9" name="Puolivapaa piirto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 name="Otsikko 1"/>
          <p:cNvSpPr>
            <a:spLocks noGrp="1"/>
          </p:cNvSpPr>
          <p:nvPr>
            <p:ph type="title"/>
          </p:nvPr>
        </p:nvSpPr>
        <p:spPr/>
        <p:txBody>
          <a:bodyPr rtlCol="0" anchor="b">
            <a:normAutofit/>
          </a:bodyPr>
          <a:lstStyle>
            <a:lvl1pPr algn="l">
              <a:defRPr sz="3600" b="0"/>
            </a:lvl1pPr>
          </a:lstStyle>
          <a:p>
            <a:pPr rtl="0"/>
            <a:r>
              <a:rPr lang="fi-FI" noProof="0"/>
              <a:t>Muokkaa perustyyl. napsautt.</a:t>
            </a:r>
            <a:endParaRPr lang="fi-FI" noProof="0" dirty="0"/>
          </a:p>
        </p:txBody>
      </p:sp>
      <p:sp>
        <p:nvSpPr>
          <p:cNvPr id="3" name="Kuvan paikkamerkki 2" descr="Tyhjä paikkamerkki kuvan lisäämistä varten. Napsauta paikkamerkkiä ja valitse kuva, jonka haluat lisätä"/>
          <p:cNvSpPr>
            <a:spLocks noGrp="1"/>
          </p:cNvSpPr>
          <p:nvPr>
            <p:ph type="pic" idx="1"/>
          </p:nvPr>
        </p:nvSpPr>
        <p:spPr>
          <a:xfrm>
            <a:off x="1706880" y="2087880"/>
            <a:ext cx="5784978" cy="3886200"/>
          </a:xfrm>
          <a:solidFill>
            <a:schemeClr val="bg2">
              <a:lumMod val="40000"/>
              <a:lumOff val="60000"/>
            </a:schemeClr>
          </a:solidFill>
        </p:spPr>
        <p:txBody>
          <a:bodyPr rtlCol="0">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a:t>Lisää kuva napsauttamalla kuvaketta</a:t>
            </a:r>
            <a:endParaRPr lang="fi-FI" noProof="0" dirty="0"/>
          </a:p>
        </p:txBody>
      </p:sp>
      <p:sp>
        <p:nvSpPr>
          <p:cNvPr id="4" name="Tekstin paikkamerkki 3"/>
          <p:cNvSpPr>
            <a:spLocks noGrp="1"/>
          </p:cNvSpPr>
          <p:nvPr>
            <p:ph type="body" sz="half" idx="2"/>
          </p:nvPr>
        </p:nvSpPr>
        <p:spPr>
          <a:xfrm>
            <a:off x="7923211" y="3429000"/>
            <a:ext cx="2743200" cy="2514600"/>
          </a:xfrm>
        </p:spPr>
        <p:txBody>
          <a:bodyPr rtlCol="0">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 napsauttamalla</a:t>
            </a:r>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p>
            <a:pPr rtl="0"/>
            <a:fld id="{EC607DE5-AE06-4988-A4B1-CB3CF25B51A7}" type="datetime1">
              <a:rPr lang="fi-FI" noProof="0" smtClean="0"/>
              <a:t>23.8.2022</a:t>
            </a:fld>
            <a:endParaRPr lang="fi-FI" noProof="0" dirty="0"/>
          </a:p>
        </p:txBody>
      </p:sp>
      <p:sp>
        <p:nvSpPr>
          <p:cNvPr id="7" name="Dian numeron paikkamerkki 6"/>
          <p:cNvSpPr>
            <a:spLocks noGrp="1"/>
          </p:cNvSpPr>
          <p:nvPr>
            <p:ph type="sldNum" sz="quarter" idx="12"/>
          </p:nvPr>
        </p:nvSpPr>
        <p:spPr/>
        <p:txBody>
          <a:bodyPr rtlCol="0"/>
          <a:lstStyle/>
          <a:p>
            <a:pPr rtl="0"/>
            <a:fld id="{693B167E-EA96-4147-81DE-549160052C22}" type="slidenum">
              <a:rPr lang="fi-FI" noProof="0"/>
              <a:t>‹#›</a:t>
            </a:fld>
            <a:endParaRPr lang="fi-FI"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pPr rtl="0"/>
            <a:r>
              <a:rPr lang="fi-FI" noProof="0" dirty="0"/>
              <a:t>Muokkaa otsikon perustyyliä napsauttamalla</a:t>
            </a:r>
          </a:p>
        </p:txBody>
      </p:sp>
      <p:pic>
        <p:nvPicPr>
          <p:cNvPr id="13" name="Kuva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Suorakulmio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3" name="Tekstin paikkamerkki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5" name="Alatunnisteen paikkamerkki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pPr rtl="0"/>
            <a:r>
              <a:rPr lang="fi-FI" noProof="0" dirty="0"/>
              <a:t>Lisää alatunniste</a:t>
            </a:r>
          </a:p>
        </p:txBody>
      </p:sp>
      <p:sp>
        <p:nvSpPr>
          <p:cNvPr id="4" name="Päivämäärän paikkamerkki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pPr rtl="0"/>
            <a:fld id="{DB0F14B2-10BE-45B8-94A9-87CA92CE3662}" type="datetime1">
              <a:rPr lang="fi-FI" noProof="0" smtClean="0"/>
              <a:t>23.8.2022</a:t>
            </a:fld>
            <a:endParaRPr lang="fi-FI" noProof="0" dirty="0"/>
          </a:p>
        </p:txBody>
      </p:sp>
      <p:sp>
        <p:nvSpPr>
          <p:cNvPr id="6" name="Dian numeron paikkamerkki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pPr rtl="0"/>
            <a:fld id="{693B167E-EA96-4147-81DE-549160052C22}" type="slidenum">
              <a:rPr lang="fi-FI" noProof="0" smtClean="0"/>
              <a:pPr/>
              <a:t>‹#›</a:t>
            </a:fld>
            <a:endParaRPr lang="fi-FI" noProof="0" dirty="0"/>
          </a:p>
        </p:txBody>
      </p:sp>
      <p:sp>
        <p:nvSpPr>
          <p:cNvPr id="38" name="Puolivapaa piirto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Suorakulmio 8">
            <a:extLst>
              <a:ext uri="{FF2B5EF4-FFF2-40B4-BE49-F238E27FC236}">
                <a16:creationId xmlns:a16="http://schemas.microsoft.com/office/drawing/2014/main" id="{1E94681D-2A4C-4A8D-B9B5-31D440D0328D}"/>
              </a:ext>
            </a:extLst>
          </p:cNvPr>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799"/>
          </a:p>
        </p:txBody>
      </p:sp>
      <p:sp>
        <p:nvSpPr>
          <p:cNvPr id="7" name="Suorakulmio 6"/>
          <p:cNvSpPr/>
          <p:nvPr/>
        </p:nvSpPr>
        <p:spPr>
          <a:xfrm>
            <a:off x="234635" y="237744"/>
            <a:ext cx="11719555" cy="6382512"/>
          </a:xfrm>
          <a:prstGeom prst="rect">
            <a:avLst/>
          </a:prstGeom>
          <a:solidFill>
            <a:schemeClr val="bg1">
              <a:lumMod val="75000"/>
              <a:alpha val="60000"/>
            </a:schemeClr>
          </a:solidFill>
          <a:ln w="6350" cap="flat" cmpd="sng" algn="ctr">
            <a:noFill/>
            <a:prstDash val="solid"/>
          </a:ln>
          <a:effectLst>
            <a:softEdge rad="0"/>
          </a:effectLst>
        </p:spPr>
      </p:sp>
      <p:sp>
        <p:nvSpPr>
          <p:cNvPr id="8" name="Suorakulmio 7"/>
          <p:cNvSpPr/>
          <p:nvPr/>
        </p:nvSpPr>
        <p:spPr>
          <a:xfrm>
            <a:off x="371759" y="374904"/>
            <a:ext cx="11445307" cy="6108192"/>
          </a:xfrm>
          <a:prstGeom prst="rect">
            <a:avLst/>
          </a:prstGeom>
          <a:noFill/>
          <a:ln w="6350" cap="sq" cmpd="sng" algn="ctr">
            <a:solidFill>
              <a:schemeClr val="tx1">
                <a:lumMod val="85000"/>
                <a:lumOff val="15000"/>
              </a:schemeClr>
            </a:solidFill>
            <a:prstDash val="solid"/>
            <a:miter lim="800000"/>
          </a:ln>
          <a:effectLst/>
        </p:spPr>
      </p:sp>
      <p:sp>
        <p:nvSpPr>
          <p:cNvPr id="2" name="Otsikon paikkamerkki 1"/>
          <p:cNvSpPr>
            <a:spLocks noGrp="1"/>
          </p:cNvSpPr>
          <p:nvPr>
            <p:ph type="title"/>
          </p:nvPr>
        </p:nvSpPr>
        <p:spPr>
          <a:xfrm>
            <a:off x="1066522" y="642594"/>
            <a:ext cx="10055781" cy="1371600"/>
          </a:xfrm>
          <a:prstGeom prst="rect">
            <a:avLst/>
          </a:prstGeom>
        </p:spPr>
        <p:txBody>
          <a:bodyPr vert="horz" lIns="91440" tIns="45720" rIns="91440" bIns="45720" rtlCol="0" anchor="ctr">
            <a:normAutofit/>
          </a:bodyPr>
          <a:lstStyle/>
          <a:p>
            <a:pPr rtl="0"/>
            <a:r>
              <a:rPr lang="fi"/>
              <a:t>Muokkaa otsikon perustyyliä napsauttamalla</a:t>
            </a:r>
            <a:endParaRPr lang="en-US" dirty="0"/>
          </a:p>
        </p:txBody>
      </p:sp>
      <p:sp>
        <p:nvSpPr>
          <p:cNvPr id="3" name="Tekstin paikkamerkki 2"/>
          <p:cNvSpPr>
            <a:spLocks noGrp="1"/>
          </p:cNvSpPr>
          <p:nvPr>
            <p:ph type="body" idx="1"/>
          </p:nvPr>
        </p:nvSpPr>
        <p:spPr>
          <a:xfrm>
            <a:off x="1066522" y="2103120"/>
            <a:ext cx="10055781" cy="3849624"/>
          </a:xfrm>
          <a:prstGeom prst="rect">
            <a:avLst/>
          </a:prstGeom>
        </p:spPr>
        <p:txBody>
          <a:bodyPr vert="horz" lIns="91440" tIns="45720" rIns="91440" bIns="45720" rtlCol="0">
            <a:normAutofit/>
          </a:body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US" dirty="0"/>
          </a:p>
        </p:txBody>
      </p:sp>
      <p:sp>
        <p:nvSpPr>
          <p:cNvPr id="4" name="Päivämäärän paikkamerkki 3"/>
          <p:cNvSpPr>
            <a:spLocks noGrp="1"/>
          </p:cNvSpPr>
          <p:nvPr>
            <p:ph type="dt" sz="half" idx="2"/>
          </p:nvPr>
        </p:nvSpPr>
        <p:spPr>
          <a:xfrm>
            <a:off x="7254905" y="6035040"/>
            <a:ext cx="2892292"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C964D7C4-78CD-4C9A-ADF3-BF7F58286BB1}" type="datetime1">
              <a:rPr lang="fi-FI" smtClean="0"/>
              <a:t>23.8.2022</a:t>
            </a:fld>
            <a:endParaRPr lang="en-US" dirty="0"/>
          </a:p>
        </p:txBody>
      </p:sp>
      <p:sp>
        <p:nvSpPr>
          <p:cNvPr id="5" name="Alatunnisteen paikkamerkki 4"/>
          <p:cNvSpPr>
            <a:spLocks noGrp="1"/>
          </p:cNvSpPr>
          <p:nvPr>
            <p:ph type="ftr" sz="quarter" idx="3"/>
          </p:nvPr>
        </p:nvSpPr>
        <p:spPr>
          <a:xfrm>
            <a:off x="1066522" y="6035040"/>
            <a:ext cx="5815085"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Dian numeron paikkamerkki 5"/>
          <p:cNvSpPr>
            <a:spLocks noGrp="1"/>
          </p:cNvSpPr>
          <p:nvPr>
            <p:ph type="sldNum" sz="quarter" idx="4"/>
          </p:nvPr>
        </p:nvSpPr>
        <p:spPr>
          <a:xfrm>
            <a:off x="10284321" y="6035040"/>
            <a:ext cx="837982"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405288592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p:txStyles>
    <p:titleStyle>
      <a:lvl1pPr algn="l" defTabSz="914126" rtl="0" eaLnBrk="1" latinLnBrk="0" hangingPunct="1">
        <a:lnSpc>
          <a:spcPct val="90000"/>
        </a:lnSpc>
        <a:spcBef>
          <a:spcPct val="0"/>
        </a:spcBef>
        <a:buNone/>
        <a:defRPr lang="en-US" sz="3999" i="0" kern="1200" cap="none" spc="0" baseline="0" dirty="0">
          <a:solidFill>
            <a:schemeClr val="tx1">
              <a:lumMod val="85000"/>
              <a:lumOff val="15000"/>
            </a:schemeClr>
          </a:solidFill>
          <a:effectLst/>
          <a:latin typeface="+mj-lt"/>
          <a:ea typeface="+mn-ea"/>
          <a:cs typeface="+mn-cs"/>
        </a:defRPr>
      </a:lvl1pPr>
    </p:titleStyle>
    <p:bodyStyle>
      <a:lvl1pPr marL="182825" indent="-182825" algn="l" defTabSz="914126"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063" indent="-182825" algn="l" defTabSz="914126"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301" indent="-182825" algn="l" defTabSz="914126"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538" indent="-182825" algn="l" defTabSz="914126"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79776" indent="-182825" algn="l" defTabSz="914126"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599520" indent="-228531" algn="l" defTabSz="914126"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899430" indent="-228531" algn="l" defTabSz="914126"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199340" indent="-228531" algn="l" defTabSz="914126"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499250" indent="-228531" algn="l" defTabSz="914126"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language=fi" TargetMode="External"/><Relationship Id="rId2" Type="http://schemas.openxmlformats.org/officeDocument/2006/relationships/hyperlink" Target="https://arvoja.wordpress.com/" TargetMode="External"/><Relationship Id="rId1" Type="http://schemas.openxmlformats.org/officeDocument/2006/relationships/slideLayout" Target="../slideLayouts/slideLayout2.xml"/><Relationship Id="rId6" Type="http://schemas.openxmlformats.org/officeDocument/2006/relationships/hyperlink" Target="https://maailmankoulu.fi/wp-content/uploads/2020/07/Matkalaukku_virtuaali_Mina-ja-muut_vaka.pdf" TargetMode="External"/><Relationship Id="rId5" Type="http://schemas.openxmlformats.org/officeDocument/2006/relationships/hyperlink" Target="https://maailmankoulu.fi/maailmankoulun-matkalaukut/" TargetMode="External"/><Relationship Id="rId4" Type="http://schemas.openxmlformats.org/officeDocument/2006/relationships/hyperlink" Target="https://maailmankoulu.fi/kuvakirjoja-ja-kirjavinkkeja-varhaiskasvatukseen-ja-1-2-luokkalaisill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Kuva 3" descr="Kuva, jossa on kangasta, pöytä, punaista, peitetty&#10;&#10;Automaattisesti luotu kuvaus">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893"/>
            <a:ext cx="12188804" cy="6856204"/>
          </a:xfrm>
          <a:prstGeom prst="rect">
            <a:avLst/>
          </a:prstGeom>
        </p:spPr>
      </p:pic>
      <p:sp>
        <p:nvSpPr>
          <p:cNvPr id="29" name="Suorakulmio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8828" y="238575"/>
            <a:ext cx="7650984" cy="638085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Suorakulmio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5952" y="375700"/>
            <a:ext cx="7338245" cy="6106601"/>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Otsikko 1">
            <a:extLst>
              <a:ext uri="{FF2B5EF4-FFF2-40B4-BE49-F238E27FC236}">
                <a16:creationId xmlns:a16="http://schemas.microsoft.com/office/drawing/2014/main" id="{92C9295F-E638-4F61-AFE2-CF3E40556031}"/>
              </a:ext>
            </a:extLst>
          </p:cNvPr>
          <p:cNvSpPr>
            <a:spLocks noGrp="1"/>
          </p:cNvSpPr>
          <p:nvPr>
            <p:ph type="title"/>
          </p:nvPr>
        </p:nvSpPr>
        <p:spPr>
          <a:xfrm>
            <a:off x="5283688" y="54484"/>
            <a:ext cx="6716683" cy="84392"/>
          </a:xfrm>
        </p:spPr>
        <p:txBody>
          <a:bodyPr rtlCol="0">
            <a:normAutofit fontScale="90000"/>
          </a:bodyPr>
          <a:lstStyle/>
          <a:p>
            <a:pPr rtl="0"/>
            <a:endParaRPr lang="en-US" dirty="0">
              <a:solidFill>
                <a:schemeClr val="tx1">
                  <a:lumMod val="75000"/>
                  <a:lumOff val="25000"/>
                </a:schemeClr>
              </a:solidFill>
            </a:endParaRPr>
          </a:p>
        </p:txBody>
      </p:sp>
      <p:graphicFrame>
        <p:nvGraphicFramePr>
          <p:cNvPr id="31" name="Sisällön paikkamerkki 2">
            <a:extLst>
              <a:ext uri="{FF2B5EF4-FFF2-40B4-BE49-F238E27FC236}">
                <a16:creationId xmlns:a16="http://schemas.microsoft.com/office/drawing/2014/main" id="{613FC9B6-ED9E-4F51-A217-156DA01928CD}"/>
              </a:ext>
            </a:extLst>
          </p:cNvPr>
          <p:cNvGraphicFramePr/>
          <p:nvPr/>
        </p:nvGraphicFramePr>
        <p:xfrm>
          <a:off x="8780985" y="6756550"/>
          <a:ext cx="2423612" cy="46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iruutu 2">
            <a:extLst>
              <a:ext uri="{FF2B5EF4-FFF2-40B4-BE49-F238E27FC236}">
                <a16:creationId xmlns:a16="http://schemas.microsoft.com/office/drawing/2014/main" id="{D4BBEFDB-4772-47CB-A167-8C298EA8155D}"/>
              </a:ext>
            </a:extLst>
          </p:cNvPr>
          <p:cNvSpPr txBox="1"/>
          <p:nvPr/>
        </p:nvSpPr>
        <p:spPr>
          <a:xfrm>
            <a:off x="5001980" y="1166113"/>
            <a:ext cx="6617520" cy="923090"/>
          </a:xfrm>
          <a:prstGeom prst="rect">
            <a:avLst/>
          </a:prstGeom>
          <a:noFill/>
        </p:spPr>
        <p:txBody>
          <a:bodyPr wrap="square" rtlCol="0">
            <a:spAutoFit/>
          </a:bodyPr>
          <a:lstStyle/>
          <a:p>
            <a:pPr defTabSz="914126"/>
            <a:r>
              <a:rPr lang="fi-FI" sz="5398" b="1" dirty="0">
                <a:solidFill>
                  <a:srgbClr val="7030A0"/>
                </a:solidFill>
                <a:latin typeface="Avenir Next LT Pro" panose="02020404030301010803"/>
              </a:rPr>
              <a:t>ENNAKKOLUULOT</a:t>
            </a:r>
          </a:p>
        </p:txBody>
      </p:sp>
      <p:sp>
        <p:nvSpPr>
          <p:cNvPr id="5" name="Tekstiruutu 4">
            <a:extLst>
              <a:ext uri="{FF2B5EF4-FFF2-40B4-BE49-F238E27FC236}">
                <a16:creationId xmlns:a16="http://schemas.microsoft.com/office/drawing/2014/main" id="{D4F78466-EC9E-46CD-AD84-2B4F0FDED5B7}"/>
              </a:ext>
            </a:extLst>
          </p:cNvPr>
          <p:cNvSpPr txBox="1"/>
          <p:nvPr/>
        </p:nvSpPr>
        <p:spPr>
          <a:xfrm>
            <a:off x="5742412" y="4519245"/>
            <a:ext cx="4250378" cy="1015399"/>
          </a:xfrm>
          <a:prstGeom prst="rect">
            <a:avLst/>
          </a:prstGeom>
          <a:noFill/>
        </p:spPr>
        <p:txBody>
          <a:bodyPr wrap="none" rtlCol="0">
            <a:spAutoFit/>
          </a:bodyPr>
          <a:lstStyle/>
          <a:p>
            <a:pPr defTabSz="914126"/>
            <a:r>
              <a:rPr lang="fi-FI" sz="5998" b="1" dirty="0">
                <a:solidFill>
                  <a:srgbClr val="EE462D">
                    <a:lumMod val="75000"/>
                  </a:srgbClr>
                </a:solidFill>
                <a:latin typeface="Agency FB" panose="020B0503020202020204" pitchFamily="34" charset="0"/>
              </a:rPr>
              <a:t>ARVORISTIRIITA</a:t>
            </a:r>
          </a:p>
        </p:txBody>
      </p:sp>
      <p:sp>
        <p:nvSpPr>
          <p:cNvPr id="6" name="Tekstiruutu 5">
            <a:extLst>
              <a:ext uri="{FF2B5EF4-FFF2-40B4-BE49-F238E27FC236}">
                <a16:creationId xmlns:a16="http://schemas.microsoft.com/office/drawing/2014/main" id="{7C31AE26-0016-4C51-B03A-78675F347629}"/>
              </a:ext>
            </a:extLst>
          </p:cNvPr>
          <p:cNvSpPr txBox="1"/>
          <p:nvPr/>
        </p:nvSpPr>
        <p:spPr>
          <a:xfrm>
            <a:off x="5319802" y="2458540"/>
            <a:ext cx="3165426" cy="923090"/>
          </a:xfrm>
          <a:prstGeom prst="rect">
            <a:avLst/>
          </a:prstGeom>
          <a:noFill/>
        </p:spPr>
        <p:txBody>
          <a:bodyPr wrap="square" rtlCol="0">
            <a:spAutoFit/>
          </a:bodyPr>
          <a:lstStyle/>
          <a:p>
            <a:pPr defTabSz="914126"/>
            <a:r>
              <a:rPr lang="fi-FI" sz="5398" b="1" dirty="0">
                <a:solidFill>
                  <a:srgbClr val="00B050"/>
                </a:solidFill>
                <a:latin typeface="Bradley Hand ITC" panose="03070402050302030203" pitchFamily="66" charset="0"/>
              </a:rPr>
              <a:t>ARVOT</a:t>
            </a:r>
          </a:p>
        </p:txBody>
      </p:sp>
      <p:sp>
        <p:nvSpPr>
          <p:cNvPr id="7" name="Tekstiruutu 6">
            <a:extLst>
              <a:ext uri="{FF2B5EF4-FFF2-40B4-BE49-F238E27FC236}">
                <a16:creationId xmlns:a16="http://schemas.microsoft.com/office/drawing/2014/main" id="{58D6841C-BB99-45A5-B80B-A40124D45E6E}"/>
              </a:ext>
            </a:extLst>
          </p:cNvPr>
          <p:cNvSpPr txBox="1"/>
          <p:nvPr/>
        </p:nvSpPr>
        <p:spPr>
          <a:xfrm>
            <a:off x="6717832" y="4034947"/>
            <a:ext cx="184683" cy="369236"/>
          </a:xfrm>
          <a:prstGeom prst="rect">
            <a:avLst/>
          </a:prstGeom>
          <a:noFill/>
        </p:spPr>
        <p:txBody>
          <a:bodyPr wrap="none" rtlCol="0">
            <a:spAutoFit/>
          </a:bodyPr>
          <a:lstStyle/>
          <a:p>
            <a:pPr defTabSz="914126"/>
            <a:endParaRPr lang="fi-FI" sz="1799" dirty="0">
              <a:solidFill>
                <a:prstClr val="black"/>
              </a:solidFill>
              <a:latin typeface="Avenir Next LT Pro" panose="02020404030301010803"/>
            </a:endParaRPr>
          </a:p>
        </p:txBody>
      </p:sp>
      <p:sp>
        <p:nvSpPr>
          <p:cNvPr id="8" name="Tekstiruutu 7">
            <a:extLst>
              <a:ext uri="{FF2B5EF4-FFF2-40B4-BE49-F238E27FC236}">
                <a16:creationId xmlns:a16="http://schemas.microsoft.com/office/drawing/2014/main" id="{E30AEC1B-D028-488F-BBE7-BBD1C643ED85}"/>
              </a:ext>
            </a:extLst>
          </p:cNvPr>
          <p:cNvSpPr txBox="1"/>
          <p:nvPr/>
        </p:nvSpPr>
        <p:spPr>
          <a:xfrm>
            <a:off x="8213596" y="3270353"/>
            <a:ext cx="2697472" cy="1015399"/>
          </a:xfrm>
          <a:prstGeom prst="rect">
            <a:avLst/>
          </a:prstGeom>
          <a:noFill/>
        </p:spPr>
        <p:txBody>
          <a:bodyPr wrap="none" rtlCol="0">
            <a:spAutoFit/>
          </a:bodyPr>
          <a:lstStyle/>
          <a:p>
            <a:pPr defTabSz="914126"/>
            <a:r>
              <a:rPr lang="fi-FI" sz="5998" b="1" dirty="0">
                <a:solidFill>
                  <a:srgbClr val="FFC000"/>
                </a:solidFill>
                <a:latin typeface="Aparajita" panose="020B0604020202020204" pitchFamily="34" charset="0"/>
                <a:cs typeface="Aparajita" panose="020B0604020202020204" pitchFamily="34" charset="0"/>
              </a:rPr>
              <a:t>ASENNE</a:t>
            </a:r>
          </a:p>
        </p:txBody>
      </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algn="ctr"/>
            <a:r>
              <a:rPr lang="sv-FI" b="1" dirty="0"/>
              <a:t>ARVOIHIN POHJAUTUVIIN KASVATUSNÄKEMYKSIIN VAIKUTTAA</a:t>
            </a:r>
          </a:p>
        </p:txBody>
      </p:sp>
      <p:sp>
        <p:nvSpPr>
          <p:cNvPr id="3" name="Sisällön paikkamerkki 2"/>
          <p:cNvSpPr>
            <a:spLocks noGrp="1"/>
          </p:cNvSpPr>
          <p:nvPr>
            <p:ph idx="1"/>
          </p:nvPr>
        </p:nvSpPr>
        <p:spPr>
          <a:xfrm>
            <a:off x="1522413" y="1904999"/>
            <a:ext cx="9144000" cy="4763277"/>
          </a:xfrm>
        </p:spPr>
        <p:txBody>
          <a:bodyPr/>
          <a:lstStyle/>
          <a:p>
            <a:r>
              <a:rPr lang="sv-FI" b="1" dirty="0" err="1"/>
              <a:t>Omat</a:t>
            </a:r>
            <a:r>
              <a:rPr lang="sv-FI" b="1" dirty="0"/>
              <a:t> </a:t>
            </a:r>
            <a:r>
              <a:rPr lang="sv-FI" b="1" dirty="0" err="1"/>
              <a:t>kokemukset</a:t>
            </a:r>
            <a:r>
              <a:rPr lang="sv-FI" b="1" dirty="0"/>
              <a:t> </a:t>
            </a:r>
            <a:r>
              <a:rPr lang="sv-FI" b="1" dirty="0" err="1"/>
              <a:t>kasvatettavana</a:t>
            </a:r>
            <a:r>
              <a:rPr lang="sv-FI" b="1" dirty="0"/>
              <a:t> </a:t>
            </a:r>
            <a:r>
              <a:rPr lang="sv-FI" b="1" dirty="0" err="1"/>
              <a:t>olemisesta</a:t>
            </a:r>
            <a:endParaRPr lang="sv-FI" b="1" dirty="0"/>
          </a:p>
          <a:p>
            <a:r>
              <a:rPr lang="sv-FI" b="1" dirty="0" err="1"/>
              <a:t>Omat</a:t>
            </a:r>
            <a:r>
              <a:rPr lang="sv-FI" b="1" dirty="0"/>
              <a:t> </a:t>
            </a:r>
            <a:r>
              <a:rPr lang="sv-FI" b="1" dirty="0" err="1"/>
              <a:t>kokemukset</a:t>
            </a:r>
            <a:r>
              <a:rPr lang="sv-FI" b="1" dirty="0"/>
              <a:t> </a:t>
            </a:r>
            <a:r>
              <a:rPr lang="sv-FI" b="1" dirty="0" err="1"/>
              <a:t>kasvattajana</a:t>
            </a:r>
            <a:r>
              <a:rPr lang="sv-FI" b="1" dirty="0"/>
              <a:t> </a:t>
            </a:r>
          </a:p>
          <a:p>
            <a:r>
              <a:rPr lang="sv-FI" b="1" dirty="0" err="1"/>
              <a:t>Ammatillinen</a:t>
            </a:r>
            <a:r>
              <a:rPr lang="sv-FI" b="1" dirty="0"/>
              <a:t> </a:t>
            </a:r>
            <a:r>
              <a:rPr lang="sv-FI" b="1" dirty="0" err="1"/>
              <a:t>koulutus</a:t>
            </a:r>
            <a:endParaRPr lang="sv-FI" b="1" dirty="0"/>
          </a:p>
          <a:p>
            <a:r>
              <a:rPr lang="sv-FI" b="1" dirty="0" err="1"/>
              <a:t>Toimintakulttuuriin</a:t>
            </a:r>
            <a:r>
              <a:rPr lang="sv-FI" b="1" dirty="0"/>
              <a:t> </a:t>
            </a:r>
            <a:r>
              <a:rPr lang="sv-FI" b="1" dirty="0" err="1"/>
              <a:t>juurtuneet</a:t>
            </a:r>
            <a:r>
              <a:rPr lang="sv-FI" b="1" dirty="0"/>
              <a:t> </a:t>
            </a:r>
            <a:r>
              <a:rPr lang="sv-FI" b="1" dirty="0" err="1"/>
              <a:t>tavat</a:t>
            </a:r>
            <a:endParaRPr lang="sv-FI" b="1" dirty="0"/>
          </a:p>
          <a:p>
            <a:pPr marL="0" indent="0">
              <a:buNone/>
            </a:pPr>
            <a:endParaRPr lang="fi-FI" dirty="0"/>
          </a:p>
          <a:p>
            <a:pPr marL="0" indent="0" algn="ctr">
              <a:buNone/>
            </a:pPr>
            <a:r>
              <a:rPr lang="fi-FI" sz="2800" i="1" dirty="0"/>
              <a:t>”Vietämme ensin pari vuosikymmentä täyttäen reppua ja lopun elämäämme yritämme selvittää , mitä olemme reppuumme kätkeneet.”</a:t>
            </a:r>
            <a:br>
              <a:rPr lang="fi-FI" sz="2800" i="1" dirty="0"/>
            </a:br>
            <a:r>
              <a:rPr lang="fi-FI" i="1" dirty="0"/>
              <a:t>Ford, D. 2015. </a:t>
            </a:r>
            <a:endParaRPr lang="sv-FI" i="1" dirty="0"/>
          </a:p>
        </p:txBody>
      </p:sp>
    </p:spTree>
    <p:extLst>
      <p:ext uri="{BB962C8B-B14F-4D97-AF65-F5344CB8AC3E}">
        <p14:creationId xmlns:p14="http://schemas.microsoft.com/office/powerpoint/2010/main" val="1203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b="1" dirty="0"/>
              <a:t>ARVOJEN TUNNISTAMINEN ON PITKÄ JA MONIVAIHEINEN PROSESSI</a:t>
            </a:r>
            <a:endParaRPr lang="sv-FI" b="1" dirty="0"/>
          </a:p>
        </p:txBody>
      </p:sp>
      <p:sp>
        <p:nvSpPr>
          <p:cNvPr id="3" name="Sisällön paikkamerkki 2"/>
          <p:cNvSpPr>
            <a:spLocks noGrp="1"/>
          </p:cNvSpPr>
          <p:nvPr>
            <p:ph idx="1"/>
          </p:nvPr>
        </p:nvSpPr>
        <p:spPr>
          <a:xfrm>
            <a:off x="477788" y="1700808"/>
            <a:ext cx="11521280" cy="4908376"/>
          </a:xfrm>
        </p:spPr>
        <p:txBody>
          <a:bodyPr>
            <a:normAutofit/>
          </a:bodyPr>
          <a:lstStyle/>
          <a:p>
            <a:r>
              <a:rPr lang="fi-FI" sz="2800" dirty="0"/>
              <a:t>Ellei työntekijä ole työstänyt omaa ihmisyyttään ja siihen vaikuttavia tekijöitä, on vaarana, ettei ammatillinen tietotaito siirry teoriasta käytäntöön. </a:t>
            </a:r>
            <a:br>
              <a:rPr lang="fi-FI" sz="2800" dirty="0"/>
            </a:br>
            <a:endParaRPr lang="fi-FI" sz="2800" dirty="0"/>
          </a:p>
          <a:p>
            <a:r>
              <a:rPr lang="fi-FI" sz="2800" b="1" dirty="0"/>
              <a:t>Ei riitä, että tietää. </a:t>
            </a:r>
            <a:br>
              <a:rPr lang="fi-FI" sz="2800" b="1" dirty="0"/>
            </a:br>
            <a:r>
              <a:rPr lang="fi-FI" sz="2800" dirty="0"/>
              <a:t>Tieto jäsentyy ja näkyy ammatillisuudessa, kun tiedostat oma tapasi toimia, mihin se perustuu, mitkä ovat toimintasi vaikutukset ja miten niitä voi muuttaa. </a:t>
            </a:r>
            <a:br>
              <a:rPr lang="fi-FI" sz="2800" dirty="0"/>
            </a:br>
            <a:endParaRPr lang="fi-FI" sz="2800" dirty="0"/>
          </a:p>
          <a:p>
            <a:r>
              <a:rPr lang="fi-FI" sz="2800" dirty="0"/>
              <a:t>Moraalisuus on ajasta ja tilanteesta riippuvaa. Mikä joskus oli tuomittua tai hyväksyttyä, voi nyt huvittaa tai kauhistuttaa.</a:t>
            </a:r>
            <a:endParaRPr lang="sv-FI" sz="2800" dirty="0"/>
          </a:p>
        </p:txBody>
      </p:sp>
    </p:spTree>
    <p:extLst>
      <p:ext uri="{BB962C8B-B14F-4D97-AF65-F5344CB8AC3E}">
        <p14:creationId xmlns:p14="http://schemas.microsoft.com/office/powerpoint/2010/main" val="37366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22413" y="44624"/>
            <a:ext cx="9144000" cy="1289655"/>
          </a:xfrm>
        </p:spPr>
        <p:txBody>
          <a:bodyPr/>
          <a:lstStyle/>
          <a:p>
            <a:pPr algn="ctr"/>
            <a:r>
              <a:rPr lang="fi-FI" b="1" dirty="0"/>
              <a:t>ARVOJA TULEE TARKASTELLA ENEMMÄN TOIMINTANA KUIN SANOINA </a:t>
            </a:r>
            <a:endParaRPr lang="sv-FI" b="1" dirty="0"/>
          </a:p>
        </p:txBody>
      </p:sp>
      <p:sp>
        <p:nvSpPr>
          <p:cNvPr id="3" name="Sisällön paikkamerkki 2"/>
          <p:cNvSpPr>
            <a:spLocks noGrp="1"/>
          </p:cNvSpPr>
          <p:nvPr>
            <p:ph idx="1"/>
          </p:nvPr>
        </p:nvSpPr>
        <p:spPr>
          <a:xfrm>
            <a:off x="0" y="1628800"/>
            <a:ext cx="9144000" cy="5229200"/>
          </a:xfrm>
        </p:spPr>
        <p:txBody>
          <a:bodyPr>
            <a:normAutofit/>
          </a:bodyPr>
          <a:lstStyle/>
          <a:p>
            <a:r>
              <a:rPr lang="fi-FI" b="1" dirty="0"/>
              <a:t>Arvoperustan hataruus </a:t>
            </a:r>
            <a:r>
              <a:rPr lang="fi-FI" dirty="0"/>
              <a:t>ilmenee lyhyen tähtäimen toimintamalleina. Ohjeistetaanko säännöillä, käskyillä vai arvokeskustelulla? </a:t>
            </a:r>
          </a:p>
          <a:p>
            <a:pPr marL="0" indent="0">
              <a:buNone/>
            </a:pPr>
            <a:endParaRPr lang="fi-FI" dirty="0"/>
          </a:p>
          <a:p>
            <a:r>
              <a:rPr lang="fi-FI" dirty="0"/>
              <a:t>Ulkoa määritellyt ohjeet ja säännöt (mm. käyttäytymissäännöt), toteutuvat vain hetkittäin ja puolittain eikä sisäisen motivaation tasolla kokonaisvaltaisesti.</a:t>
            </a:r>
          </a:p>
          <a:p>
            <a:pPr marL="0" indent="0">
              <a:buNone/>
            </a:pPr>
            <a:endParaRPr lang="fi-FI" dirty="0"/>
          </a:p>
          <a:p>
            <a:r>
              <a:rPr lang="fi-FI" dirty="0"/>
              <a:t>Kauaskantoinen tavoitteiden mukainen toiminta rakentuu, kun arvoprosessoinnissa yhteisesti sovitut arvot on henkilökohtaisesti omaksuttu ja sovellettu niitä arkipäivän taitojen ja käyttäytymisen tasolle </a:t>
            </a:r>
            <a:r>
              <a:rPr lang="fi-FI" sz="2000" i="1" dirty="0"/>
              <a:t>(esim. Vasun perusteiden arvot, </a:t>
            </a:r>
            <a:r>
              <a:rPr lang="fi-FI" sz="2000" i="1" dirty="0" err="1"/>
              <a:t>Vaka</a:t>
            </a:r>
            <a:r>
              <a:rPr lang="fi-FI" sz="2000" i="1" dirty="0"/>
              <a:t> yksikön arvot vs. työntekijöiden toiminta)</a:t>
            </a:r>
            <a:endParaRPr lang="sv-FI" sz="2000" i="1" dirty="0"/>
          </a:p>
        </p:txBody>
      </p:sp>
      <p:sp>
        <p:nvSpPr>
          <p:cNvPr id="4" name="Kuvaselite-ellipsi 3"/>
          <p:cNvSpPr/>
          <p:nvPr/>
        </p:nvSpPr>
        <p:spPr>
          <a:xfrm rot="857749">
            <a:off x="8374679" y="2063729"/>
            <a:ext cx="3785816" cy="3196610"/>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dirty="0">
                <a:solidFill>
                  <a:schemeClr val="accent6">
                    <a:lumMod val="75000"/>
                  </a:schemeClr>
                </a:solidFill>
              </a:rPr>
              <a:t>Miten toimit, jos huomaat syyttäväsi lasta toiminnasta, jota hän ei ole tehnyt?</a:t>
            </a:r>
          </a:p>
          <a:p>
            <a:pPr algn="ctr"/>
            <a:r>
              <a:rPr lang="fi-FI" i="1" dirty="0">
                <a:solidFill>
                  <a:schemeClr val="accent6">
                    <a:lumMod val="75000"/>
                  </a:schemeClr>
                </a:solidFill>
              </a:rPr>
              <a:t>Lasten epäystävällinen kohtaaminen näyttäytyy käyttäytymisen tasolla, mutta korjausliikkeet tulee tehdä arvotasolla.</a:t>
            </a:r>
            <a:endParaRPr lang="sv-FI" i="1" dirty="0">
              <a:solidFill>
                <a:schemeClr val="accent6">
                  <a:lumMod val="75000"/>
                </a:schemeClr>
              </a:solidFill>
            </a:endParaRPr>
          </a:p>
        </p:txBody>
      </p:sp>
    </p:spTree>
    <p:extLst>
      <p:ext uri="{BB962C8B-B14F-4D97-AF65-F5344CB8AC3E}">
        <p14:creationId xmlns:p14="http://schemas.microsoft.com/office/powerpoint/2010/main" val="293346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93812" y="189723"/>
            <a:ext cx="11089231" cy="1144556"/>
          </a:xfrm>
        </p:spPr>
        <p:txBody>
          <a:bodyPr>
            <a:normAutofit fontScale="90000"/>
          </a:bodyPr>
          <a:lstStyle/>
          <a:p>
            <a:r>
              <a:rPr lang="fi-FI" sz="4000" b="1" dirty="0"/>
              <a:t>KULTTUURIEN JA KATSOMUSTEN HUOMIOIMINEN</a:t>
            </a:r>
            <a:endParaRPr lang="sv-FI" sz="4000" b="1" dirty="0"/>
          </a:p>
        </p:txBody>
      </p:sp>
      <p:sp>
        <p:nvSpPr>
          <p:cNvPr id="3" name="Sisällön paikkamerkki 2"/>
          <p:cNvSpPr>
            <a:spLocks noGrp="1"/>
          </p:cNvSpPr>
          <p:nvPr>
            <p:ph idx="1"/>
          </p:nvPr>
        </p:nvSpPr>
        <p:spPr>
          <a:xfrm>
            <a:off x="477788" y="1700808"/>
            <a:ext cx="11521280" cy="5157192"/>
          </a:xfrm>
        </p:spPr>
        <p:txBody>
          <a:bodyPr>
            <a:normAutofit/>
          </a:bodyPr>
          <a:lstStyle/>
          <a:p>
            <a:pPr fontAlgn="base"/>
            <a:r>
              <a:rPr lang="fi-FI" b="1" dirty="0"/>
              <a:t>Maailmankatsomus </a:t>
            </a:r>
            <a:r>
              <a:rPr lang="fi-FI" dirty="0"/>
              <a:t>vaikuttaa suuresti siihen, millä tavoin henkilö tulkitsee elämänsä tapahtumia ja millaisia merkityksiä hän antaa niille. </a:t>
            </a:r>
          </a:p>
          <a:p>
            <a:pPr fontAlgn="base"/>
            <a:r>
              <a:rPr lang="fi-FI" b="1" dirty="0"/>
              <a:t>Uskonnollinen tai muu katsomus </a:t>
            </a:r>
            <a:r>
              <a:rPr lang="fi-FI" dirty="0"/>
              <a:t>voi vaikuttaa asiakkaan elämään enemmän kuin mihin työntekijä on tottunut. </a:t>
            </a:r>
          </a:p>
          <a:p>
            <a:pPr marL="0" indent="0" fontAlgn="base">
              <a:buNone/>
            </a:pPr>
            <a:r>
              <a:rPr lang="fi-FI" dirty="0">
                <a:sym typeface="Wingdings" panose="05000000000000000000" pitchFamily="2" charset="2"/>
              </a:rPr>
              <a:t>	</a:t>
            </a:r>
            <a:r>
              <a:rPr lang="fi-FI" dirty="0"/>
              <a:t>Koska vakaumus on yksi avain asiakkaan elämäntilanteen hahmottamiseen, on 	     työntekijän tärkeä kyetä keskustelemaan siitä.</a:t>
            </a:r>
            <a:endParaRPr lang="sv-FI" dirty="0"/>
          </a:p>
          <a:p>
            <a:pPr fontAlgn="base"/>
            <a:r>
              <a:rPr lang="fi-FI" b="1" dirty="0"/>
              <a:t>Maailmankatsomuksesta keskusteleminen ei edellytä samaa mieltä olemista! Pikemminkin se kutsuu kunnioittamaan toisen ajatusmaailmaa ja näkemään 	    se voimavarana. </a:t>
            </a:r>
          </a:p>
          <a:p>
            <a:pPr fontAlgn="base">
              <a:buFont typeface="Wingdings" panose="05000000000000000000" pitchFamily="2" charset="2"/>
              <a:buChar char="§"/>
            </a:pPr>
            <a:r>
              <a:rPr lang="fi-FI" i="1" dirty="0"/>
              <a:t>Erilaisista taustoista tulevien asiakkaiden kanssa työskenneltäessä tulisikin keskittyä </a:t>
            </a:r>
            <a:r>
              <a:rPr lang="fi-FI" b="1" i="1" dirty="0"/>
              <a:t>olemassa oleviin yhtäläisyyksiin ja tunnistaa jokaisessa ihmisessä oleva moninaisuus</a:t>
            </a:r>
            <a:r>
              <a:rPr lang="fi-FI" i="1" dirty="0"/>
              <a:t>, sillä siten voidaan päästä parhaiten eroon eroavuuden peloista </a:t>
            </a:r>
            <a:r>
              <a:rPr lang="fi-FI" dirty="0"/>
              <a:t>(Kärkkäinen 2017).</a:t>
            </a:r>
            <a:endParaRPr lang="sv-FI" dirty="0"/>
          </a:p>
          <a:p>
            <a:endParaRPr lang="sv-FI" dirty="0"/>
          </a:p>
        </p:txBody>
      </p:sp>
    </p:spTree>
    <p:extLst>
      <p:ext uri="{BB962C8B-B14F-4D97-AF65-F5344CB8AC3E}">
        <p14:creationId xmlns:p14="http://schemas.microsoft.com/office/powerpoint/2010/main" val="252905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9796" y="189723"/>
            <a:ext cx="10801200" cy="1144556"/>
          </a:xfrm>
        </p:spPr>
        <p:txBody>
          <a:bodyPr>
            <a:noAutofit/>
          </a:bodyPr>
          <a:lstStyle/>
          <a:p>
            <a:pPr algn="ctr"/>
            <a:r>
              <a:rPr lang="fi-FI" sz="4000" b="1" dirty="0"/>
              <a:t>ARVOT  YHTEISKUNNASSA JA ASIAKASTYÖSSÄ</a:t>
            </a:r>
            <a:endParaRPr lang="sv-FI" sz="4000" b="1" dirty="0"/>
          </a:p>
        </p:txBody>
      </p:sp>
      <p:sp>
        <p:nvSpPr>
          <p:cNvPr id="3" name="Sisällön paikkamerkki 2"/>
          <p:cNvSpPr>
            <a:spLocks noGrp="1"/>
          </p:cNvSpPr>
          <p:nvPr>
            <p:ph idx="1"/>
          </p:nvPr>
        </p:nvSpPr>
        <p:spPr>
          <a:xfrm>
            <a:off x="0" y="1628800"/>
            <a:ext cx="12188825" cy="5229200"/>
          </a:xfrm>
        </p:spPr>
        <p:txBody>
          <a:bodyPr>
            <a:noAutofit/>
          </a:bodyPr>
          <a:lstStyle/>
          <a:p>
            <a:pPr fontAlgn="base"/>
            <a:r>
              <a:rPr lang="fi-FI" sz="1800" b="1" dirty="0"/>
              <a:t>Ennakkoluulot</a:t>
            </a:r>
            <a:r>
              <a:rPr lang="fi-FI" sz="1800" dirty="0"/>
              <a:t> johtavat helposti rasismiin, syrjintään ja niistä seuraavaan yksinäisyyteen.</a:t>
            </a:r>
          </a:p>
          <a:p>
            <a:pPr fontAlgn="base"/>
            <a:r>
              <a:rPr lang="fi-FI" sz="1800" b="1" dirty="0"/>
              <a:t>Ennakkoasenteet </a:t>
            </a:r>
            <a:r>
              <a:rPr lang="fi-FI" sz="1800" dirty="0"/>
              <a:t>häviävät yleensä silloin, kun tuttuus ja yhteinen toiminta lisääntyvät.</a:t>
            </a:r>
          </a:p>
          <a:p>
            <a:pPr fontAlgn="base"/>
            <a:r>
              <a:rPr lang="fi-FI" sz="1800" dirty="0"/>
              <a:t>Ihmisten uskomusjärjestelmät, arvot ja asenteet ovat vastavuoroisessa suhteessa yhteiskunnan eri osa-alueiden kanssa</a:t>
            </a:r>
          </a:p>
          <a:p>
            <a:pPr marL="0" indent="0" fontAlgn="base">
              <a:buNone/>
            </a:pPr>
            <a:r>
              <a:rPr lang="fi-FI" sz="1800" dirty="0">
                <a:sym typeface="Wingdings" panose="05000000000000000000" pitchFamily="2" charset="2"/>
              </a:rPr>
              <a:t>	 </a:t>
            </a:r>
            <a:r>
              <a:rPr lang="fi-FI" sz="1800" dirty="0"/>
              <a:t>Tämä tarkoittaa sitä, että arvoja ei voida tarkastella erillään yhteiskunnasta.  Ne heijastavat aina 	    	      	      yhteiskunnallista kehitystä. </a:t>
            </a:r>
          </a:p>
          <a:p>
            <a:pPr fontAlgn="base"/>
            <a:r>
              <a:rPr lang="fi-FI" sz="1800" b="1" dirty="0"/>
              <a:t>Kohdatessa erilaisia asiakasperheitä on tärkeää tunnistaa ja tiedostaa seuraavat asiat:</a:t>
            </a:r>
            <a:endParaRPr lang="sv-FI" sz="1800" b="1" dirty="0"/>
          </a:p>
          <a:p>
            <a:pPr marL="0" lvl="0" indent="0" fontAlgn="base">
              <a:buNone/>
            </a:pPr>
            <a:r>
              <a:rPr lang="fi-FI" sz="1800" dirty="0"/>
              <a:t>	- Minkälaisia valmiita rooleja palvelujärjestelmämme perheille tarjoaa?</a:t>
            </a:r>
            <a:endParaRPr lang="sv-FI" sz="1800" dirty="0"/>
          </a:p>
          <a:p>
            <a:pPr marL="0" lvl="0" indent="0" fontAlgn="base">
              <a:buNone/>
            </a:pPr>
            <a:r>
              <a:rPr lang="fi-FI" sz="1800" dirty="0"/>
              <a:t>	- Minkälaisia leimoja perheet ovat tottuneet kantamaan mm. maahanmuuttajaperheeksi, uusioperheeksi, 	   	   	   sateenkaariperheeksi, yksinhuoltajaperheeksi nimeämisen myötä?</a:t>
            </a:r>
            <a:endParaRPr lang="sv-FI" sz="1800" dirty="0"/>
          </a:p>
          <a:p>
            <a:pPr marL="0" lvl="0" indent="0" fontAlgn="base">
              <a:buNone/>
            </a:pPr>
            <a:r>
              <a:rPr lang="fi-FI" sz="1800" dirty="0"/>
              <a:t>	- Minkälaisiin asemiin </a:t>
            </a:r>
            <a:r>
              <a:rPr lang="fi-FI" sz="1800" dirty="0" err="1"/>
              <a:t>maahanmuuttajuus</a:t>
            </a:r>
            <a:r>
              <a:rPr lang="fi-FI" sz="1800" dirty="0"/>
              <a:t> tai muut em. perheet (äidit, isät, lapset) asettaa?</a:t>
            </a:r>
            <a:endParaRPr lang="sv-FI" sz="1800" dirty="0"/>
          </a:p>
          <a:p>
            <a:pPr marL="0" lvl="0" indent="0" fontAlgn="base">
              <a:buNone/>
            </a:pPr>
            <a:r>
              <a:rPr lang="fi-FI" sz="1800" dirty="0"/>
              <a:t>	- Minkälaisia rakenteellisia esteitä perheet elämässään kohtaavat? Tukeeko työntekijät esteiden olemassa oloa?</a:t>
            </a:r>
            <a:endParaRPr lang="sv-FI" sz="1800" dirty="0"/>
          </a:p>
          <a:p>
            <a:pPr marL="0" lvl="0" indent="0" fontAlgn="base">
              <a:buNone/>
            </a:pPr>
            <a:r>
              <a:rPr lang="fi-FI" sz="1800" dirty="0"/>
              <a:t>	- Miten tehdään työtä perheen kanssa ilman, että tullaan uusintaneeksi ja ylläpitäneeksi annettuja rooleja?</a:t>
            </a:r>
            <a:endParaRPr lang="sv-FI" sz="1800" dirty="0"/>
          </a:p>
        </p:txBody>
      </p:sp>
    </p:spTree>
    <p:extLst>
      <p:ext uri="{BB962C8B-B14F-4D97-AF65-F5344CB8AC3E}">
        <p14:creationId xmlns:p14="http://schemas.microsoft.com/office/powerpoint/2010/main" val="120664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ctr"/>
            <a:r>
              <a:rPr lang="fi-FI" sz="4000" dirty="0"/>
              <a:t>TESTAA OMAT ARVOSI</a:t>
            </a:r>
            <a:endParaRPr lang="sv-FI" sz="4000" dirty="0"/>
          </a:p>
        </p:txBody>
      </p:sp>
      <p:sp>
        <p:nvSpPr>
          <p:cNvPr id="3" name="Sisällön paikkamerkki 2"/>
          <p:cNvSpPr>
            <a:spLocks noGrp="1"/>
          </p:cNvSpPr>
          <p:nvPr>
            <p:ph idx="1"/>
          </p:nvPr>
        </p:nvSpPr>
        <p:spPr>
          <a:xfrm>
            <a:off x="45739" y="1700808"/>
            <a:ext cx="12143085" cy="5040560"/>
          </a:xfrm>
        </p:spPr>
        <p:txBody>
          <a:bodyPr>
            <a:normAutofit fontScale="70000" lnSpcReduction="20000"/>
          </a:bodyPr>
          <a:lstStyle/>
          <a:p>
            <a:pPr>
              <a:buFont typeface="Wingdings" panose="05000000000000000000" pitchFamily="2" charset="2"/>
              <a:buChar char="§"/>
            </a:pPr>
            <a:r>
              <a:rPr lang="fi-FI" sz="3400" b="1" dirty="0"/>
              <a:t>Tee kotitehtävänä arvotesti: </a:t>
            </a:r>
            <a:r>
              <a:rPr lang="sv-FI" sz="3400" dirty="0">
                <a:hlinkClick r:id="rId2"/>
              </a:rPr>
              <a:t>https://arvoja.wordpress.com/</a:t>
            </a:r>
            <a:br>
              <a:rPr lang="sv-FI" sz="3400" dirty="0"/>
            </a:br>
            <a:r>
              <a:rPr lang="sv-FI" sz="3400" dirty="0" err="1"/>
              <a:t>Tallenna</a:t>
            </a:r>
            <a:r>
              <a:rPr lang="sv-FI" sz="3400" dirty="0"/>
              <a:t>/</a:t>
            </a:r>
            <a:r>
              <a:rPr lang="sv-FI" sz="3400" dirty="0" err="1"/>
              <a:t>tulosta</a:t>
            </a:r>
            <a:r>
              <a:rPr lang="sv-FI" sz="3400" dirty="0"/>
              <a:t>/</a:t>
            </a:r>
            <a:r>
              <a:rPr lang="sv-FI" sz="3400" dirty="0" err="1"/>
              <a:t>ota</a:t>
            </a:r>
            <a:r>
              <a:rPr lang="sv-FI" sz="3400" dirty="0"/>
              <a:t> </a:t>
            </a:r>
            <a:r>
              <a:rPr lang="sv-FI" sz="3400" dirty="0" err="1"/>
              <a:t>näyttökuva</a:t>
            </a:r>
            <a:r>
              <a:rPr lang="sv-FI" sz="3400" dirty="0"/>
              <a:t> </a:t>
            </a:r>
            <a:r>
              <a:rPr lang="sv-FI" sz="3400" dirty="0" err="1"/>
              <a:t>tehtävän</a:t>
            </a:r>
            <a:r>
              <a:rPr lang="sv-FI" sz="3400" dirty="0"/>
              <a:t> </a:t>
            </a:r>
            <a:r>
              <a:rPr lang="sv-FI" sz="3400" dirty="0" err="1"/>
              <a:t>lopusta</a:t>
            </a:r>
            <a:r>
              <a:rPr lang="sv-FI" sz="3400" dirty="0"/>
              <a:t>. </a:t>
            </a:r>
            <a:r>
              <a:rPr lang="sv-FI" sz="3400" dirty="0" err="1"/>
              <a:t>Palataan</a:t>
            </a:r>
            <a:r>
              <a:rPr lang="sv-FI" sz="3400" dirty="0"/>
              <a:t> </a:t>
            </a:r>
            <a:r>
              <a:rPr lang="sv-FI" sz="3400" dirty="0" err="1"/>
              <a:t>näihin</a:t>
            </a:r>
            <a:r>
              <a:rPr lang="sv-FI" sz="3400" dirty="0"/>
              <a:t> </a:t>
            </a:r>
            <a:r>
              <a:rPr lang="sv-FI" sz="3400" dirty="0" err="1"/>
              <a:t>seuraavilla</a:t>
            </a:r>
            <a:r>
              <a:rPr lang="sv-FI" sz="3400" dirty="0"/>
              <a:t> </a:t>
            </a:r>
            <a:r>
              <a:rPr lang="sv-FI" sz="3400" dirty="0" err="1"/>
              <a:t>tunneilla</a:t>
            </a:r>
            <a:r>
              <a:rPr lang="sv-FI" sz="3400" dirty="0"/>
              <a:t>.</a:t>
            </a:r>
          </a:p>
          <a:p>
            <a:pPr marL="0" indent="0" algn="ctr">
              <a:buNone/>
            </a:pPr>
            <a:endParaRPr lang="sv-FI" sz="3400" dirty="0"/>
          </a:p>
          <a:p>
            <a:pPr marL="0" indent="0" algn="ctr">
              <a:buNone/>
            </a:pPr>
            <a:r>
              <a:rPr lang="sv-FI" sz="3400" b="1" dirty="0"/>
              <a:t>TED-</a:t>
            </a:r>
            <a:r>
              <a:rPr lang="sv-FI" sz="3400" b="1" dirty="0" err="1"/>
              <a:t>puhe</a:t>
            </a:r>
            <a:r>
              <a:rPr lang="sv-FI" sz="3400" b="1" dirty="0"/>
              <a:t>: </a:t>
            </a:r>
            <a:r>
              <a:rPr lang="sv-FI" sz="3400" b="1" dirty="0" err="1"/>
              <a:t>Yhden</a:t>
            </a:r>
            <a:r>
              <a:rPr lang="sv-FI" sz="3400" b="1" dirty="0"/>
              <a:t> </a:t>
            </a:r>
            <a:r>
              <a:rPr lang="sv-FI" sz="3400" b="1" dirty="0" err="1"/>
              <a:t>tarinan</a:t>
            </a:r>
            <a:r>
              <a:rPr lang="sv-FI" sz="3400" b="1" dirty="0"/>
              <a:t> </a:t>
            </a:r>
            <a:r>
              <a:rPr lang="sv-FI" sz="3400" b="1" dirty="0" err="1"/>
              <a:t>vaara</a:t>
            </a:r>
            <a:r>
              <a:rPr lang="sv-FI" sz="3400" b="1" dirty="0"/>
              <a:t> </a:t>
            </a:r>
            <a:r>
              <a:rPr lang="sv-FI" sz="3400" dirty="0">
                <a:hlinkClick r:id="rId3"/>
              </a:rPr>
              <a:t>https://www.ted.com/talks/chimamanda_ngozi_adichie_the_danger_of_a_single_story?language=fi</a:t>
            </a:r>
            <a:r>
              <a:rPr lang="sv-FI" sz="3400" dirty="0"/>
              <a:t> </a:t>
            </a:r>
            <a:endParaRPr lang="fi-FI" sz="3400" dirty="0"/>
          </a:p>
          <a:p>
            <a:pPr marL="0" indent="0" algn="ctr">
              <a:buNone/>
            </a:pPr>
            <a:r>
              <a:rPr lang="fi-FI" sz="3400" b="1" dirty="0"/>
              <a:t>Kuvakirjoja ja kirjavinkkejä varhaiskasvatukseen ja 1.–2.-luokkalaisille</a:t>
            </a:r>
          </a:p>
          <a:p>
            <a:pPr marL="0" indent="0" algn="ctr">
              <a:buNone/>
            </a:pPr>
            <a:r>
              <a:rPr lang="sv-FI" sz="3400" dirty="0">
                <a:hlinkClick r:id="rId4"/>
              </a:rPr>
              <a:t>https://maailmankoulu.fi/kuvakirjoja-ja-kirjavinkkeja-varhaiskasvatukseen-ja-1-2-luokkalaisille/</a:t>
            </a:r>
            <a:r>
              <a:rPr lang="sv-FI" sz="3400" dirty="0"/>
              <a:t> </a:t>
            </a:r>
          </a:p>
          <a:p>
            <a:pPr marL="0" indent="0" algn="ctr">
              <a:buNone/>
            </a:pPr>
            <a:br>
              <a:rPr lang="fi-FI" sz="3400" b="1" dirty="0"/>
            </a:br>
            <a:r>
              <a:rPr lang="fi-FI" sz="3400" b="1" dirty="0"/>
              <a:t>Maailmankoulun matkalaukut ja virtuaalimatkalaukut</a:t>
            </a:r>
          </a:p>
          <a:p>
            <a:pPr marL="0" indent="0" algn="ctr">
              <a:buNone/>
            </a:pPr>
            <a:r>
              <a:rPr lang="sv-FI" sz="3400" dirty="0">
                <a:hlinkClick r:id="rId5"/>
              </a:rPr>
              <a:t>https://maailmankoulu.fi/maailmankoulun-matkalaukut/</a:t>
            </a:r>
            <a:r>
              <a:rPr lang="sv-FI" sz="3400" dirty="0"/>
              <a:t> </a:t>
            </a:r>
            <a:br>
              <a:rPr lang="sv-FI" sz="3400" dirty="0"/>
            </a:br>
            <a:r>
              <a:rPr lang="fi-FI" sz="2800" dirty="0">
                <a:hlinkClick r:id="rId6"/>
              </a:rPr>
              <a:t>Matkalaukku_virtuaali_Mina-ja-muut_vaka.pdf (maailmankoulu.fi)</a:t>
            </a:r>
            <a:endParaRPr lang="sv-FI" sz="3400" dirty="0"/>
          </a:p>
        </p:txBody>
      </p:sp>
    </p:spTree>
    <p:extLst>
      <p:ext uri="{BB962C8B-B14F-4D97-AF65-F5344CB8AC3E}">
        <p14:creationId xmlns:p14="http://schemas.microsoft.com/office/powerpoint/2010/main" val="207840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BDA78B-ABC9-6215-F5F7-1CC3823F180E}"/>
              </a:ext>
            </a:extLst>
          </p:cNvPr>
          <p:cNvSpPr>
            <a:spLocks noGrp="1"/>
          </p:cNvSpPr>
          <p:nvPr>
            <p:ph type="title"/>
          </p:nvPr>
        </p:nvSpPr>
        <p:spPr/>
        <p:txBody>
          <a:bodyPr/>
          <a:lstStyle/>
          <a:p>
            <a:pPr algn="ctr"/>
            <a:r>
              <a:rPr lang="fi-FI" b="1" dirty="0"/>
              <a:t>JATKOTEHTÄVÄ ARVOTESTIN JÄLKEEN</a:t>
            </a:r>
          </a:p>
        </p:txBody>
      </p:sp>
      <p:sp>
        <p:nvSpPr>
          <p:cNvPr id="3" name="Sisällön paikkamerkki 2">
            <a:extLst>
              <a:ext uri="{FF2B5EF4-FFF2-40B4-BE49-F238E27FC236}">
                <a16:creationId xmlns:a16="http://schemas.microsoft.com/office/drawing/2014/main" id="{7167A7D1-A1CF-BD6A-A451-01A772571230}"/>
              </a:ext>
            </a:extLst>
          </p:cNvPr>
          <p:cNvSpPr>
            <a:spLocks noGrp="1"/>
          </p:cNvSpPr>
          <p:nvPr>
            <p:ph idx="1"/>
          </p:nvPr>
        </p:nvSpPr>
        <p:spPr>
          <a:xfrm>
            <a:off x="405780" y="1904999"/>
            <a:ext cx="11593288" cy="4763277"/>
          </a:xfrm>
        </p:spPr>
        <p:txBody>
          <a:bodyPr>
            <a:normAutofit/>
          </a:bodyPr>
          <a:lstStyle/>
          <a:p>
            <a:r>
              <a:rPr lang="fi-FI" dirty="0"/>
              <a:t>Kerro millaiset arvot ovat sinulla tärkeitä? </a:t>
            </a:r>
          </a:p>
          <a:p>
            <a:r>
              <a:rPr lang="fi-FI" dirty="0"/>
              <a:t>Pohdi, mitä asioita pidät elämässäsi arvokkaina ja tavoiteltavina</a:t>
            </a:r>
            <a:r>
              <a:rPr lang="fi-FI"/>
              <a:t>. Perustele</a:t>
            </a:r>
            <a:r>
              <a:rPr lang="fi-FI" dirty="0"/>
              <a:t>, miksi ne ovat mielestäsi arvokkaita ja tavoiteltavia. </a:t>
            </a:r>
          </a:p>
          <a:p>
            <a:r>
              <a:rPr lang="fi-FI" dirty="0"/>
              <a:t>Mieti mitä asioita tai tekoja sinä pidät moraalisesti ehdottaman tuomittavina. Millä perusteella asia tai teko mielestäsi on moraalisesti väärin? </a:t>
            </a:r>
          </a:p>
          <a:p>
            <a:r>
              <a:rPr lang="fi-FI" dirty="0"/>
              <a:t>Mitkä ovat mielestäsi lastenohjaajan työssä toimivan ammattilaisen toivottavia ja tavoiteltavia luonteenpiirteitä ja hyveitä? Kuvaa viisi mielestäsi tärkeintä hyvettä ja perustele näkemyksesi. </a:t>
            </a:r>
          </a:p>
          <a:p>
            <a:r>
              <a:rPr lang="fi-FI" dirty="0"/>
              <a:t>Keskustelkaa ryhmässä omista arvoista ja hyveistä </a:t>
            </a:r>
          </a:p>
        </p:txBody>
      </p:sp>
    </p:spTree>
    <p:extLst>
      <p:ext uri="{BB962C8B-B14F-4D97-AF65-F5344CB8AC3E}">
        <p14:creationId xmlns:p14="http://schemas.microsoft.com/office/powerpoint/2010/main" val="63115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413892" y="1628800"/>
            <a:ext cx="10441160" cy="2667000"/>
          </a:xfrm>
        </p:spPr>
        <p:txBody>
          <a:bodyPr rtlCol="0">
            <a:normAutofit/>
          </a:bodyPr>
          <a:lstStyle/>
          <a:p>
            <a:pPr rtl="0"/>
            <a:r>
              <a:rPr lang="fi-FI" sz="8000" b="1" dirty="0"/>
              <a:t>ARVOT JA ASENTEET</a:t>
            </a:r>
          </a:p>
        </p:txBody>
      </p:sp>
      <p:sp>
        <p:nvSpPr>
          <p:cNvPr id="3" name="Alaotsikko 2"/>
          <p:cNvSpPr>
            <a:spLocks noGrp="1"/>
          </p:cNvSpPr>
          <p:nvPr>
            <p:ph type="subTitle" idx="1"/>
          </p:nvPr>
        </p:nvSpPr>
        <p:spPr/>
        <p:txBody>
          <a:bodyPr rtlCol="0"/>
          <a:lstStyle/>
          <a:p>
            <a:pPr rtl="0"/>
            <a:r>
              <a:rPr lang="fi-FI" dirty="0"/>
              <a:t>Leena Pirnes </a:t>
            </a:r>
          </a:p>
          <a:p>
            <a:pPr rtl="0"/>
            <a:r>
              <a:rPr lang="fi-FI" dirty="0"/>
              <a:t>PERTO</a:t>
            </a:r>
          </a:p>
          <a:p>
            <a:pPr rtl="0"/>
            <a:endParaRPr lang="fi-FI" dirty="0"/>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40" y="116632"/>
            <a:ext cx="12143085" cy="1296144"/>
          </a:xfrm>
        </p:spPr>
        <p:txBody>
          <a:bodyPr>
            <a:noAutofit/>
          </a:bodyPr>
          <a:lstStyle/>
          <a:p>
            <a:pPr algn="ctr"/>
            <a:br>
              <a:rPr lang="fi-FI" b="1" dirty="0"/>
            </a:br>
            <a:br>
              <a:rPr lang="fi-FI" b="1" dirty="0"/>
            </a:br>
            <a:br>
              <a:rPr lang="fi-FI" b="1" dirty="0"/>
            </a:br>
            <a:br>
              <a:rPr lang="fi-FI" b="1" dirty="0"/>
            </a:br>
            <a:br>
              <a:rPr lang="fi-FI" b="1" dirty="0"/>
            </a:br>
            <a:r>
              <a:rPr lang="fi-FI" b="1" dirty="0"/>
              <a:t>VUOROVAIKUTUKSEEN VAIKUTTAVIA TEKIJÖITÄ:</a:t>
            </a:r>
            <a:br>
              <a:rPr lang="fi-FI" b="1" dirty="0"/>
            </a:br>
            <a:r>
              <a:rPr lang="fi-FI" b="1" i="1" u="sng" dirty="0"/>
              <a:t>ASENTEET</a:t>
            </a:r>
            <a:r>
              <a:rPr lang="fi-FI" b="1" dirty="0"/>
              <a:t>	</a:t>
            </a:r>
            <a:endParaRPr lang="sv-FI" b="1" dirty="0"/>
          </a:p>
        </p:txBody>
      </p:sp>
      <p:sp>
        <p:nvSpPr>
          <p:cNvPr id="3" name="Sisällön paikkamerkki 2"/>
          <p:cNvSpPr>
            <a:spLocks noGrp="1"/>
          </p:cNvSpPr>
          <p:nvPr>
            <p:ph idx="1"/>
          </p:nvPr>
        </p:nvSpPr>
        <p:spPr>
          <a:xfrm>
            <a:off x="0" y="1700808"/>
            <a:ext cx="12143085" cy="5157192"/>
          </a:xfrm>
        </p:spPr>
        <p:txBody>
          <a:bodyPr>
            <a:normAutofit/>
          </a:bodyPr>
          <a:lstStyle/>
          <a:p>
            <a:r>
              <a:rPr lang="fi-FI" dirty="0"/>
              <a:t>Ihmisten </a:t>
            </a:r>
            <a:r>
              <a:rPr lang="fi-FI" b="1" dirty="0"/>
              <a:t>arvojen, ihanteiden ja asenteiden ymmärtäminen </a:t>
            </a:r>
            <a:r>
              <a:rPr lang="fi-FI" dirty="0"/>
              <a:t>on kaiken sosiaalisen toiminnan lähtökohta.</a:t>
            </a:r>
          </a:p>
          <a:p>
            <a:r>
              <a:rPr lang="fi-FI" b="1" dirty="0"/>
              <a:t> Asenteet </a:t>
            </a:r>
            <a:r>
              <a:rPr lang="fi-FI" dirty="0"/>
              <a:t>koostuvat niistä merkityksistä, joita ihminen antaa ympärillään havaitsemilleen henkilöille ja tapahtumille </a:t>
            </a:r>
          </a:p>
          <a:p>
            <a:r>
              <a:rPr lang="fi-FI" b="1" dirty="0"/>
              <a:t>Asenteet </a:t>
            </a:r>
            <a:r>
              <a:rPr lang="fi-FI" dirty="0"/>
              <a:t>ovat tapoja, joilla suhtaudumme ympäröivään maailmaan</a:t>
            </a:r>
          </a:p>
          <a:p>
            <a:pPr marL="0" indent="0">
              <a:buNone/>
            </a:pPr>
            <a:r>
              <a:rPr lang="fi-FI" dirty="0">
                <a:sym typeface="Wingdings" panose="05000000000000000000" pitchFamily="2" charset="2"/>
              </a:rPr>
              <a:t>	 </a:t>
            </a:r>
            <a:r>
              <a:rPr lang="fi-FI" dirty="0"/>
              <a:t>Ne ovat </a:t>
            </a:r>
            <a:r>
              <a:rPr lang="fi-FI" b="1" dirty="0"/>
              <a:t>myönteisiä, neutraaleja tai kielteisiä </a:t>
            </a:r>
            <a:r>
              <a:rPr lang="fi-FI" dirty="0"/>
              <a:t>toimintavalmiuksia, jotka 		      	      vaikuttavat päätöksentekoomme ja toimintaamme. </a:t>
            </a:r>
          </a:p>
          <a:p>
            <a:pPr>
              <a:buFont typeface="Wingdings" panose="05000000000000000000" pitchFamily="2" charset="2"/>
              <a:buChar char="§"/>
            </a:pPr>
            <a:r>
              <a:rPr lang="fi-FI" dirty="0"/>
              <a:t>Ihmisen kohdatessa uusia asioita ja tilanteita muodostuu uusia </a:t>
            </a:r>
            <a:r>
              <a:rPr lang="fi-FI" b="1" dirty="0"/>
              <a:t>asenteita</a:t>
            </a:r>
            <a:r>
              <a:rPr lang="fi-FI" dirty="0"/>
              <a:t>. </a:t>
            </a:r>
          </a:p>
          <a:p>
            <a:pPr>
              <a:buFont typeface="Wingdings" panose="05000000000000000000" pitchFamily="2" charset="2"/>
              <a:buChar char="§"/>
            </a:pPr>
            <a:r>
              <a:rPr lang="fi-FI" b="1" dirty="0"/>
              <a:t>Asenteet</a:t>
            </a:r>
            <a:r>
              <a:rPr lang="fi-FI" dirty="0"/>
              <a:t> voivat muuttua yksilön elämän aikana.</a:t>
            </a:r>
          </a:p>
          <a:p>
            <a:pPr marL="0" indent="0" algn="ctr">
              <a:buNone/>
            </a:pPr>
            <a:r>
              <a:rPr lang="fi-FI" i="1" dirty="0"/>
              <a:t>”Mikään ei ole muuttunut, paitsi asenteeni. Kaikki on siis muuttunut” </a:t>
            </a:r>
            <a:br>
              <a:rPr lang="fi-FI" i="1" dirty="0"/>
            </a:br>
            <a:r>
              <a:rPr lang="fi-FI" i="1" dirty="0"/>
              <a:t>- Anthony De </a:t>
            </a:r>
            <a:r>
              <a:rPr lang="fi-FI" i="1" dirty="0" err="1"/>
              <a:t>Mello</a:t>
            </a:r>
            <a:r>
              <a:rPr lang="fi-FI" i="1" dirty="0"/>
              <a:t> -</a:t>
            </a:r>
            <a:endParaRPr lang="sv-FI" i="1" dirty="0"/>
          </a:p>
          <a:p>
            <a:endParaRPr lang="sv-FI" dirty="0"/>
          </a:p>
        </p:txBody>
      </p:sp>
    </p:spTree>
    <p:extLst>
      <p:ext uri="{BB962C8B-B14F-4D97-AF65-F5344CB8AC3E}">
        <p14:creationId xmlns:p14="http://schemas.microsoft.com/office/powerpoint/2010/main" val="19159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iheeseen liittyvÃ¤ ku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0214" y="6748"/>
            <a:ext cx="6699563" cy="6851251"/>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p:cNvSpPr txBox="1"/>
          <p:nvPr/>
        </p:nvSpPr>
        <p:spPr>
          <a:xfrm>
            <a:off x="1053852" y="2204864"/>
            <a:ext cx="4176464" cy="1323439"/>
          </a:xfrm>
          <a:prstGeom prst="rect">
            <a:avLst/>
          </a:prstGeom>
          <a:noFill/>
        </p:spPr>
        <p:txBody>
          <a:bodyPr wrap="square" rtlCol="0">
            <a:spAutoFit/>
          </a:bodyPr>
          <a:lstStyle/>
          <a:p>
            <a:r>
              <a:rPr lang="fi-FI" sz="4000" b="1" i="1" dirty="0"/>
              <a:t>Arvot, ajattelun perusta.</a:t>
            </a:r>
          </a:p>
        </p:txBody>
      </p:sp>
    </p:spTree>
    <p:extLst>
      <p:ext uri="{BB962C8B-B14F-4D97-AF65-F5344CB8AC3E}">
        <p14:creationId xmlns:p14="http://schemas.microsoft.com/office/powerpoint/2010/main" val="132358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ctr"/>
            <a:r>
              <a:rPr lang="fi-FI" sz="4400" b="1" dirty="0"/>
              <a:t>ARVOT</a:t>
            </a:r>
            <a:endParaRPr lang="sv-FI" sz="4400" b="1" dirty="0"/>
          </a:p>
        </p:txBody>
      </p:sp>
      <p:sp>
        <p:nvSpPr>
          <p:cNvPr id="3" name="Sisällön paikkamerkki 2"/>
          <p:cNvSpPr>
            <a:spLocks noGrp="1"/>
          </p:cNvSpPr>
          <p:nvPr>
            <p:ph idx="1"/>
          </p:nvPr>
        </p:nvSpPr>
        <p:spPr>
          <a:xfrm>
            <a:off x="0" y="1628800"/>
            <a:ext cx="12188825" cy="5229200"/>
          </a:xfrm>
        </p:spPr>
        <p:txBody>
          <a:bodyPr>
            <a:normAutofit fontScale="92500"/>
          </a:bodyPr>
          <a:lstStyle/>
          <a:p>
            <a:r>
              <a:rPr lang="fi-FI" b="1" dirty="0"/>
              <a:t>Asenteet pohjautuvat yksilön arvoihin </a:t>
            </a:r>
            <a:r>
              <a:rPr lang="fi-FI" dirty="0"/>
              <a:t>, </a:t>
            </a:r>
            <a:r>
              <a:rPr lang="fi-FI" b="1" dirty="0"/>
              <a:t>arvot ovat käyttäytymistä ohjaavia periaatteita</a:t>
            </a:r>
            <a:r>
              <a:rPr lang="fi-FI" dirty="0"/>
              <a:t>.</a:t>
            </a:r>
          </a:p>
          <a:p>
            <a:r>
              <a:rPr lang="fi-FI" b="1" dirty="0"/>
              <a:t> Arvot </a:t>
            </a:r>
            <a:r>
              <a:rPr lang="fi-FI" dirty="0"/>
              <a:t>kuvaavat sitä, millaista kunkin ihmisen mielestä on hyvä elämä. Arvot voidaan määritellä abstrakteiksi tavoitteiksi, jotka ohjaavat ihmisen ajattelua, päätöksentekoa ja toimintaa </a:t>
            </a:r>
          </a:p>
          <a:p>
            <a:r>
              <a:rPr lang="fi-FI" dirty="0"/>
              <a:t>Yksilön </a:t>
            </a:r>
            <a:r>
              <a:rPr lang="fi-FI" b="1" dirty="0"/>
              <a:t>arvot muotoutuvat </a:t>
            </a:r>
            <a:r>
              <a:rPr lang="fi-FI" dirty="0"/>
              <a:t>elämän varrella </a:t>
            </a:r>
          </a:p>
          <a:p>
            <a:pPr marL="0" indent="0">
              <a:buNone/>
            </a:pPr>
            <a:r>
              <a:rPr lang="fi-FI" dirty="0"/>
              <a:t>	</a:t>
            </a:r>
            <a:r>
              <a:rPr lang="fi-FI" dirty="0">
                <a:sym typeface="Wingdings" panose="05000000000000000000" pitchFamily="2" charset="2"/>
              </a:rPr>
              <a:t> </a:t>
            </a:r>
            <a:r>
              <a:rPr lang="fi-FI" dirty="0"/>
              <a:t>Niihin vaikuttavat esimerkiksi lapsuudenkodin, varhaiskasvatusympäristön ja koulun 	  	     	      välittämät arvostukset sekä kasvuympäristön kulttuuripiiri. </a:t>
            </a:r>
            <a:br>
              <a:rPr lang="fi-FI" dirty="0"/>
            </a:br>
            <a:endParaRPr lang="fi-FI" dirty="0"/>
          </a:p>
          <a:p>
            <a:pPr>
              <a:buFont typeface="Wingdings" panose="05000000000000000000" pitchFamily="2" charset="2"/>
              <a:buChar char="§"/>
            </a:pPr>
            <a:r>
              <a:rPr lang="fi-FI" b="1" dirty="0"/>
              <a:t>Arvot ja niistä nousevat asenteet </a:t>
            </a:r>
            <a:r>
              <a:rPr lang="fi-FI" dirty="0"/>
              <a:t>muodostavat ikään kuin yksilölliset </a:t>
            </a:r>
            <a:r>
              <a:rPr lang="fi-FI" b="1" dirty="0"/>
              <a:t>silmälasit</a:t>
            </a:r>
            <a:r>
              <a:rPr lang="fi-FI" dirty="0"/>
              <a:t>, joiden kautta ihminen katsoo maailmaa ja toisia ihmisiä. </a:t>
            </a:r>
            <a:br>
              <a:rPr lang="fi-FI" dirty="0"/>
            </a:br>
            <a:br>
              <a:rPr lang="fi-FI" dirty="0"/>
            </a:br>
            <a:r>
              <a:rPr lang="fi-FI" dirty="0"/>
              <a:t>	</a:t>
            </a:r>
            <a:r>
              <a:rPr lang="fi-FI" dirty="0">
                <a:sym typeface="Wingdings" panose="05000000000000000000" pitchFamily="2" charset="2"/>
              </a:rPr>
              <a:t> </a:t>
            </a:r>
            <a:r>
              <a:rPr lang="fi-FI" dirty="0"/>
              <a:t>Arvot ohjaavat ihmisten ja ihmisyhteisöjen valintoja ja ne ilmenevät sanoissa ja teoissa </a:t>
            </a:r>
          </a:p>
          <a:p>
            <a:pPr>
              <a:buFont typeface="Wingdings" panose="05000000000000000000" pitchFamily="2" charset="2"/>
              <a:buChar char="§"/>
            </a:pPr>
            <a:r>
              <a:rPr lang="fi-FI" dirty="0"/>
              <a:t>Vuorovaikutustilanteessa jokainen mukanaolija tarkastelee tilannettaan omasta </a:t>
            </a:r>
            <a:r>
              <a:rPr lang="fi-FI" b="1" dirty="0"/>
              <a:t>arvopohjastaan</a:t>
            </a:r>
            <a:r>
              <a:rPr lang="fi-FI" dirty="0"/>
              <a:t> käsin.</a:t>
            </a:r>
            <a:endParaRPr lang="sv-FI" dirty="0"/>
          </a:p>
          <a:p>
            <a:endParaRPr lang="sv-FI" dirty="0"/>
          </a:p>
        </p:txBody>
      </p:sp>
    </p:spTree>
    <p:extLst>
      <p:ext uri="{BB962C8B-B14F-4D97-AF65-F5344CB8AC3E}">
        <p14:creationId xmlns:p14="http://schemas.microsoft.com/office/powerpoint/2010/main" val="134487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218B64-024B-425F-0B13-3BFA68EE2777}"/>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B63496C5-D23D-4521-D96F-235538C38810}"/>
              </a:ext>
            </a:extLst>
          </p:cNvPr>
          <p:cNvSpPr>
            <a:spLocks noGrp="1"/>
          </p:cNvSpPr>
          <p:nvPr>
            <p:ph idx="1"/>
          </p:nvPr>
        </p:nvSpPr>
        <p:spPr>
          <a:xfrm>
            <a:off x="117748" y="1905000"/>
            <a:ext cx="12071077" cy="4908376"/>
          </a:xfrm>
        </p:spPr>
        <p:txBody>
          <a:bodyPr/>
          <a:lstStyle/>
          <a:p>
            <a:r>
              <a:rPr lang="fi-FI" dirty="0"/>
              <a:t>Arvoihin liitetään erilaisia tasoja kuten varsinaiset arvot, arvostukset ja ihanteet . Varsinaisina arvoina pidetään </a:t>
            </a:r>
            <a:r>
              <a:rPr lang="fi-FI" b="1" dirty="0"/>
              <a:t>totuutta, hyvyyttä ja kauneutta </a:t>
            </a:r>
            <a:r>
              <a:rPr lang="fi-FI" dirty="0"/>
              <a:t>(platoniset arvot)</a:t>
            </a:r>
          </a:p>
          <a:p>
            <a:r>
              <a:rPr lang="fi-FI" dirty="0"/>
              <a:t>Hyvyyteen liittyy </a:t>
            </a:r>
            <a:r>
              <a:rPr lang="fi-FI" b="1" dirty="0"/>
              <a:t>tahto saada aikaan hyvää maailmassa </a:t>
            </a:r>
            <a:r>
              <a:rPr lang="fi-FI" dirty="0"/>
              <a:t>ja ihminen tavoittelee lähes aina hyvyyttä elämässään </a:t>
            </a:r>
          </a:p>
          <a:p>
            <a:r>
              <a:rPr lang="fi-FI" dirty="0"/>
              <a:t>Ihmisarvoa pidetään tärkeänä arvona ja sitä voidaankin pitää kaikkien </a:t>
            </a:r>
            <a:r>
              <a:rPr lang="fi-FI" b="1" dirty="0"/>
              <a:t>arvojen perustana</a:t>
            </a:r>
          </a:p>
          <a:p>
            <a:r>
              <a:rPr lang="fi-FI" b="1" dirty="0"/>
              <a:t>Ihmisarvo</a:t>
            </a:r>
            <a:r>
              <a:rPr lang="fi-FI" dirty="0"/>
              <a:t> sisältää ajatuksen kaikille ihmisille kuuluvista yhtäläisistä perusoikeuksista ja ihmisoikeuksista </a:t>
            </a:r>
          </a:p>
          <a:p>
            <a:pPr marL="0" indent="0">
              <a:buNone/>
            </a:pPr>
            <a:r>
              <a:rPr lang="fi-FI" dirty="0">
                <a:sym typeface="Wingdings" panose="05000000000000000000" pitchFamily="2" charset="2"/>
              </a:rPr>
              <a:t>	 </a:t>
            </a:r>
            <a:r>
              <a:rPr lang="fi-FI" dirty="0"/>
              <a:t>Ne käsittävät ihmisen oikeuden elämään, henkilökohtaiseen, henkiseen ja 			     poliittiseen vapauteen, henkilökohtaiseen ja sosiaaliseen turvallisuuteen sekä tasa-		     arvoon</a:t>
            </a:r>
            <a:endParaRPr lang="fi-FI" b="1" dirty="0"/>
          </a:p>
        </p:txBody>
      </p:sp>
    </p:spTree>
    <p:extLst>
      <p:ext uri="{BB962C8B-B14F-4D97-AF65-F5344CB8AC3E}">
        <p14:creationId xmlns:p14="http://schemas.microsoft.com/office/powerpoint/2010/main" val="45751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734675-1597-CFA3-7FF4-EF0A63662210}"/>
              </a:ext>
            </a:extLst>
          </p:cNvPr>
          <p:cNvSpPr>
            <a:spLocks noGrp="1"/>
          </p:cNvSpPr>
          <p:nvPr>
            <p:ph type="title"/>
          </p:nvPr>
        </p:nvSpPr>
        <p:spPr/>
        <p:txBody>
          <a:bodyPr>
            <a:normAutofit/>
          </a:bodyPr>
          <a:lstStyle/>
          <a:p>
            <a:pPr algn="ctr"/>
            <a:r>
              <a:rPr lang="fi-FI" sz="4000" b="1" dirty="0"/>
              <a:t>TYÖSKENTELYÄ OHJAAVAT ARVOT</a:t>
            </a:r>
          </a:p>
        </p:txBody>
      </p:sp>
      <p:sp>
        <p:nvSpPr>
          <p:cNvPr id="3" name="Sisällön paikkamerkki 2">
            <a:extLst>
              <a:ext uri="{FF2B5EF4-FFF2-40B4-BE49-F238E27FC236}">
                <a16:creationId xmlns:a16="http://schemas.microsoft.com/office/drawing/2014/main" id="{FD102004-37D5-2A60-4EE7-089F44F58E54}"/>
              </a:ext>
            </a:extLst>
          </p:cNvPr>
          <p:cNvSpPr>
            <a:spLocks noGrp="1"/>
          </p:cNvSpPr>
          <p:nvPr>
            <p:ph idx="1"/>
          </p:nvPr>
        </p:nvSpPr>
        <p:spPr>
          <a:xfrm>
            <a:off x="189756" y="1700808"/>
            <a:ext cx="11809312" cy="5157192"/>
          </a:xfrm>
        </p:spPr>
        <p:txBody>
          <a:bodyPr>
            <a:normAutofit lnSpcReduction="10000"/>
          </a:bodyPr>
          <a:lstStyle/>
          <a:p>
            <a:pPr marL="0" indent="0">
              <a:buNone/>
            </a:pPr>
            <a:r>
              <a:rPr lang="fi-FI" b="1" dirty="0"/>
              <a:t>Eettiset arvot</a:t>
            </a:r>
          </a:p>
          <a:p>
            <a:r>
              <a:rPr lang="fi-FI" dirty="0"/>
              <a:t>Ohjaavat työssä tehtäviä päätöksiä ja valintoja, joita tehdään asiakkaan (lapsi/perhe) parhaaksi yhdessä hänen kanssaan </a:t>
            </a:r>
          </a:p>
          <a:p>
            <a:pPr marL="0" indent="0">
              <a:buNone/>
            </a:pPr>
            <a:r>
              <a:rPr lang="fi-FI" b="1" dirty="0"/>
              <a:t>Esteettiset arvot </a:t>
            </a:r>
          </a:p>
          <a:p>
            <a:pPr>
              <a:buFont typeface="Wingdings" panose="05000000000000000000" pitchFamily="2" charset="2"/>
              <a:buChar char="§"/>
            </a:pPr>
            <a:r>
              <a:rPr lang="fi-FI" dirty="0"/>
              <a:t>Näkyvät kaikessa työntekijän toiminnassa mm.  ruokailutilanteissa ruoan tarjolle asettelussa, lasten töiden esille laittamisessa  ja tavassa, jolla työntekijä hoitaa ja ohjaa lasta</a:t>
            </a:r>
          </a:p>
          <a:p>
            <a:pPr marL="0" indent="0">
              <a:buNone/>
            </a:pPr>
            <a:r>
              <a:rPr lang="fi-FI" b="1" dirty="0"/>
              <a:t>Hengelliset arvot</a:t>
            </a:r>
          </a:p>
          <a:p>
            <a:r>
              <a:rPr lang="fi-FI" dirty="0"/>
              <a:t>Ohjaavat asiakkaan (perhe/lapsi) vakaumuksen noudattamista</a:t>
            </a:r>
          </a:p>
          <a:p>
            <a:pPr marL="0" indent="0">
              <a:buNone/>
            </a:pPr>
            <a:r>
              <a:rPr lang="fi-FI" b="1" dirty="0"/>
              <a:t>Taloudelliset arvot</a:t>
            </a:r>
          </a:p>
          <a:p>
            <a:r>
              <a:rPr lang="fi-FI" dirty="0"/>
              <a:t>Ohjaavat valitsemaan taloudellisesti tarkoituksenmukaisia työmenetelmiä ja -välineitä</a:t>
            </a:r>
          </a:p>
        </p:txBody>
      </p:sp>
    </p:spTree>
    <p:extLst>
      <p:ext uri="{BB962C8B-B14F-4D97-AF65-F5344CB8AC3E}">
        <p14:creationId xmlns:p14="http://schemas.microsoft.com/office/powerpoint/2010/main" val="192604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33772" y="189723"/>
            <a:ext cx="11017224" cy="1144556"/>
          </a:xfrm>
        </p:spPr>
        <p:txBody>
          <a:bodyPr>
            <a:normAutofit/>
          </a:bodyPr>
          <a:lstStyle/>
          <a:p>
            <a:pPr algn="ctr"/>
            <a:r>
              <a:rPr lang="fi-FI" sz="4400" b="1" dirty="0"/>
              <a:t>ARVOVALINNAT</a:t>
            </a:r>
            <a:endParaRPr lang="sv-FI" sz="4400" b="1" dirty="0"/>
          </a:p>
        </p:txBody>
      </p:sp>
      <p:sp>
        <p:nvSpPr>
          <p:cNvPr id="3" name="Sisällön paikkamerkki 2"/>
          <p:cNvSpPr>
            <a:spLocks noGrp="1"/>
          </p:cNvSpPr>
          <p:nvPr>
            <p:ph idx="1"/>
          </p:nvPr>
        </p:nvSpPr>
        <p:spPr>
          <a:xfrm>
            <a:off x="-1" y="1700808"/>
            <a:ext cx="12188825" cy="5157192"/>
          </a:xfrm>
        </p:spPr>
        <p:txBody>
          <a:bodyPr>
            <a:normAutofit/>
          </a:bodyPr>
          <a:lstStyle/>
          <a:p>
            <a:r>
              <a:rPr lang="fi-FI" sz="2800" dirty="0"/>
              <a:t>Meillä on </a:t>
            </a:r>
            <a:r>
              <a:rPr lang="fi-FI" sz="2800" b="1" dirty="0"/>
              <a:t>kolmenlaisia arvoja</a:t>
            </a:r>
            <a:r>
              <a:rPr lang="fi-FI" sz="2800" dirty="0"/>
              <a:t>, jotka vaikuttavat meissä </a:t>
            </a:r>
          </a:p>
          <a:p>
            <a:pPr marL="0" indent="0">
              <a:buNone/>
            </a:pPr>
            <a:r>
              <a:rPr lang="fi-FI" sz="2800" dirty="0"/>
              <a:t> 	</a:t>
            </a:r>
            <a:r>
              <a:rPr lang="fi-FI" sz="2800" dirty="0">
                <a:sym typeface="Wingdings" panose="05000000000000000000" pitchFamily="2" charset="2"/>
              </a:rPr>
              <a:t> </a:t>
            </a:r>
            <a:r>
              <a:rPr lang="fi-FI" sz="2800" dirty="0"/>
              <a:t> kuuluminen yhteisöön muiden ihmisten kanssa </a:t>
            </a:r>
          </a:p>
          <a:p>
            <a:pPr marL="0" indent="0">
              <a:buNone/>
            </a:pPr>
            <a:r>
              <a:rPr lang="fi-FI" sz="2800" dirty="0"/>
              <a:t>	</a:t>
            </a:r>
            <a:r>
              <a:rPr lang="fi-FI" sz="2800" dirty="0">
                <a:sym typeface="Wingdings" panose="05000000000000000000" pitchFamily="2" charset="2"/>
              </a:rPr>
              <a:t> </a:t>
            </a:r>
            <a:r>
              <a:rPr lang="fi-FI" sz="2800" dirty="0"/>
              <a:t>oman edun turvaaminen </a:t>
            </a:r>
          </a:p>
          <a:p>
            <a:pPr marL="0" indent="0">
              <a:buNone/>
            </a:pPr>
            <a:r>
              <a:rPr lang="fi-FI" sz="2800" dirty="0"/>
              <a:t>	</a:t>
            </a:r>
            <a:r>
              <a:rPr lang="fi-FI" sz="2800" dirty="0">
                <a:sym typeface="Wingdings" panose="05000000000000000000" pitchFamily="2" charset="2"/>
              </a:rPr>
              <a:t> </a:t>
            </a:r>
            <a:r>
              <a:rPr lang="fi-FI" sz="2800" dirty="0"/>
              <a:t>moraaliset pohdinnat</a:t>
            </a:r>
          </a:p>
          <a:p>
            <a:pPr>
              <a:buFont typeface="Wingdings" panose="05000000000000000000" pitchFamily="2" charset="2"/>
              <a:buChar char="§"/>
            </a:pPr>
            <a:r>
              <a:rPr lang="fi-FI" sz="2800" b="1" dirty="0"/>
              <a:t>Arvovalinnat</a:t>
            </a:r>
            <a:r>
              <a:rPr lang="fi-FI" sz="2800" dirty="0"/>
              <a:t> lähtevät aina omista lähtökohdista, joita toimintaympäristö muokkaa.</a:t>
            </a:r>
          </a:p>
          <a:p>
            <a:pPr>
              <a:buFont typeface="Wingdings" panose="05000000000000000000" pitchFamily="2" charset="2"/>
              <a:buChar char="§"/>
            </a:pPr>
            <a:r>
              <a:rPr lang="fi-FI" sz="2800" dirty="0"/>
              <a:t>Tietyt arvovalintoihin vaikuttavat tekijät (esim. kiire, laiskuus, kateus, välinpitämättömyys) ovat universaaleja, tuttuja kaikille. </a:t>
            </a:r>
            <a:br>
              <a:rPr lang="fi-FI" sz="2800" dirty="0"/>
            </a:br>
            <a:r>
              <a:rPr lang="fi-FI" b="1" dirty="0">
                <a:sym typeface="Wingdings" panose="05000000000000000000" pitchFamily="2" charset="2"/>
              </a:rPr>
              <a:t> </a:t>
            </a:r>
            <a:r>
              <a:rPr lang="fi-FI" b="1" dirty="0"/>
              <a:t>Kukaan ei ole niiden ulottumattomissa, mutta niiden aikaansaama toiminta määräytyy ympäristön, historian ja yksilön ominaisuuksien mukaan.</a:t>
            </a:r>
            <a:endParaRPr lang="sv-FI" b="1" dirty="0"/>
          </a:p>
        </p:txBody>
      </p:sp>
    </p:spTree>
    <p:extLst>
      <p:ext uri="{BB962C8B-B14F-4D97-AF65-F5344CB8AC3E}">
        <p14:creationId xmlns:p14="http://schemas.microsoft.com/office/powerpoint/2010/main" val="123243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algn="ctr"/>
            <a:r>
              <a:rPr lang="sv-FI" sz="4000" b="1" dirty="0"/>
              <a:t>ARVOJEN TOTEUTUMISEEN VAIKUTTAA</a:t>
            </a:r>
          </a:p>
        </p:txBody>
      </p:sp>
      <p:sp>
        <p:nvSpPr>
          <p:cNvPr id="3" name="Sisällön paikkamerkki 2"/>
          <p:cNvSpPr>
            <a:spLocks noGrp="1"/>
          </p:cNvSpPr>
          <p:nvPr>
            <p:ph idx="1"/>
          </p:nvPr>
        </p:nvSpPr>
        <p:spPr>
          <a:xfrm>
            <a:off x="189756" y="1685925"/>
            <a:ext cx="11999069" cy="5127451"/>
          </a:xfrm>
        </p:spPr>
        <p:txBody>
          <a:bodyPr>
            <a:normAutofit lnSpcReduction="10000"/>
          </a:bodyPr>
          <a:lstStyle/>
          <a:p>
            <a:pPr marL="0" indent="0">
              <a:buNone/>
            </a:pPr>
            <a:r>
              <a:rPr lang="fi-FI" b="1" dirty="0"/>
              <a:t>			          Vaihtoehdot</a:t>
            </a:r>
            <a:r>
              <a:rPr lang="fi-FI" dirty="0"/>
              <a:t>, jotka on valittavana  </a:t>
            </a:r>
          </a:p>
          <a:p>
            <a:pPr marL="0" indent="0">
              <a:buNone/>
            </a:pPr>
            <a:endParaRPr lang="fi-FI" b="1" dirty="0"/>
          </a:p>
          <a:p>
            <a:pPr marL="0" indent="0">
              <a:buNone/>
            </a:pPr>
            <a:endParaRPr lang="fi-FI" b="1" dirty="0"/>
          </a:p>
          <a:p>
            <a:pPr marL="0" indent="0">
              <a:buNone/>
            </a:pPr>
            <a:endParaRPr lang="fi-FI" b="1" dirty="0"/>
          </a:p>
          <a:p>
            <a:pPr marL="0" indent="0">
              <a:buNone/>
            </a:pPr>
            <a:r>
              <a:rPr lang="fi-FI" b="1" dirty="0"/>
              <a:t>Voimavarat, </a:t>
            </a:r>
            <a:r>
              <a:rPr lang="fi-FI" dirty="0"/>
              <a:t>jotka on käytettävissä   		Yksilön </a:t>
            </a:r>
            <a:r>
              <a:rPr lang="fi-FI" b="1" dirty="0"/>
              <a:t>kyky tehdä omia valintoja </a:t>
            </a:r>
          </a:p>
          <a:p>
            <a:pPr marL="0" indent="0">
              <a:buNone/>
            </a:pPr>
            <a:endParaRPr lang="fi-FI" dirty="0"/>
          </a:p>
          <a:p>
            <a:pPr marL="0" indent="0">
              <a:buNone/>
            </a:pPr>
            <a:endParaRPr lang="fi-FI" dirty="0"/>
          </a:p>
          <a:p>
            <a:pPr marL="0" indent="0">
              <a:buNone/>
            </a:pPr>
            <a:endParaRPr lang="fi-FI" dirty="0"/>
          </a:p>
          <a:p>
            <a:pPr marL="0" indent="0" algn="ctr">
              <a:buNone/>
            </a:pPr>
            <a:r>
              <a:rPr lang="fi-FI" dirty="0"/>
              <a:t>Kenen etu ensisijaisena? 	Mihin käytät voimavarasi? 	  Mihin valintasi perustuu?  </a:t>
            </a:r>
          </a:p>
          <a:p>
            <a:pPr marL="0" indent="0" algn="ctr">
              <a:buNone/>
            </a:pPr>
            <a:r>
              <a:rPr lang="fi-FI" dirty="0"/>
              <a:t>Pysyväluonteinen valinta, päähänpisto vai tunteen mukaan toimiminen?</a:t>
            </a:r>
            <a:endParaRPr lang="sv-FI" dirty="0"/>
          </a:p>
        </p:txBody>
      </p:sp>
      <p:pic>
        <p:nvPicPr>
          <p:cNvPr id="6" name="Kuva 5"/>
          <p:cNvPicPr>
            <a:picLocks noChangeAspect="1"/>
          </p:cNvPicPr>
          <p:nvPr/>
        </p:nvPicPr>
        <p:blipFill>
          <a:blip r:embed="rId2"/>
          <a:stretch>
            <a:fillRect/>
          </a:stretch>
        </p:blipFill>
        <p:spPr>
          <a:xfrm>
            <a:off x="4582244" y="2060848"/>
            <a:ext cx="2187327" cy="1455567"/>
          </a:xfrm>
          <a:prstGeom prst="rect">
            <a:avLst/>
          </a:prstGeom>
        </p:spPr>
      </p:pic>
      <p:pic>
        <p:nvPicPr>
          <p:cNvPr id="7" name="Kuva 6"/>
          <p:cNvPicPr>
            <a:picLocks noChangeAspect="1"/>
          </p:cNvPicPr>
          <p:nvPr/>
        </p:nvPicPr>
        <p:blipFill>
          <a:blip r:embed="rId3"/>
          <a:stretch>
            <a:fillRect/>
          </a:stretch>
        </p:blipFill>
        <p:spPr>
          <a:xfrm>
            <a:off x="909836" y="4221471"/>
            <a:ext cx="2461473" cy="1383035"/>
          </a:xfrm>
          <a:prstGeom prst="rect">
            <a:avLst/>
          </a:prstGeom>
        </p:spPr>
      </p:pic>
      <p:pic>
        <p:nvPicPr>
          <p:cNvPr id="20" name="Picture 2" descr="Kuvahaun tulos haulle omena kÃ¤dessÃ¤'"/>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576" y="4249650"/>
            <a:ext cx="3384376"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0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Maansävyt 16 x 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Office_15976183_TF02801065" id="{E9039E96-8FA0-49DB-ADB5-0FDE05E07B7D}" vid="{5CD09722-99B3-4995-8B8D-CBF27A82BAAA}"/>
    </a:ext>
  </a:extLst>
</a:theme>
</file>

<file path=ppt/theme/theme2.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752_TF56410444" id="{675667E8-4F91-425F-91CB-F4277F6258F6}" vid="{64E83926-0827-417F-9F5B-EAA7F6CAA930}"/>
    </a:ext>
  </a:extLst>
</a:theme>
</file>

<file path=ppt/theme/theme3.xml><?xml version="1.0" encoding="utf-8"?>
<a:theme xmlns:a="http://schemas.openxmlformats.org/drawingml/2006/main" name="Office-teema">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teema">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Maansävyinen esitys (laajakuva)</Template>
  <TotalTime>426</TotalTime>
  <Words>1213</Words>
  <Application>Microsoft Office PowerPoint</Application>
  <PresentationFormat>Mukautettu</PresentationFormat>
  <Paragraphs>106</Paragraphs>
  <Slides>16</Slides>
  <Notes>1</Notes>
  <HiddenSlides>0</HiddenSlides>
  <MMClips>0</MMClips>
  <ScaleCrop>false</ScaleCrop>
  <HeadingPairs>
    <vt:vector size="6" baseType="variant">
      <vt:variant>
        <vt:lpstr>Käytetyt fontit</vt:lpstr>
      </vt:variant>
      <vt:variant>
        <vt:i4>9</vt:i4>
      </vt:variant>
      <vt:variant>
        <vt:lpstr>Teema</vt:lpstr>
      </vt:variant>
      <vt:variant>
        <vt:i4>2</vt:i4>
      </vt:variant>
      <vt:variant>
        <vt:lpstr>Dian otsikot</vt:lpstr>
      </vt:variant>
      <vt:variant>
        <vt:i4>16</vt:i4>
      </vt:variant>
    </vt:vector>
  </HeadingPairs>
  <TitlesOfParts>
    <vt:vector size="27" baseType="lpstr">
      <vt:lpstr>Agency FB</vt:lpstr>
      <vt:lpstr>Aparajita</vt:lpstr>
      <vt:lpstr>Arial</vt:lpstr>
      <vt:lpstr>Avenir Next LT Pro</vt:lpstr>
      <vt:lpstr>Avenir Next LT Pro Light</vt:lpstr>
      <vt:lpstr>Bradley Hand ITC</vt:lpstr>
      <vt:lpstr>Corbel</vt:lpstr>
      <vt:lpstr>Garamond</vt:lpstr>
      <vt:lpstr>Wingdings</vt:lpstr>
      <vt:lpstr>Maansävyt 16 x 9</vt:lpstr>
      <vt:lpstr>SavonVTI</vt:lpstr>
      <vt:lpstr>PowerPoint-esitys</vt:lpstr>
      <vt:lpstr>ARVOT JA ASENTEET</vt:lpstr>
      <vt:lpstr>     VUOROVAIKUTUKSEEN VAIKUTTAVIA TEKIJÖITÄ: ASENTEET </vt:lpstr>
      <vt:lpstr>PowerPoint-esitys</vt:lpstr>
      <vt:lpstr>ARVOT</vt:lpstr>
      <vt:lpstr>PowerPoint-esitys</vt:lpstr>
      <vt:lpstr>TYÖSKENTELYÄ OHJAAVAT ARVOT</vt:lpstr>
      <vt:lpstr>ARVOVALINNAT</vt:lpstr>
      <vt:lpstr>ARVOJEN TOTEUTUMISEEN VAIKUTTAA</vt:lpstr>
      <vt:lpstr>ARVOIHIN POHJAUTUVIIN KASVATUSNÄKEMYKSIIN VAIKUTTAA</vt:lpstr>
      <vt:lpstr>ARVOJEN TUNNISTAMINEN ON PITKÄ JA MONIVAIHEINEN PROSESSI</vt:lpstr>
      <vt:lpstr>ARVOJA TULEE TARKASTELLA ENEMMÄN TOIMINTANA KUIN SANOINA </vt:lpstr>
      <vt:lpstr>KULTTUURIEN JA KATSOMUSTEN HUOMIOIMINEN</vt:lpstr>
      <vt:lpstr>ARVOT  YHTEISKUNNASSA JA ASIAKASTYÖSSÄ</vt:lpstr>
      <vt:lpstr>TESTAA OMAT ARVOSI</vt:lpstr>
      <vt:lpstr>JATKOTEHTÄVÄ ARVOTESTIN JÄLKEEN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ARVOT JA ASENTEET</dc:title>
  <dc:creator>Leena Pirnes</dc:creator>
  <cp:lastModifiedBy>Pirnes Leena</cp:lastModifiedBy>
  <cp:revision>38</cp:revision>
  <cp:lastPrinted>2019-08-08T06:49:33Z</cp:lastPrinted>
  <dcterms:created xsi:type="dcterms:W3CDTF">2019-08-06T17:20:25Z</dcterms:created>
  <dcterms:modified xsi:type="dcterms:W3CDTF">2022-08-23T07:50:25Z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