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A6B769-3FE8-4511-916E-6664FEE5DAA6}" type="datetimeFigureOut">
              <a:rPr lang="fi-FI"/>
              <a:t>11.12.2015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D00683-CB01-4897-91D7-16373D6A2294}" type="slidenum">
              <a:rPr lang="fi-FI"/>
              <a:t>‹#›</a:t>
            </a:fld>
            <a:endParaRPr lang="fi-FI"/>
          </a:p>
        </p:txBody>
      </p:sp>
    </p:spTree>
    <p:extLst>
      <p:ext uri="{BB962C8B-B14F-4D97-AF65-F5344CB8AC3E}">
        <p14:creationId xmlns:p14="http://schemas.microsoft.com/office/powerpoint/2010/main" val="1353947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EFD00683-CB01-4897-91D7-16373D6A2294}" type="slidenum">
              <a:rPr lang="fi-FI"/>
              <a:t>‹#›</a:t>
            </a:fld>
            <a:endParaRPr lang="fi-FI"/>
          </a:p>
        </p:txBody>
      </p:sp>
    </p:spTree>
    <p:extLst>
      <p:ext uri="{BB962C8B-B14F-4D97-AF65-F5344CB8AC3E}">
        <p14:creationId xmlns:p14="http://schemas.microsoft.com/office/powerpoint/2010/main" val="3263789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EFD00683-CB01-4897-91D7-16373D6A2294}" type="slidenum">
              <a:rPr lang="fi-FI"/>
              <a:t>‹#›</a:t>
            </a:fld>
            <a:endParaRPr lang="fi-FI"/>
          </a:p>
        </p:txBody>
      </p:sp>
    </p:spTree>
    <p:extLst>
      <p:ext uri="{BB962C8B-B14F-4D97-AF65-F5344CB8AC3E}">
        <p14:creationId xmlns:p14="http://schemas.microsoft.com/office/powerpoint/2010/main" val="527083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EFD00683-CB01-4897-91D7-16373D6A2294}" type="slidenum">
              <a:rPr lang="fi-FI"/>
              <a:t>‹#›</a:t>
            </a:fld>
            <a:endParaRPr lang="fi-FI"/>
          </a:p>
        </p:txBody>
      </p:sp>
    </p:spTree>
    <p:extLst>
      <p:ext uri="{BB962C8B-B14F-4D97-AF65-F5344CB8AC3E}">
        <p14:creationId xmlns:p14="http://schemas.microsoft.com/office/powerpoint/2010/main" val="18639562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EFD00683-CB01-4897-91D7-16373D6A2294}" type="slidenum">
              <a:rPr lang="fi-FI"/>
              <a:t>‹#›</a:t>
            </a:fld>
            <a:endParaRPr lang="fi-FI"/>
          </a:p>
        </p:txBody>
      </p:sp>
    </p:spTree>
    <p:extLst>
      <p:ext uri="{BB962C8B-B14F-4D97-AF65-F5344CB8AC3E}">
        <p14:creationId xmlns:p14="http://schemas.microsoft.com/office/powerpoint/2010/main" val="42179135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i-FI" dirty="0"/>
              <a:t>Muokkaa perustyyl. napsautt.</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napsautt.</a:t>
            </a:r>
            <a:endParaRPr lang="en-US" dirty="0"/>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A02ABAE3-D89C-4001-9AEC-5083F82B749C}" type="datetimeFigureOut">
              <a:rPr lang="fi-FI" smtClean="0"/>
              <a:t>11.12.2015</a:t>
            </a:fld>
            <a:endParaRPr lang="fi-FI"/>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endParaRPr lang="fi-FI"/>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8F4AEF5D-7FAC-4949-84D2-DA5A9BB3D225}" type="slidenum">
              <a:rPr lang="fi-FI" smtClean="0"/>
              <a:t>‹#›</a:t>
            </a:fld>
            <a:endParaRPr lang="fi-FI"/>
          </a:p>
        </p:txBody>
      </p:sp>
    </p:spTree>
    <p:extLst>
      <p:ext uri="{BB962C8B-B14F-4D97-AF65-F5344CB8AC3E}">
        <p14:creationId xmlns:p14="http://schemas.microsoft.com/office/powerpoint/2010/main" val="1759049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fi-FI" dirty="0"/>
              <a:t>Muokkaa perustyyl. napsautt.</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dirty="0"/>
              <a:t>Lisää kuva napsauttamalla kuvaketta</a:t>
            </a:r>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a:t>Muokkaa tekstin perustyylejä</a:t>
            </a:r>
          </a:p>
        </p:txBody>
      </p:sp>
      <p:sp>
        <p:nvSpPr>
          <p:cNvPr id="5" name="Date Placeholder 4"/>
          <p:cNvSpPr>
            <a:spLocks noGrp="1"/>
          </p:cNvSpPr>
          <p:nvPr>
            <p:ph type="dt" sz="half" idx="10"/>
          </p:nvPr>
        </p:nvSpPr>
        <p:spPr/>
        <p:txBody>
          <a:bodyPr/>
          <a:lstStyle/>
          <a:p>
            <a:fld id="{A02ABAE3-D89C-4001-9AEC-5083F82B749C}" type="datetimeFigureOut">
              <a:rPr lang="fi-FI" smtClean="0"/>
              <a:t>11.12.2015</a:t>
            </a:fld>
            <a:endParaRPr lang="fi-FI"/>
          </a:p>
        </p:txBody>
      </p:sp>
      <p:sp>
        <p:nvSpPr>
          <p:cNvPr id="6" name="Footer Placeholder 5"/>
          <p:cNvSpPr>
            <a:spLocks noGrp="1"/>
          </p:cNvSpPr>
          <p:nvPr>
            <p:ph type="ftr" sz="quarter" idx="11"/>
          </p:nvPr>
        </p:nvSpPr>
        <p:spPr/>
        <p:txBody>
          <a:bodyPr/>
          <a:lstStyle/>
          <a:p>
            <a:endParaRPr lang="fi-FI"/>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25782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fi-FI" dirty="0"/>
              <a:t>Muokkaa perustyyl. napsautt.</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a:t>Muokkaa tekstin perustyylejä</a:t>
            </a:r>
          </a:p>
        </p:txBody>
      </p:sp>
      <p:sp>
        <p:nvSpPr>
          <p:cNvPr id="4" name="Date Placeholder 3"/>
          <p:cNvSpPr>
            <a:spLocks noGrp="1"/>
          </p:cNvSpPr>
          <p:nvPr>
            <p:ph type="dt" sz="half" idx="10"/>
          </p:nvPr>
        </p:nvSpPr>
        <p:spPr/>
        <p:txBody>
          <a:bodyPr/>
          <a:lstStyle/>
          <a:p>
            <a:fld id="{A02ABAE3-D89C-4001-9AEC-5083F82B749C}" type="datetimeFigureOut">
              <a:rPr lang="fi-FI" smtClean="0"/>
              <a:t>11.12.2015</a:t>
            </a:fld>
            <a:endParaRPr lang="fi-FI"/>
          </a:p>
        </p:txBody>
      </p:sp>
      <p:sp>
        <p:nvSpPr>
          <p:cNvPr id="5" name="Footer Placeholder 4"/>
          <p:cNvSpPr>
            <a:spLocks noGrp="1"/>
          </p:cNvSpPr>
          <p:nvPr>
            <p:ph type="ftr" sz="quarter" idx="11"/>
          </p:nvPr>
        </p:nvSpPr>
        <p:spPr/>
        <p:txBody>
          <a:bodyPr/>
          <a:lstStyle/>
          <a:p>
            <a:endParaRPr lang="fi-FI"/>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788568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Lainaus ja kuvateksti">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fi-FI" dirty="0"/>
              <a:t>Muokkaa perustyyl. napsautt.</a:t>
            </a:r>
            <a:endParaRPr lang="en-US" dirty="0"/>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a:t>Muokkaa tekstin perustyylejä</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a:t>Muokkaa tekstin perustyylejä</a:t>
            </a:r>
          </a:p>
        </p:txBody>
      </p:sp>
      <p:sp>
        <p:nvSpPr>
          <p:cNvPr id="4" name="Date Placeholder 3"/>
          <p:cNvSpPr>
            <a:spLocks noGrp="1"/>
          </p:cNvSpPr>
          <p:nvPr>
            <p:ph type="dt" sz="half" idx="10"/>
          </p:nvPr>
        </p:nvSpPr>
        <p:spPr/>
        <p:txBody>
          <a:bodyPr/>
          <a:lstStyle/>
          <a:p>
            <a:fld id="{A02ABAE3-D89C-4001-9AEC-5083F82B749C}" type="datetimeFigureOut">
              <a:rPr lang="fi-FI" smtClean="0"/>
              <a:t>11.12.2015</a:t>
            </a:fld>
            <a:endParaRPr lang="fi-FI"/>
          </a:p>
        </p:txBody>
      </p:sp>
      <p:sp>
        <p:nvSpPr>
          <p:cNvPr id="5" name="Footer Placeholder 4"/>
          <p:cNvSpPr>
            <a:spLocks noGrp="1"/>
          </p:cNvSpPr>
          <p:nvPr>
            <p:ph type="ftr" sz="quarter" idx="11"/>
          </p:nvPr>
        </p:nvSpPr>
        <p:spPr/>
        <p:txBody>
          <a:bodyPr/>
          <a:lstStyle/>
          <a:p>
            <a:endParaRPr lang="fi-FI"/>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1001828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imikortti">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fi-FI" dirty="0"/>
              <a:t>Muokkaa perustyyl. napsautt.</a:t>
            </a:r>
            <a:endParaRPr lang="en-US" dirty="0"/>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p:txBody>
      </p:sp>
      <p:sp>
        <p:nvSpPr>
          <p:cNvPr id="4" name="Date Placeholder 3"/>
          <p:cNvSpPr>
            <a:spLocks noGrp="1"/>
          </p:cNvSpPr>
          <p:nvPr>
            <p:ph type="dt" sz="half" idx="10"/>
          </p:nvPr>
        </p:nvSpPr>
        <p:spPr/>
        <p:txBody>
          <a:bodyPr/>
          <a:lstStyle/>
          <a:p>
            <a:fld id="{A02ABAE3-D89C-4001-9AEC-5083F82B749C}" type="datetimeFigureOut">
              <a:rPr lang="fi-FI" smtClean="0"/>
              <a:t>11.12.2015</a:t>
            </a:fld>
            <a:endParaRPr lang="fi-FI"/>
          </a:p>
        </p:txBody>
      </p:sp>
      <p:sp>
        <p:nvSpPr>
          <p:cNvPr id="5" name="Footer Placeholder 4"/>
          <p:cNvSpPr>
            <a:spLocks noGrp="1"/>
          </p:cNvSpPr>
          <p:nvPr>
            <p:ph type="ftr" sz="quarter" idx="11"/>
          </p:nvPr>
        </p:nvSpPr>
        <p:spPr/>
        <p:txBody>
          <a:bodyPr/>
          <a:lstStyle/>
          <a:p>
            <a:endParaRPr lang="fi-FI"/>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419280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araketta">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fi-FI" dirty="0"/>
              <a:t>Muokkaa perustyyl. napsautt.</a:t>
            </a:r>
            <a:endParaRPr lang="en-US" dirty="0"/>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a:t>Muokkaa tekstin perustyylejä</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a:t>Muokkaa tekstin perustyylejä</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a:t>Muokkaa tekstin perustyylejä</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A02ABAE3-D89C-4001-9AEC-5083F82B749C}" type="datetimeFigureOut">
              <a:rPr lang="fi-FI" smtClean="0"/>
              <a:t>11.12.2015</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67355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uvan sarake">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fi-FI" dirty="0"/>
              <a:t>Muokkaa perustyyl. napsautt.</a:t>
            </a:r>
            <a:endParaRPr lang="en-US" dirty="0"/>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dirty="0"/>
              <a:t>Lisää kuva napsauttamalla kuvaketta</a:t>
            </a:r>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a:t>Muokkaa tekstin perustyylejä</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dirty="0"/>
              <a:t>Lisää kuva napsauttamalla kuvaketta</a:t>
            </a:r>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a:t>Muokkaa tekstin perustyylejä</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dirty="0"/>
              <a:t>Lisää kuva napsauttamalla kuvaketta</a:t>
            </a:r>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a:t>Muokkaa tekstin perustyylejä</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A02ABAE3-D89C-4001-9AEC-5083F82B749C}" type="datetimeFigureOut">
              <a:rPr lang="fi-FI" smtClean="0"/>
              <a:t>11.12.2015</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7688486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fi-FI" dirty="0"/>
              <a:t>Muokkaa perustyyl. napsautt.</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10"/>
          </p:nvPr>
        </p:nvSpPr>
        <p:spPr/>
        <p:txBody>
          <a:bodyPr/>
          <a:lstStyle/>
          <a:p>
            <a:fld id="{A02ABAE3-D89C-4001-9AEC-5083F82B749C}" type="datetimeFigureOut">
              <a:rPr lang="fi-FI" smtClean="0"/>
              <a:t>11.12.2015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0132488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fi-FI" dirty="0"/>
              <a:t>Muokkaa perustyyl. napsautt.</a:t>
            </a:r>
            <a:endParaRPr lang="en-US" dirty="0"/>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10"/>
          </p:nvPr>
        </p:nvSpPr>
        <p:spPr/>
        <p:txBody>
          <a:bodyPr/>
          <a:lstStyle/>
          <a:p>
            <a:fld id="{A02ABAE3-D89C-4001-9AEC-5083F82B749C}" type="datetimeFigureOut">
              <a:rPr lang="fi-FI" smtClean="0"/>
              <a:t>11.12.2015</a:t>
            </a:fld>
            <a:endParaRPr lang="fi-FI"/>
          </a:p>
        </p:txBody>
      </p:sp>
      <p:sp>
        <p:nvSpPr>
          <p:cNvPr id="5" name="Footer Placeholder 4"/>
          <p:cNvSpPr>
            <a:spLocks noGrp="1"/>
          </p:cNvSpPr>
          <p:nvPr>
            <p:ph type="ftr" sz="quarter" idx="11"/>
          </p:nvPr>
        </p:nvSpPr>
        <p:spPr/>
        <p:txBody>
          <a:bodyPr/>
          <a:lstStyle/>
          <a:p>
            <a:endParaRPr lang="fi-FI"/>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255831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fi-FI" dirty="0"/>
              <a:t>Muokkaa perustyyl. napsautt.</a:t>
            </a:r>
            <a:endParaRPr lang="en-US" dirty="0"/>
          </a:p>
        </p:txBody>
      </p:sp>
      <p:sp>
        <p:nvSpPr>
          <p:cNvPr id="3" name="Content Placeholder 2"/>
          <p:cNvSpPr>
            <a:spLocks noGrp="1"/>
          </p:cNvSpPr>
          <p:nvPr>
            <p:ph idx="1"/>
          </p:nvPr>
        </p:nvSpPr>
        <p:spPr/>
        <p:txBody>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10"/>
          </p:nvPr>
        </p:nvSpPr>
        <p:spPr/>
        <p:txBody>
          <a:bodyPr/>
          <a:lstStyle/>
          <a:p>
            <a:fld id="{A02ABAE3-D89C-4001-9AEC-5083F82B749C}" type="datetimeFigureOut">
              <a:rPr lang="fi-FI" smtClean="0"/>
              <a:t>11.12.2015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8933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fi-FI" dirty="0"/>
              <a:t>Muokkaa perustyyl. napsautt.</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p:txBody>
      </p:sp>
      <p:sp>
        <p:nvSpPr>
          <p:cNvPr id="4" name="Date Placeholder 3"/>
          <p:cNvSpPr>
            <a:spLocks noGrp="1"/>
          </p:cNvSpPr>
          <p:nvPr>
            <p:ph type="dt" sz="half" idx="10"/>
          </p:nvPr>
        </p:nvSpPr>
        <p:spPr/>
        <p:txBody>
          <a:bodyPr/>
          <a:lstStyle/>
          <a:p>
            <a:fld id="{A02ABAE3-D89C-4001-9AEC-5083F82B749C}" type="datetimeFigureOut">
              <a:rPr lang="fi-FI" smtClean="0"/>
              <a:t>11.12.2015</a:t>
            </a:fld>
            <a:endParaRPr lang="fi-FI"/>
          </a:p>
        </p:txBody>
      </p:sp>
      <p:sp>
        <p:nvSpPr>
          <p:cNvPr id="5" name="Footer Placeholder 4"/>
          <p:cNvSpPr>
            <a:spLocks noGrp="1"/>
          </p:cNvSpPr>
          <p:nvPr>
            <p:ph type="ftr" sz="quarter" idx="11"/>
          </p:nvPr>
        </p:nvSpPr>
        <p:spPr/>
        <p:txBody>
          <a:bodyPr/>
          <a:lstStyle/>
          <a:p>
            <a:endParaRPr lang="fi-FI"/>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17771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Muokkaa perustyyl. napsautt.</a:t>
            </a:r>
            <a:endParaRPr lang="en-US" dirty="0"/>
          </a:p>
        </p:txBody>
      </p:sp>
      <p:sp>
        <p:nvSpPr>
          <p:cNvPr id="3" name="Content Placeholder 2"/>
          <p:cNvSpPr>
            <a:spLocks noGrp="1"/>
          </p:cNvSpPr>
          <p:nvPr>
            <p:ph sz="half" idx="1"/>
          </p:nvPr>
        </p:nvSpPr>
        <p:spPr>
          <a:xfrm>
            <a:off x="1151368" y="2603500"/>
            <a:ext cx="4828744" cy="3416301"/>
          </a:xfrm>
        </p:spPr>
        <p:txBody>
          <a:bodyPr>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Content Placeholder 3"/>
          <p:cNvSpPr>
            <a:spLocks noGrp="1"/>
          </p:cNvSpPr>
          <p:nvPr>
            <p:ph sz="half" idx="2"/>
          </p:nvPr>
        </p:nvSpPr>
        <p:spPr>
          <a:xfrm>
            <a:off x="6208711" y="2603500"/>
            <a:ext cx="4825159" cy="3377705"/>
          </a:xfrm>
        </p:spPr>
        <p:txBody>
          <a:bodyPr>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5" name="Date Placeholder 4"/>
          <p:cNvSpPr>
            <a:spLocks noGrp="1"/>
          </p:cNvSpPr>
          <p:nvPr>
            <p:ph type="dt" sz="half" idx="10"/>
          </p:nvPr>
        </p:nvSpPr>
        <p:spPr/>
        <p:txBody>
          <a:bodyPr/>
          <a:lstStyle/>
          <a:p>
            <a:fld id="{A02ABAE3-D89C-4001-9AEC-5083F82B749C}" type="datetimeFigureOut">
              <a:rPr lang="fi-FI" smtClean="0"/>
              <a:t>11.12.2015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363758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dirty="0"/>
              <a:t>Muokkaa perustyyl. napsautt.</a:t>
            </a:r>
            <a:endParaRPr lang="en-US" dirty="0"/>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7" name="Date Placeholder 6"/>
          <p:cNvSpPr>
            <a:spLocks noGrp="1"/>
          </p:cNvSpPr>
          <p:nvPr>
            <p:ph type="dt" sz="half" idx="10"/>
          </p:nvPr>
        </p:nvSpPr>
        <p:spPr/>
        <p:txBody>
          <a:bodyPr/>
          <a:lstStyle/>
          <a:p>
            <a:fld id="{A02ABAE3-D89C-4001-9AEC-5083F82B749C}" type="datetimeFigureOut">
              <a:rPr lang="fi-FI" smtClean="0"/>
              <a:t>11.12.2015</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352541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Muokkaa perustyyl. napsautt.</a:t>
            </a:r>
            <a:endParaRPr lang="en-US" dirty="0"/>
          </a:p>
        </p:txBody>
      </p:sp>
      <p:sp>
        <p:nvSpPr>
          <p:cNvPr id="3" name="Date Placeholder 2"/>
          <p:cNvSpPr>
            <a:spLocks noGrp="1"/>
          </p:cNvSpPr>
          <p:nvPr>
            <p:ph type="dt" sz="half" idx="10"/>
          </p:nvPr>
        </p:nvSpPr>
        <p:spPr/>
        <p:txBody>
          <a:bodyPr/>
          <a:lstStyle/>
          <a:p>
            <a:fld id="{A02ABAE3-D89C-4001-9AEC-5083F82B749C}" type="datetimeFigureOut">
              <a:rPr lang="fi-FI" smtClean="0"/>
              <a:t>11.12.2015</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005972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2ABAE3-D89C-4001-9AEC-5083F82B749C}" type="datetimeFigureOut">
              <a:rPr lang="fi-FI" smtClean="0"/>
              <a:t>11.12.2015</a:t>
            </a:fld>
            <a:endParaRPr lang="fi-FI"/>
          </a:p>
        </p:txBody>
      </p:sp>
      <p:sp>
        <p:nvSpPr>
          <p:cNvPr id="3" name="Footer Placeholder 2"/>
          <p:cNvSpPr>
            <a:spLocks noGrp="1"/>
          </p:cNvSpPr>
          <p:nvPr>
            <p:ph type="ftr" sz="quarter" idx="11"/>
          </p:nvPr>
        </p:nvSpPr>
        <p:spPr/>
        <p:txBody>
          <a:bodyPr/>
          <a:lstStyle/>
          <a:p>
            <a:endParaRPr lang="fi-FI"/>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972519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fi-FI" dirty="0"/>
              <a:t>Muokkaa perustyyl. napsautt.</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a:t>Muokkaa tekstin perustyylejä</a:t>
            </a:r>
          </a:p>
        </p:txBody>
      </p:sp>
      <p:sp>
        <p:nvSpPr>
          <p:cNvPr id="5" name="Date Placeholder 4"/>
          <p:cNvSpPr>
            <a:spLocks noGrp="1"/>
          </p:cNvSpPr>
          <p:nvPr>
            <p:ph type="dt" sz="half" idx="10"/>
          </p:nvPr>
        </p:nvSpPr>
        <p:spPr/>
        <p:txBody>
          <a:bodyPr/>
          <a:lstStyle/>
          <a:p>
            <a:fld id="{A02ABAE3-D89C-4001-9AEC-5083F82B749C}" type="datetimeFigureOut">
              <a:rPr lang="fi-FI" smtClean="0"/>
              <a:t>11.12.2015</a:t>
            </a:fld>
            <a:endParaRPr lang="fi-FI"/>
          </a:p>
        </p:txBody>
      </p:sp>
      <p:sp>
        <p:nvSpPr>
          <p:cNvPr id="6" name="Footer Placeholder 5"/>
          <p:cNvSpPr>
            <a:spLocks noGrp="1"/>
          </p:cNvSpPr>
          <p:nvPr>
            <p:ph type="ftr" sz="quarter" idx="11"/>
          </p:nvPr>
        </p:nvSpPr>
        <p:spPr/>
        <p:txBody>
          <a:bodyPr/>
          <a:lstStyle/>
          <a:p>
            <a:endParaRPr lang="fi-FI"/>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92623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fi-FI" dirty="0"/>
              <a:t>Muokkaa perustyyl. napsautt.</a:t>
            </a:r>
            <a:endParaRPr lang="en-US" dirty="0"/>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dirty="0"/>
              <a:t>Lisää kuva napsauttamalla kuvaketta</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a:t>Muokkaa tekstin perustyylejä</a:t>
            </a:r>
          </a:p>
        </p:txBody>
      </p:sp>
      <p:sp>
        <p:nvSpPr>
          <p:cNvPr id="5" name="Date Placeholder 4"/>
          <p:cNvSpPr>
            <a:spLocks noGrp="1"/>
          </p:cNvSpPr>
          <p:nvPr>
            <p:ph type="dt" sz="half" idx="10"/>
          </p:nvPr>
        </p:nvSpPr>
        <p:spPr/>
        <p:txBody>
          <a:bodyPr/>
          <a:lstStyle/>
          <a:p>
            <a:fld id="{A02ABAE3-D89C-4001-9AEC-5083F82B749C}" type="datetimeFigureOut">
              <a:rPr lang="fi-FI" smtClean="0"/>
              <a:t>11.12.2015</a:t>
            </a:fld>
            <a:endParaRPr lang="fi-FI"/>
          </a:p>
        </p:txBody>
      </p:sp>
      <p:sp>
        <p:nvSpPr>
          <p:cNvPr id="6" name="Footer Placeholder 5"/>
          <p:cNvSpPr>
            <a:spLocks noGrp="1"/>
          </p:cNvSpPr>
          <p:nvPr>
            <p:ph type="ftr" sz="quarter" idx="11"/>
          </p:nvPr>
        </p:nvSpPr>
        <p:spPr/>
        <p:txBody>
          <a:bodyPr/>
          <a:lstStyle/>
          <a:p>
            <a:endParaRPr lang="fi-FI"/>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614991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fi-FI" dirty="0"/>
              <a:t>Muokkaa perustyyl. napsautt.</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fi-FI"/>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A02ABAE3-D89C-4001-9AEC-5083F82B749C}" type="datetimeFigureOut">
              <a:rPr lang="fi-FI" smtClean="0"/>
              <a:t>11.12.2015</a:t>
            </a:fld>
            <a:endParaRPr lang="fi-FI"/>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343835093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a:t>Aurinkoenergia</a:t>
            </a:r>
            <a:endParaRPr lang="fi-FI" dirty="0"/>
          </a:p>
        </p:txBody>
      </p:sp>
      <p:sp>
        <p:nvSpPr>
          <p:cNvPr id="3" name="Alaotsikko 2"/>
          <p:cNvSpPr>
            <a:spLocks noGrp="1"/>
          </p:cNvSpPr>
          <p:nvPr>
            <p:ph type="subTitle" idx="1"/>
          </p:nvPr>
        </p:nvSpPr>
        <p:spPr/>
        <p:txBody>
          <a:bodyPr/>
          <a:lstStyle/>
          <a:p>
            <a:r>
              <a:rPr lang="fi-FI"/>
              <a:t>VILLE HAKKARAINEN</a:t>
            </a:r>
            <a:endParaRPr lang="fi-FI" dirty="0"/>
          </a:p>
        </p:txBody>
      </p:sp>
    </p:spTree>
    <p:extLst>
      <p:ext uri="{BB962C8B-B14F-4D97-AF65-F5344CB8AC3E}">
        <p14:creationId xmlns:p14="http://schemas.microsoft.com/office/powerpoint/2010/main" val="782385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1154954" y="2475552"/>
            <a:ext cx="8761413" cy="3416300"/>
          </a:xfrm>
        </p:spPr>
        <p:txBody>
          <a:bodyPr vert="horz" lIns="91440" tIns="45720" rIns="91440" bIns="45720" rtlCol="0" anchor="t">
            <a:normAutofit/>
          </a:bodyPr>
          <a:lstStyle/>
          <a:p>
            <a:r>
              <a:rPr lang="fi-FI" sz="2400"/>
              <a:t>Auringon sisältämä energiamäärä on huomattavan suuri. Auringon säteilyteho maan pinnala on 170 000 tw, mutta sitä voidaan hyödyntää vain pieni osa. Aurinkoenergian käyttöä rajoittaa suurimmaksi osaksi säteilyn vuodenaikavaihtelut. Etelä suomen säteilyenergiasta n. 90% saadaan otettua maaliskuun ja syyskuun välisenä aikana.</a:t>
            </a:r>
            <a:endParaRPr lang="fi-FI" sz="2400" dirty="0"/>
          </a:p>
        </p:txBody>
      </p:sp>
    </p:spTree>
    <p:extLst>
      <p:ext uri="{BB962C8B-B14F-4D97-AF65-F5344CB8AC3E}">
        <p14:creationId xmlns:p14="http://schemas.microsoft.com/office/powerpoint/2010/main" val="774426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Aurinkopaneeli</a:t>
            </a:r>
            <a:endParaRPr lang="fi-FI" dirty="0"/>
          </a:p>
        </p:txBody>
      </p:sp>
      <p:sp>
        <p:nvSpPr>
          <p:cNvPr id="3" name="Sisällön paikkamerkki 2"/>
          <p:cNvSpPr>
            <a:spLocks noGrp="1"/>
          </p:cNvSpPr>
          <p:nvPr>
            <p:ph idx="1"/>
          </p:nvPr>
        </p:nvSpPr>
        <p:spPr>
          <a:xfrm>
            <a:off x="1154954" y="2449963"/>
            <a:ext cx="8761413" cy="3416300"/>
          </a:xfrm>
        </p:spPr>
        <p:txBody>
          <a:bodyPr vert="horz" lIns="91440" tIns="45720" rIns="91440" bIns="45720" rtlCol="0" anchor="t">
            <a:normAutofit/>
          </a:bodyPr>
          <a:lstStyle/>
          <a:p>
            <a:r>
              <a:rPr lang="fi-FI" sz="2400"/>
              <a:t>Aurinksoähköä tuotetaan aurinkopaneelilla. Aurinkopaneelissa on kennoja joissa auringon säteilyenergia muuttuu sähköjännitteeksi. Kennojen raaka aineena käytetään kiteistä, monikiteistä tai amorfista piitä.  Auringon energia synnyttää kennon ylä ja alapinnan välille jännitteet ja kytkemällä tarpeeksi kennoja saadaan haluttu jännitteen taso.</a:t>
            </a:r>
            <a:endParaRPr lang="fi-FI" sz="2400" dirty="0"/>
          </a:p>
        </p:txBody>
      </p:sp>
    </p:spTree>
    <p:extLst>
      <p:ext uri="{BB962C8B-B14F-4D97-AF65-F5344CB8AC3E}">
        <p14:creationId xmlns:p14="http://schemas.microsoft.com/office/powerpoint/2010/main" val="2497892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Sähkön varastointi</a:t>
            </a:r>
            <a:endParaRPr lang="fi-FI" dirty="0"/>
          </a:p>
        </p:txBody>
      </p:sp>
      <p:sp>
        <p:nvSpPr>
          <p:cNvPr id="3" name="Sisällön paikkamerkki 2"/>
          <p:cNvSpPr>
            <a:spLocks noGrp="1"/>
          </p:cNvSpPr>
          <p:nvPr>
            <p:ph idx="1"/>
          </p:nvPr>
        </p:nvSpPr>
        <p:spPr/>
        <p:txBody>
          <a:bodyPr vert="horz" lIns="91440" tIns="45720" rIns="91440" bIns="45720" rtlCol="0" anchor="t">
            <a:normAutofit/>
          </a:bodyPr>
          <a:lstStyle/>
          <a:p>
            <a:r>
              <a:rPr lang="fi-FI" sz="2400"/>
              <a:t>Aurinkoenergiasovelluksia varten on kehitetty akku joka kestää toistuvaa purkausta ja latausta. Aurinkopaneelin sähkö varastoidaan yhteen tai useampaan akkuun. Akkua käytetään öisin ja pilvisinä päivinä.</a:t>
            </a:r>
            <a:endParaRPr lang="fi-FI" sz="2400" dirty="0"/>
          </a:p>
        </p:txBody>
      </p:sp>
    </p:spTree>
    <p:extLst>
      <p:ext uri="{BB962C8B-B14F-4D97-AF65-F5344CB8AC3E}">
        <p14:creationId xmlns:p14="http://schemas.microsoft.com/office/powerpoint/2010/main" val="25523158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i (johtoryhmä)">
  <a:themeElements>
    <a:clrScheme name="Ioni (johtoryhmä)">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i (johtoryhmä)">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i (johtoryhmä)">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0</TotalTime>
  <Words>0</Words>
  <Application>Microsoft Office PowerPoint</Application>
  <PresentationFormat>Laajakuva</PresentationFormat>
  <Paragraphs>0</Paragraphs>
  <Slides>4</Slides>
  <Notes>4</Notes>
  <HiddenSlides>0</HiddenSlides>
  <MMClips>0</MMClips>
  <ScaleCrop>false</ScaleCrop>
  <HeadingPairs>
    <vt:vector size="4" baseType="variant">
      <vt:variant>
        <vt:lpstr>Teema</vt:lpstr>
      </vt:variant>
      <vt:variant>
        <vt:i4>1</vt:i4>
      </vt:variant>
      <vt:variant>
        <vt:lpstr>Dian otsikot</vt:lpstr>
      </vt:variant>
      <vt:variant>
        <vt:i4>4</vt:i4>
      </vt:variant>
    </vt:vector>
  </HeadingPairs>
  <TitlesOfParts>
    <vt:vector size="5" baseType="lpstr">
      <vt:lpstr>Ioni (johtoryhmä)</vt:lpstr>
      <vt:lpstr>Aurinkoenergia</vt:lpstr>
      <vt:lpstr>PowerPoint-esitys</vt:lpstr>
      <vt:lpstr>Aurinkopaneeli</vt:lpstr>
      <vt:lpstr>Sähkön varastointi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Aurinkoenergia</dc:title>
  <dc:creator/>
  <cp:lastModifiedBy/>
  <cp:revision>3</cp:revision>
  <dcterms:created xsi:type="dcterms:W3CDTF">2012-08-08T08:08:12Z</dcterms:created>
  <dcterms:modified xsi:type="dcterms:W3CDTF">2015-12-11T07:57:25Z</dcterms:modified>
</cp:coreProperties>
</file>