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9" r:id="rId1"/>
    <p:sldMasterId id="2147483748" r:id="rId2"/>
  </p:sldMasterIdLst>
  <p:notesMasterIdLst>
    <p:notesMasterId r:id="rId19"/>
  </p:notesMasterIdLst>
  <p:handoutMasterIdLst>
    <p:handoutMasterId r:id="rId20"/>
  </p:handoutMasterIdLst>
  <p:sldIdLst>
    <p:sldId id="256" r:id="rId3"/>
    <p:sldId id="258" r:id="rId4"/>
    <p:sldId id="265" r:id="rId5"/>
    <p:sldId id="267" r:id="rId6"/>
    <p:sldId id="268" r:id="rId7"/>
    <p:sldId id="270" r:id="rId8"/>
    <p:sldId id="257" r:id="rId9"/>
    <p:sldId id="260" r:id="rId10"/>
    <p:sldId id="261" r:id="rId11"/>
    <p:sldId id="272" r:id="rId12"/>
    <p:sldId id="262" r:id="rId13"/>
    <p:sldId id="263" r:id="rId14"/>
    <p:sldId id="264" r:id="rId15"/>
    <p:sldId id="271" r:id="rId16"/>
    <p:sldId id="266" r:id="rId17"/>
    <p:sldId id="259" r:id="rId18"/>
  </p:sldIdLst>
  <p:sldSz cx="12192000" cy="6858000"/>
  <p:notesSz cx="6858000" cy="9144000"/>
  <p:defaultTextStyle>
    <a:defPPr rtl="0">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2B5BB7-5D2B-405A-8802-EE4311BEB31F}" v="1074" dt="2022-09-28T07:16:08.020"/>
    <p1510:client id="{FFD872EF-A190-0114-0AF7-6E785E1DA6E3}" v="1880" dt="2022-09-29T17:32:37.6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83" autoAdjust="0"/>
    <p:restoredTop sz="96623" autoAdjust="0"/>
  </p:normalViewPr>
  <p:slideViewPr>
    <p:cSldViewPr snapToGrid="0">
      <p:cViewPr varScale="1">
        <p:scale>
          <a:sx n="117" d="100"/>
          <a:sy n="117" d="100"/>
        </p:scale>
        <p:origin x="126" y="234"/>
      </p:cViewPr>
      <p:guideLst/>
    </p:cSldViewPr>
  </p:slideViewPr>
  <p:notesTextViewPr>
    <p:cViewPr>
      <p:scale>
        <a:sx n="1" d="1"/>
        <a:sy n="1" d="1"/>
      </p:scale>
      <p:origin x="0" y="0"/>
    </p:cViewPr>
  </p:notesTextViewPr>
  <p:notesViewPr>
    <p:cSldViewPr snapToGrid="0">
      <p:cViewPr varScale="1">
        <p:scale>
          <a:sx n="93" d="100"/>
          <a:sy n="93" d="100"/>
        </p:scale>
        <p:origin x="370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E7C809-0386-4B2F-8FED-E05079CBD591}"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40BBA45B-4AB5-455A-8A6B-202C3482EB31}">
      <dgm:prSet/>
      <dgm:spPr/>
      <dgm:t>
        <a:bodyPr/>
        <a:lstStyle/>
        <a:p>
          <a:r>
            <a:rPr lang="en-US"/>
            <a:t>Yhteys</a:t>
          </a:r>
        </a:p>
      </dgm:t>
    </dgm:pt>
    <dgm:pt modelId="{CA197A92-4262-4BBF-904D-6F227B3C0B4A}" type="parTrans" cxnId="{63AF5F3D-D7E1-4FCE-8C0F-3541E678DD1F}">
      <dgm:prSet/>
      <dgm:spPr/>
      <dgm:t>
        <a:bodyPr/>
        <a:lstStyle/>
        <a:p>
          <a:endParaRPr lang="en-US"/>
        </a:p>
      </dgm:t>
    </dgm:pt>
    <dgm:pt modelId="{56A6A12A-6FB9-4A73-BC05-AD3A2EED5905}" type="sibTrans" cxnId="{63AF5F3D-D7E1-4FCE-8C0F-3541E678DD1F}">
      <dgm:prSet/>
      <dgm:spPr/>
      <dgm:t>
        <a:bodyPr/>
        <a:lstStyle/>
        <a:p>
          <a:endParaRPr lang="en-US"/>
        </a:p>
      </dgm:t>
    </dgm:pt>
    <dgm:pt modelId="{8BF3D7AB-F018-45E8-821B-8965C0E63AB4}">
      <dgm:prSet/>
      <dgm:spPr/>
      <dgm:t>
        <a:bodyPr/>
        <a:lstStyle/>
        <a:p>
          <a:r>
            <a:rPr lang="en-US"/>
            <a:t>Kaksisuuntainen kunnioitus</a:t>
          </a:r>
        </a:p>
      </dgm:t>
    </dgm:pt>
    <dgm:pt modelId="{EB5B8BCB-8407-4AE8-8BF1-992CEF630B66}" type="parTrans" cxnId="{09E2BF51-76F8-45F8-A75C-89E65BB1CC42}">
      <dgm:prSet/>
      <dgm:spPr/>
      <dgm:t>
        <a:bodyPr/>
        <a:lstStyle/>
        <a:p>
          <a:endParaRPr lang="en-US"/>
        </a:p>
      </dgm:t>
    </dgm:pt>
    <dgm:pt modelId="{E6F97331-A9B7-4263-9338-6A98B54B153D}" type="sibTrans" cxnId="{09E2BF51-76F8-45F8-A75C-89E65BB1CC42}">
      <dgm:prSet/>
      <dgm:spPr/>
      <dgm:t>
        <a:bodyPr/>
        <a:lstStyle/>
        <a:p>
          <a:endParaRPr lang="en-US"/>
        </a:p>
      </dgm:t>
    </dgm:pt>
    <dgm:pt modelId="{38113DC5-B937-4C40-818E-BB272E8FCF9A}">
      <dgm:prSet/>
      <dgm:spPr/>
      <dgm:t>
        <a:bodyPr/>
        <a:lstStyle/>
        <a:p>
          <a:r>
            <a:rPr lang="en-US"/>
            <a:t>Ennakointi</a:t>
          </a:r>
        </a:p>
      </dgm:t>
    </dgm:pt>
    <dgm:pt modelId="{0E122877-0941-4281-84F6-A2F4454BA266}" type="parTrans" cxnId="{40FD47A6-14DF-46EC-9EE4-F98F5BCF9FFE}">
      <dgm:prSet/>
      <dgm:spPr/>
      <dgm:t>
        <a:bodyPr/>
        <a:lstStyle/>
        <a:p>
          <a:endParaRPr lang="en-US"/>
        </a:p>
      </dgm:t>
    </dgm:pt>
    <dgm:pt modelId="{B3C25CA2-9E08-4112-92F4-1C829B9831EB}" type="sibTrans" cxnId="{40FD47A6-14DF-46EC-9EE4-F98F5BCF9FFE}">
      <dgm:prSet/>
      <dgm:spPr/>
      <dgm:t>
        <a:bodyPr/>
        <a:lstStyle/>
        <a:p>
          <a:endParaRPr lang="en-US"/>
        </a:p>
      </dgm:t>
    </dgm:pt>
    <dgm:pt modelId="{ACA0E6C3-024B-47A9-B46B-041EF66AAB56}">
      <dgm:prSet/>
      <dgm:spPr/>
      <dgm:t>
        <a:bodyPr/>
        <a:lstStyle/>
        <a:p>
          <a:r>
            <a:rPr lang="en-US"/>
            <a:t>Empaattinen johtaja</a:t>
          </a:r>
        </a:p>
      </dgm:t>
    </dgm:pt>
    <dgm:pt modelId="{8B4D9C1E-7418-4801-A562-25E458EA7AB3}" type="parTrans" cxnId="{3CEB964C-5411-430C-908B-759B982F7485}">
      <dgm:prSet/>
      <dgm:spPr/>
      <dgm:t>
        <a:bodyPr/>
        <a:lstStyle/>
        <a:p>
          <a:endParaRPr lang="en-US"/>
        </a:p>
      </dgm:t>
    </dgm:pt>
    <dgm:pt modelId="{F1544904-38D3-4C61-9414-A535B7ADA1B3}" type="sibTrans" cxnId="{3CEB964C-5411-430C-908B-759B982F7485}">
      <dgm:prSet/>
      <dgm:spPr/>
      <dgm:t>
        <a:bodyPr/>
        <a:lstStyle/>
        <a:p>
          <a:endParaRPr lang="en-US"/>
        </a:p>
      </dgm:t>
    </dgm:pt>
    <dgm:pt modelId="{F28E2259-9675-4354-A0C1-AD6BDE77860A}">
      <dgm:prSet/>
      <dgm:spPr/>
      <dgm:t>
        <a:bodyPr/>
        <a:lstStyle/>
        <a:p>
          <a:r>
            <a:rPr lang="en-US"/>
            <a:t>Positiiviset rajat</a:t>
          </a:r>
        </a:p>
      </dgm:t>
    </dgm:pt>
    <dgm:pt modelId="{9DB1A9EC-046F-4675-9D52-B25E589C2D07}" type="parTrans" cxnId="{E2662423-F3C9-4949-A916-5F33F7F52C28}">
      <dgm:prSet/>
      <dgm:spPr/>
      <dgm:t>
        <a:bodyPr/>
        <a:lstStyle/>
        <a:p>
          <a:endParaRPr lang="en-US"/>
        </a:p>
      </dgm:t>
    </dgm:pt>
    <dgm:pt modelId="{71F09A01-1094-40EB-AC2D-AB6D1AED8CDF}" type="sibTrans" cxnId="{E2662423-F3C9-4949-A916-5F33F7F52C28}">
      <dgm:prSet/>
      <dgm:spPr/>
      <dgm:t>
        <a:bodyPr/>
        <a:lstStyle/>
        <a:p>
          <a:endParaRPr lang="en-US"/>
        </a:p>
      </dgm:t>
    </dgm:pt>
    <dgm:pt modelId="{5FEF7C57-A37A-4938-9814-F4F065D13AEE}" type="pres">
      <dgm:prSet presAssocID="{A9E7C809-0386-4B2F-8FED-E05079CBD591}" presName="diagram" presStyleCnt="0">
        <dgm:presLayoutVars>
          <dgm:dir/>
          <dgm:resizeHandles val="exact"/>
        </dgm:presLayoutVars>
      </dgm:prSet>
      <dgm:spPr/>
    </dgm:pt>
    <dgm:pt modelId="{639D5273-2E09-42E6-8423-1752DE79A8AC}" type="pres">
      <dgm:prSet presAssocID="{40BBA45B-4AB5-455A-8A6B-202C3482EB31}" presName="node" presStyleLbl="node1" presStyleIdx="0" presStyleCnt="5">
        <dgm:presLayoutVars>
          <dgm:bulletEnabled val="1"/>
        </dgm:presLayoutVars>
      </dgm:prSet>
      <dgm:spPr/>
    </dgm:pt>
    <dgm:pt modelId="{0EC8AA0D-C91B-48C5-8EED-6E49DE908851}" type="pres">
      <dgm:prSet presAssocID="{56A6A12A-6FB9-4A73-BC05-AD3A2EED5905}" presName="sibTrans" presStyleCnt="0"/>
      <dgm:spPr/>
    </dgm:pt>
    <dgm:pt modelId="{EF5FFCAA-4BAA-4553-85EA-52F9A6110C51}" type="pres">
      <dgm:prSet presAssocID="{8BF3D7AB-F018-45E8-821B-8965C0E63AB4}" presName="node" presStyleLbl="node1" presStyleIdx="1" presStyleCnt="5">
        <dgm:presLayoutVars>
          <dgm:bulletEnabled val="1"/>
        </dgm:presLayoutVars>
      </dgm:prSet>
      <dgm:spPr/>
    </dgm:pt>
    <dgm:pt modelId="{400A0820-BB67-4100-BA48-51A1612D3094}" type="pres">
      <dgm:prSet presAssocID="{E6F97331-A9B7-4263-9338-6A98B54B153D}" presName="sibTrans" presStyleCnt="0"/>
      <dgm:spPr/>
    </dgm:pt>
    <dgm:pt modelId="{5780C789-C8C8-42BC-85EC-680D9A1499CD}" type="pres">
      <dgm:prSet presAssocID="{38113DC5-B937-4C40-818E-BB272E8FCF9A}" presName="node" presStyleLbl="node1" presStyleIdx="2" presStyleCnt="5">
        <dgm:presLayoutVars>
          <dgm:bulletEnabled val="1"/>
        </dgm:presLayoutVars>
      </dgm:prSet>
      <dgm:spPr/>
    </dgm:pt>
    <dgm:pt modelId="{9A794278-A9A7-4396-A530-02FCEE631E79}" type="pres">
      <dgm:prSet presAssocID="{B3C25CA2-9E08-4112-92F4-1C829B9831EB}" presName="sibTrans" presStyleCnt="0"/>
      <dgm:spPr/>
    </dgm:pt>
    <dgm:pt modelId="{465F9C1F-A294-472B-9B06-01F02219D66A}" type="pres">
      <dgm:prSet presAssocID="{ACA0E6C3-024B-47A9-B46B-041EF66AAB56}" presName="node" presStyleLbl="node1" presStyleIdx="3" presStyleCnt="5">
        <dgm:presLayoutVars>
          <dgm:bulletEnabled val="1"/>
        </dgm:presLayoutVars>
      </dgm:prSet>
      <dgm:spPr/>
    </dgm:pt>
    <dgm:pt modelId="{000AC7CD-7850-424F-8A05-9C8E230504D9}" type="pres">
      <dgm:prSet presAssocID="{F1544904-38D3-4C61-9414-A535B7ADA1B3}" presName="sibTrans" presStyleCnt="0"/>
      <dgm:spPr/>
    </dgm:pt>
    <dgm:pt modelId="{A9F53FE7-BB7D-41D8-967F-6192ED021AC7}" type="pres">
      <dgm:prSet presAssocID="{F28E2259-9675-4354-A0C1-AD6BDE77860A}" presName="node" presStyleLbl="node1" presStyleIdx="4" presStyleCnt="5">
        <dgm:presLayoutVars>
          <dgm:bulletEnabled val="1"/>
        </dgm:presLayoutVars>
      </dgm:prSet>
      <dgm:spPr/>
    </dgm:pt>
  </dgm:ptLst>
  <dgm:cxnLst>
    <dgm:cxn modelId="{E2662423-F3C9-4949-A916-5F33F7F52C28}" srcId="{A9E7C809-0386-4B2F-8FED-E05079CBD591}" destId="{F28E2259-9675-4354-A0C1-AD6BDE77860A}" srcOrd="4" destOrd="0" parTransId="{9DB1A9EC-046F-4675-9D52-B25E589C2D07}" sibTransId="{71F09A01-1094-40EB-AC2D-AB6D1AED8CDF}"/>
    <dgm:cxn modelId="{AD42B02F-8CFD-4ADF-9699-759F084C25B1}" type="presOf" srcId="{A9E7C809-0386-4B2F-8FED-E05079CBD591}" destId="{5FEF7C57-A37A-4938-9814-F4F065D13AEE}" srcOrd="0" destOrd="0" presId="urn:microsoft.com/office/officeart/2005/8/layout/default"/>
    <dgm:cxn modelId="{63AF5F3D-D7E1-4FCE-8C0F-3541E678DD1F}" srcId="{A9E7C809-0386-4B2F-8FED-E05079CBD591}" destId="{40BBA45B-4AB5-455A-8A6B-202C3482EB31}" srcOrd="0" destOrd="0" parTransId="{CA197A92-4262-4BBF-904D-6F227B3C0B4A}" sibTransId="{56A6A12A-6FB9-4A73-BC05-AD3A2EED5905}"/>
    <dgm:cxn modelId="{3CEB964C-5411-430C-908B-759B982F7485}" srcId="{A9E7C809-0386-4B2F-8FED-E05079CBD591}" destId="{ACA0E6C3-024B-47A9-B46B-041EF66AAB56}" srcOrd="3" destOrd="0" parTransId="{8B4D9C1E-7418-4801-A562-25E458EA7AB3}" sibTransId="{F1544904-38D3-4C61-9414-A535B7ADA1B3}"/>
    <dgm:cxn modelId="{09E2BF51-76F8-45F8-A75C-89E65BB1CC42}" srcId="{A9E7C809-0386-4B2F-8FED-E05079CBD591}" destId="{8BF3D7AB-F018-45E8-821B-8965C0E63AB4}" srcOrd="1" destOrd="0" parTransId="{EB5B8BCB-8407-4AE8-8BF1-992CEF630B66}" sibTransId="{E6F97331-A9B7-4263-9338-6A98B54B153D}"/>
    <dgm:cxn modelId="{87689F91-F4F1-4BC5-BA95-EB6BC7959518}" type="presOf" srcId="{8BF3D7AB-F018-45E8-821B-8965C0E63AB4}" destId="{EF5FFCAA-4BAA-4553-85EA-52F9A6110C51}" srcOrd="0" destOrd="0" presId="urn:microsoft.com/office/officeart/2005/8/layout/default"/>
    <dgm:cxn modelId="{40FD47A6-14DF-46EC-9EE4-F98F5BCF9FFE}" srcId="{A9E7C809-0386-4B2F-8FED-E05079CBD591}" destId="{38113DC5-B937-4C40-818E-BB272E8FCF9A}" srcOrd="2" destOrd="0" parTransId="{0E122877-0941-4281-84F6-A2F4454BA266}" sibTransId="{B3C25CA2-9E08-4112-92F4-1C829B9831EB}"/>
    <dgm:cxn modelId="{A3E928AB-3F54-4D3C-A878-877F6193D94F}" type="presOf" srcId="{38113DC5-B937-4C40-818E-BB272E8FCF9A}" destId="{5780C789-C8C8-42BC-85EC-680D9A1499CD}" srcOrd="0" destOrd="0" presId="urn:microsoft.com/office/officeart/2005/8/layout/default"/>
    <dgm:cxn modelId="{55CF5FBD-6F6E-4AEF-B8EE-2B70EF9E5987}" type="presOf" srcId="{ACA0E6C3-024B-47A9-B46B-041EF66AAB56}" destId="{465F9C1F-A294-472B-9B06-01F02219D66A}" srcOrd="0" destOrd="0" presId="urn:microsoft.com/office/officeart/2005/8/layout/default"/>
    <dgm:cxn modelId="{1C15B0CB-A46D-430C-8C8A-C78E3316FE35}" type="presOf" srcId="{40BBA45B-4AB5-455A-8A6B-202C3482EB31}" destId="{639D5273-2E09-42E6-8423-1752DE79A8AC}" srcOrd="0" destOrd="0" presId="urn:microsoft.com/office/officeart/2005/8/layout/default"/>
    <dgm:cxn modelId="{86C63EFA-D0C8-4D46-9FAA-B9CA7FEEA929}" type="presOf" srcId="{F28E2259-9675-4354-A0C1-AD6BDE77860A}" destId="{A9F53FE7-BB7D-41D8-967F-6192ED021AC7}" srcOrd="0" destOrd="0" presId="urn:microsoft.com/office/officeart/2005/8/layout/default"/>
    <dgm:cxn modelId="{3F1B5138-9893-431E-837E-AA08451E64D9}" type="presParOf" srcId="{5FEF7C57-A37A-4938-9814-F4F065D13AEE}" destId="{639D5273-2E09-42E6-8423-1752DE79A8AC}" srcOrd="0" destOrd="0" presId="urn:microsoft.com/office/officeart/2005/8/layout/default"/>
    <dgm:cxn modelId="{05045FA7-A303-4053-A07E-E30843540EEE}" type="presParOf" srcId="{5FEF7C57-A37A-4938-9814-F4F065D13AEE}" destId="{0EC8AA0D-C91B-48C5-8EED-6E49DE908851}" srcOrd="1" destOrd="0" presId="urn:microsoft.com/office/officeart/2005/8/layout/default"/>
    <dgm:cxn modelId="{D9327CD7-A4C9-4CD7-9160-860D866F28D8}" type="presParOf" srcId="{5FEF7C57-A37A-4938-9814-F4F065D13AEE}" destId="{EF5FFCAA-4BAA-4553-85EA-52F9A6110C51}" srcOrd="2" destOrd="0" presId="urn:microsoft.com/office/officeart/2005/8/layout/default"/>
    <dgm:cxn modelId="{D470618F-796D-4501-A2F9-C380495E46B3}" type="presParOf" srcId="{5FEF7C57-A37A-4938-9814-F4F065D13AEE}" destId="{400A0820-BB67-4100-BA48-51A1612D3094}" srcOrd="3" destOrd="0" presId="urn:microsoft.com/office/officeart/2005/8/layout/default"/>
    <dgm:cxn modelId="{C605C299-FB5E-4D06-98BB-7D208CFBBB65}" type="presParOf" srcId="{5FEF7C57-A37A-4938-9814-F4F065D13AEE}" destId="{5780C789-C8C8-42BC-85EC-680D9A1499CD}" srcOrd="4" destOrd="0" presId="urn:microsoft.com/office/officeart/2005/8/layout/default"/>
    <dgm:cxn modelId="{E753EFE4-CF70-4356-839E-75EE509039DD}" type="presParOf" srcId="{5FEF7C57-A37A-4938-9814-F4F065D13AEE}" destId="{9A794278-A9A7-4396-A530-02FCEE631E79}" srcOrd="5" destOrd="0" presId="urn:microsoft.com/office/officeart/2005/8/layout/default"/>
    <dgm:cxn modelId="{46DD73FE-5CFB-4E18-8A13-5316519E058B}" type="presParOf" srcId="{5FEF7C57-A37A-4938-9814-F4F065D13AEE}" destId="{465F9C1F-A294-472B-9B06-01F02219D66A}" srcOrd="6" destOrd="0" presId="urn:microsoft.com/office/officeart/2005/8/layout/default"/>
    <dgm:cxn modelId="{7733CFAA-88CA-4CFF-AB75-0EF656F6E3DB}" type="presParOf" srcId="{5FEF7C57-A37A-4938-9814-F4F065D13AEE}" destId="{000AC7CD-7850-424F-8A05-9C8E230504D9}" srcOrd="7" destOrd="0" presId="urn:microsoft.com/office/officeart/2005/8/layout/default"/>
    <dgm:cxn modelId="{9CD604BE-8AC6-4C1F-9A1B-D4245B518CE4}" type="presParOf" srcId="{5FEF7C57-A37A-4938-9814-F4F065D13AEE}" destId="{A9F53FE7-BB7D-41D8-967F-6192ED021AC7}"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9D5273-2E09-42E6-8423-1752DE79A8AC}">
      <dsp:nvSpPr>
        <dsp:cNvPr id="0" name=""/>
        <dsp:cNvSpPr/>
      </dsp:nvSpPr>
      <dsp:spPr>
        <a:xfrm>
          <a:off x="1176867" y="286"/>
          <a:ext cx="2675667" cy="160540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ctr" defTabSz="2000250">
            <a:lnSpc>
              <a:spcPct val="90000"/>
            </a:lnSpc>
            <a:spcBef>
              <a:spcPct val="0"/>
            </a:spcBef>
            <a:spcAft>
              <a:spcPct val="35000"/>
            </a:spcAft>
            <a:buNone/>
          </a:pPr>
          <a:r>
            <a:rPr lang="en-US" sz="4500" kern="1200"/>
            <a:t>Yhteys</a:t>
          </a:r>
        </a:p>
      </dsp:txBody>
      <dsp:txXfrm>
        <a:off x="1176867" y="286"/>
        <a:ext cx="2675667" cy="1605400"/>
      </dsp:txXfrm>
    </dsp:sp>
    <dsp:sp modelId="{EF5FFCAA-4BAA-4553-85EA-52F9A6110C51}">
      <dsp:nvSpPr>
        <dsp:cNvPr id="0" name=""/>
        <dsp:cNvSpPr/>
      </dsp:nvSpPr>
      <dsp:spPr>
        <a:xfrm>
          <a:off x="4120100" y="286"/>
          <a:ext cx="2675667" cy="1605400"/>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ctr" defTabSz="2000250">
            <a:lnSpc>
              <a:spcPct val="90000"/>
            </a:lnSpc>
            <a:spcBef>
              <a:spcPct val="0"/>
            </a:spcBef>
            <a:spcAft>
              <a:spcPct val="35000"/>
            </a:spcAft>
            <a:buNone/>
          </a:pPr>
          <a:r>
            <a:rPr lang="en-US" sz="4500" kern="1200"/>
            <a:t>Kaksisuuntainen kunnioitus</a:t>
          </a:r>
        </a:p>
      </dsp:txBody>
      <dsp:txXfrm>
        <a:off x="4120100" y="286"/>
        <a:ext cx="2675667" cy="1605400"/>
      </dsp:txXfrm>
    </dsp:sp>
    <dsp:sp modelId="{5780C789-C8C8-42BC-85EC-680D9A1499CD}">
      <dsp:nvSpPr>
        <dsp:cNvPr id="0" name=""/>
        <dsp:cNvSpPr/>
      </dsp:nvSpPr>
      <dsp:spPr>
        <a:xfrm>
          <a:off x="7063334" y="286"/>
          <a:ext cx="2675667" cy="1605400"/>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ctr" defTabSz="2000250">
            <a:lnSpc>
              <a:spcPct val="90000"/>
            </a:lnSpc>
            <a:spcBef>
              <a:spcPct val="0"/>
            </a:spcBef>
            <a:spcAft>
              <a:spcPct val="35000"/>
            </a:spcAft>
            <a:buNone/>
          </a:pPr>
          <a:r>
            <a:rPr lang="en-US" sz="4500" kern="1200"/>
            <a:t>Ennakointi</a:t>
          </a:r>
        </a:p>
      </dsp:txBody>
      <dsp:txXfrm>
        <a:off x="7063334" y="286"/>
        <a:ext cx="2675667" cy="1605400"/>
      </dsp:txXfrm>
    </dsp:sp>
    <dsp:sp modelId="{465F9C1F-A294-472B-9B06-01F02219D66A}">
      <dsp:nvSpPr>
        <dsp:cNvPr id="0" name=""/>
        <dsp:cNvSpPr/>
      </dsp:nvSpPr>
      <dsp:spPr>
        <a:xfrm>
          <a:off x="2648484" y="1873253"/>
          <a:ext cx="2675667" cy="1605400"/>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ctr" defTabSz="2000250">
            <a:lnSpc>
              <a:spcPct val="90000"/>
            </a:lnSpc>
            <a:spcBef>
              <a:spcPct val="0"/>
            </a:spcBef>
            <a:spcAft>
              <a:spcPct val="35000"/>
            </a:spcAft>
            <a:buNone/>
          </a:pPr>
          <a:r>
            <a:rPr lang="en-US" sz="4500" kern="1200"/>
            <a:t>Empaattinen johtaja</a:t>
          </a:r>
        </a:p>
      </dsp:txBody>
      <dsp:txXfrm>
        <a:off x="2648484" y="1873253"/>
        <a:ext cx="2675667" cy="1605400"/>
      </dsp:txXfrm>
    </dsp:sp>
    <dsp:sp modelId="{A9F53FE7-BB7D-41D8-967F-6192ED021AC7}">
      <dsp:nvSpPr>
        <dsp:cNvPr id="0" name=""/>
        <dsp:cNvSpPr/>
      </dsp:nvSpPr>
      <dsp:spPr>
        <a:xfrm>
          <a:off x="5591717" y="1873253"/>
          <a:ext cx="2675667" cy="160540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marL="0" lvl="0" indent="0" algn="ctr" defTabSz="2000250">
            <a:lnSpc>
              <a:spcPct val="90000"/>
            </a:lnSpc>
            <a:spcBef>
              <a:spcPct val="0"/>
            </a:spcBef>
            <a:spcAft>
              <a:spcPct val="35000"/>
            </a:spcAft>
            <a:buNone/>
          </a:pPr>
          <a:r>
            <a:rPr lang="en-US" sz="4500" kern="1200"/>
            <a:t>Positiiviset rajat</a:t>
          </a:r>
        </a:p>
      </dsp:txBody>
      <dsp:txXfrm>
        <a:off x="5591717" y="1873253"/>
        <a:ext cx="2675667" cy="160540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a:extLst>
              <a:ext uri="{FF2B5EF4-FFF2-40B4-BE49-F238E27FC236}">
                <a16:creationId xmlns:a16="http://schemas.microsoft.com/office/drawing/2014/main" id="{0BEE2277-2189-4D8F-8D12-2A2EECFA3E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a:extLst>
              <a:ext uri="{FF2B5EF4-FFF2-40B4-BE49-F238E27FC236}">
                <a16:creationId xmlns:a16="http://schemas.microsoft.com/office/drawing/2014/main" id="{47CE3698-78A8-4CF5-A928-CC8517DD06D4}"/>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4F0DCB6-B55A-44EA-9508-DD3E6317793B}" type="datetime1">
              <a:rPr lang="fi-FI" smtClean="0"/>
              <a:t>5.10.2022</a:t>
            </a:fld>
            <a:endParaRPr lang="fi-FI"/>
          </a:p>
        </p:txBody>
      </p:sp>
      <p:sp>
        <p:nvSpPr>
          <p:cNvPr id="4" name="Alatunnisteen paikkamerkki 3">
            <a:extLst>
              <a:ext uri="{FF2B5EF4-FFF2-40B4-BE49-F238E27FC236}">
                <a16:creationId xmlns:a16="http://schemas.microsoft.com/office/drawing/2014/main" id="{4203B541-4C09-4FC6-A5A2-6A89267B540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a:extLst>
              <a:ext uri="{FF2B5EF4-FFF2-40B4-BE49-F238E27FC236}">
                <a16:creationId xmlns:a16="http://schemas.microsoft.com/office/drawing/2014/main" id="{70FE3C10-6B0B-4FF8-BEE4-8473180F59D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652CB3-D276-4BEB-9A7E-8C1136874A54}" type="slidenum">
              <a:rPr lang="fi-FI" smtClean="0"/>
              <a:t>‹#›</a:t>
            </a:fld>
            <a:endParaRPr lang="fi-FI"/>
          </a:p>
        </p:txBody>
      </p:sp>
    </p:spTree>
    <p:extLst>
      <p:ext uri="{BB962C8B-B14F-4D97-AF65-F5344CB8AC3E}">
        <p14:creationId xmlns:p14="http://schemas.microsoft.com/office/powerpoint/2010/main" val="112843757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noProof="0"/>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90DD8F-14E8-4FB4-9851-6FF1E8116787}" type="datetime1">
              <a:rPr lang="fi-FI" smtClean="0"/>
              <a:pPr/>
              <a:t>5.10.2022</a:t>
            </a:fld>
            <a:endParaRPr lang="fi-FI" dirty="0"/>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noProof="0"/>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noProof="0"/>
              <a:t>Muokkaa tekstin perustyylejä napsauttamalla</a:t>
            </a:r>
          </a:p>
          <a:p>
            <a:pPr lvl="1"/>
            <a:r>
              <a:rPr lang="fi-FI" noProof="0"/>
              <a:t>toinen taso</a:t>
            </a:r>
          </a:p>
          <a:p>
            <a:pPr lvl="2"/>
            <a:r>
              <a:rPr lang="fi-FI" noProof="0"/>
              <a:t>kolmas taso</a:t>
            </a:r>
          </a:p>
          <a:p>
            <a:pPr lvl="3"/>
            <a:r>
              <a:rPr lang="fi-FI" noProof="0"/>
              <a:t>neljäs taso</a:t>
            </a:r>
          </a:p>
          <a:p>
            <a:pPr lvl="4"/>
            <a:r>
              <a:rPr lang="fi-FI" noProof="0"/>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noProof="0"/>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64F904-F624-4AA9-8809-5568B076AB80}" type="slidenum">
              <a:rPr lang="fi-FI" noProof="0" smtClean="0"/>
              <a:t>‹#›</a:t>
            </a:fld>
            <a:endParaRPr lang="fi-FI" noProof="0"/>
          </a:p>
        </p:txBody>
      </p:sp>
    </p:spTree>
    <p:extLst>
      <p:ext uri="{BB962C8B-B14F-4D97-AF65-F5344CB8AC3E}">
        <p14:creationId xmlns:p14="http://schemas.microsoft.com/office/powerpoint/2010/main" val="14419402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E664F904-F624-4AA9-8809-5568B076AB80}" type="slidenum">
              <a:rPr lang="fi-FI" smtClean="0"/>
              <a:t>1</a:t>
            </a:fld>
            <a:endParaRPr lang="fi-FI"/>
          </a:p>
        </p:txBody>
      </p:sp>
    </p:spTree>
    <p:extLst>
      <p:ext uri="{BB962C8B-B14F-4D97-AF65-F5344CB8AC3E}">
        <p14:creationId xmlns:p14="http://schemas.microsoft.com/office/powerpoint/2010/main" val="2248382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10/5/2022</a:t>
            </a:fld>
            <a:endParaRPr lang="en-US" dirty="0"/>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457330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10/5/2022</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717704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10/5/2022</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9058166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Graphic 1" descr="Tag=AccentColor&#10;Flavor=Light&#10;Target=Fill">
            <a:extLst>
              <a:ext uri="{FF2B5EF4-FFF2-40B4-BE49-F238E27FC236}">
                <a16:creationId xmlns:a16="http://schemas.microsoft.com/office/drawing/2014/main" id="{0D57E7FA-E8FC-45AC-868F-CDC8144939D6}"/>
              </a:ext>
            </a:extLst>
          </p:cNvPr>
          <p:cNvSpPr/>
          <p:nvPr/>
        </p:nvSpPr>
        <p:spPr>
          <a:xfrm rot="10800000" flipV="1">
            <a:off x="2599854" y="527562"/>
            <a:ext cx="6992292" cy="5102484"/>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807094A5-EB6F-441D-88F8-CD7A30C84707}"/>
              </a:ext>
            </a:extLst>
          </p:cNvPr>
          <p:cNvSpPr>
            <a:spLocks noGrp="1"/>
          </p:cNvSpPr>
          <p:nvPr>
            <p:ph type="ctrTitle"/>
          </p:nvPr>
        </p:nvSpPr>
        <p:spPr>
          <a:xfrm>
            <a:off x="1508760" y="1591056"/>
            <a:ext cx="5705856" cy="3264408"/>
          </a:xfrm>
        </p:spPr>
        <p:txBody>
          <a:bodyPr anchor="b">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C7CE1E3-3929-42A6-81B7-056BD88EF353}"/>
              </a:ext>
            </a:extLst>
          </p:cNvPr>
          <p:cNvSpPr>
            <a:spLocks noGrp="1"/>
          </p:cNvSpPr>
          <p:nvPr>
            <p:ph type="subTitle" idx="1"/>
          </p:nvPr>
        </p:nvSpPr>
        <p:spPr>
          <a:xfrm>
            <a:off x="1524000" y="4928616"/>
            <a:ext cx="5705856" cy="996696"/>
          </a:xfrm>
        </p:spPr>
        <p:txBody>
          <a:bodyPr/>
          <a:lstStyle>
            <a:lvl1pPr marL="0" indent="0" algn="l">
              <a:buNone/>
              <a:defRPr sz="240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CE951E3-0794-422C-AF76-0AD4A7FB19EB}"/>
              </a:ext>
            </a:extLst>
          </p:cNvPr>
          <p:cNvSpPr>
            <a:spLocks noGrp="1"/>
          </p:cNvSpPr>
          <p:nvPr>
            <p:ph type="dt" sz="half" idx="10"/>
          </p:nvPr>
        </p:nvSpPr>
        <p:spPr/>
        <p:txBody>
          <a:bodyPr/>
          <a:lstStyle/>
          <a:p>
            <a:fld id="{3C04E684-10F4-4CC3-A0B9-F03AA7BE37CF}" type="datetimeFigureOut">
              <a:rPr lang="en-US" smtClean="0"/>
              <a:t>10/5/2022</a:t>
            </a:fld>
            <a:endParaRPr lang="en-US"/>
          </a:p>
        </p:txBody>
      </p:sp>
      <p:sp>
        <p:nvSpPr>
          <p:cNvPr id="5" name="Footer Placeholder 4">
            <a:extLst>
              <a:ext uri="{FF2B5EF4-FFF2-40B4-BE49-F238E27FC236}">
                <a16:creationId xmlns:a16="http://schemas.microsoft.com/office/drawing/2014/main" id="{114EBFA8-0291-4D77-A9D9-B17FC2382A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7AC4D4-C4EE-4624-A329-C608A1D5AFE1}"/>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915788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Freeform: Shape 6" descr="Tag=AccentColor&#10;Flavor=Light&#10;Target=Fill">
            <a:extLst>
              <a:ext uri="{FF2B5EF4-FFF2-40B4-BE49-F238E27FC236}">
                <a16:creationId xmlns:a16="http://schemas.microsoft.com/office/drawing/2014/main" id="{13B7BB51-92B8-4089-8DAB-1202A4D1C6A3}"/>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26030E26-A86A-417A-AA64-699AA8DD3DA5}"/>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D19CF97E-0E6E-41E9-B75B-0371E744D1E8}"/>
              </a:ext>
            </a:extLst>
          </p:cNvPr>
          <p:cNvSpPr>
            <a:spLocks noGrp="1"/>
          </p:cNvSpPr>
          <p:nvPr>
            <p:ph idx="1"/>
          </p:nvPr>
        </p:nvSpPr>
        <p:spPr>
          <a:xfrm>
            <a:off x="838200" y="2011680"/>
            <a:ext cx="1051560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0BAE770-8363-44CD-8A22-AB26C5C5361B}"/>
              </a:ext>
            </a:extLst>
          </p:cNvPr>
          <p:cNvSpPr>
            <a:spLocks noGrp="1"/>
          </p:cNvSpPr>
          <p:nvPr>
            <p:ph type="dt" sz="half" idx="10"/>
          </p:nvPr>
        </p:nvSpPr>
        <p:spPr/>
        <p:txBody>
          <a:bodyPr/>
          <a:lstStyle/>
          <a:p>
            <a:fld id="{3C04E684-10F4-4CC3-A0B9-F03AA7BE37CF}" type="datetimeFigureOut">
              <a:rPr lang="en-US" smtClean="0"/>
              <a:t>10/5/2022</a:t>
            </a:fld>
            <a:endParaRPr lang="en-US"/>
          </a:p>
        </p:txBody>
      </p:sp>
      <p:sp>
        <p:nvSpPr>
          <p:cNvPr id="5" name="Footer Placeholder 4">
            <a:extLst>
              <a:ext uri="{FF2B5EF4-FFF2-40B4-BE49-F238E27FC236}">
                <a16:creationId xmlns:a16="http://schemas.microsoft.com/office/drawing/2014/main" id="{36E618F2-3B8E-4449-91E7-F8AA49609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3428F0-E5C2-42A1-AB2F-1A19FFAD19C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4328554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Graphic 9" descr="Tag=AccentColor&#10;Flavor=Light&#10;Target=Fill">
            <a:extLst>
              <a:ext uri="{FF2B5EF4-FFF2-40B4-BE49-F238E27FC236}">
                <a16:creationId xmlns:a16="http://schemas.microsoft.com/office/drawing/2014/main" id="{DB2CE8D6-5B4E-4EBE-9ED5-A1DA7E2A5CDA}"/>
              </a:ext>
            </a:extLst>
          </p:cNvPr>
          <p:cNvSpPr/>
          <p:nvPr/>
        </p:nvSpPr>
        <p:spPr>
          <a:xfrm>
            <a:off x="7209816" y="0"/>
            <a:ext cx="4143984" cy="5747660"/>
          </a:xfrm>
          <a:custGeom>
            <a:avLst/>
            <a:gdLst>
              <a:gd name="connsiteX0" fmla="*/ 0 w 3843750"/>
              <a:gd name="connsiteY0" fmla="*/ 346 h 5956080"/>
              <a:gd name="connsiteX1" fmla="*/ 72373 w 3843750"/>
              <a:gd name="connsiteY1" fmla="*/ 2447534 h 5956080"/>
              <a:gd name="connsiteX2" fmla="*/ 145093 w 3843750"/>
              <a:gd name="connsiteY2" fmla="*/ 3878724 h 5956080"/>
              <a:gd name="connsiteX3" fmla="*/ 237897 w 3843750"/>
              <a:gd name="connsiteY3" fmla="*/ 4208041 h 5956080"/>
              <a:gd name="connsiteX4" fmla="*/ 281875 w 3843750"/>
              <a:gd name="connsiteY4" fmla="*/ 4677601 h 5956080"/>
              <a:gd name="connsiteX5" fmla="*/ 360135 w 3843750"/>
              <a:gd name="connsiteY5" fmla="*/ 5287407 h 5956080"/>
              <a:gd name="connsiteX6" fmla="*/ 414155 w 3843750"/>
              <a:gd name="connsiteY6" fmla="*/ 5817914 h 5956080"/>
              <a:gd name="connsiteX7" fmla="*/ 681487 w 3843750"/>
              <a:gd name="connsiteY7" fmla="*/ 5914873 h 5956080"/>
              <a:gd name="connsiteX8" fmla="*/ 892373 w 3843750"/>
              <a:gd name="connsiteY8" fmla="*/ 5605295 h 5956080"/>
              <a:gd name="connsiteX9" fmla="*/ 1027770 w 3843750"/>
              <a:gd name="connsiteY9" fmla="*/ 5804063 h 5956080"/>
              <a:gd name="connsiteX10" fmla="*/ 1200566 w 3843750"/>
              <a:gd name="connsiteY10" fmla="*/ 5527036 h 5956080"/>
              <a:gd name="connsiteX11" fmla="*/ 1348083 w 3843750"/>
              <a:gd name="connsiteY11" fmla="*/ 5363590 h 5956080"/>
              <a:gd name="connsiteX12" fmla="*/ 1425997 w 3843750"/>
              <a:gd name="connsiteY12" fmla="*/ 4800532 h 5956080"/>
              <a:gd name="connsiteX13" fmla="*/ 1517416 w 3843750"/>
              <a:gd name="connsiteY13" fmla="*/ 4640549 h 5956080"/>
              <a:gd name="connsiteX14" fmla="*/ 1569705 w 3843750"/>
              <a:gd name="connsiteY14" fmla="*/ 4803995 h 5956080"/>
              <a:gd name="connsiteX15" fmla="*/ 1530921 w 3843750"/>
              <a:gd name="connsiteY15" fmla="*/ 5433885 h 5956080"/>
              <a:gd name="connsiteX16" fmla="*/ 1614721 w 3843750"/>
              <a:gd name="connsiteY16" fmla="*/ 5319957 h 5956080"/>
              <a:gd name="connsiteX17" fmla="*/ 1800676 w 3843750"/>
              <a:gd name="connsiteY17" fmla="*/ 4608691 h 5956080"/>
              <a:gd name="connsiteX18" fmla="*/ 1918759 w 3843750"/>
              <a:gd name="connsiteY18" fmla="*/ 4486799 h 5956080"/>
              <a:gd name="connsiteX19" fmla="*/ 2009139 w 3843750"/>
              <a:gd name="connsiteY19" fmla="*/ 4715000 h 5956080"/>
              <a:gd name="connsiteX20" fmla="*/ 2135532 w 3843750"/>
              <a:gd name="connsiteY20" fmla="*/ 5321689 h 5956080"/>
              <a:gd name="connsiteX21" fmla="*/ 2209291 w 3843750"/>
              <a:gd name="connsiteY21" fmla="*/ 5028733 h 5956080"/>
              <a:gd name="connsiteX22" fmla="*/ 2501208 w 3843750"/>
              <a:gd name="connsiteY22" fmla="*/ 4457711 h 5956080"/>
              <a:gd name="connsiteX23" fmla="*/ 2695127 w 3843750"/>
              <a:gd name="connsiteY23" fmla="*/ 4973674 h 5956080"/>
              <a:gd name="connsiteX24" fmla="*/ 2825329 w 3843750"/>
              <a:gd name="connsiteY24" fmla="*/ 4563328 h 5956080"/>
              <a:gd name="connsiteX25" fmla="*/ 2904628 w 3843750"/>
              <a:gd name="connsiteY25" fmla="*/ 4466368 h 5956080"/>
              <a:gd name="connsiteX26" fmla="*/ 2922635 w 3843750"/>
              <a:gd name="connsiteY26" fmla="*/ 4519696 h 5956080"/>
              <a:gd name="connsiteX27" fmla="*/ 3089544 w 3843750"/>
              <a:gd name="connsiteY27" fmla="*/ 3606545 h 5956080"/>
              <a:gd name="connsiteX28" fmla="*/ 3150490 w 3843750"/>
              <a:gd name="connsiteY28" fmla="*/ 3989882 h 5956080"/>
              <a:gd name="connsiteX29" fmla="*/ 3755448 w 3843750"/>
              <a:gd name="connsiteY29" fmla="*/ 1538193 h 5956080"/>
              <a:gd name="connsiteX30" fmla="*/ 3850330 w 3843750"/>
              <a:gd name="connsiteY30" fmla="*/ 0 h 5956080"/>
              <a:gd name="connsiteX31" fmla="*/ 0 w 3843750"/>
              <a:gd name="connsiteY31" fmla="*/ 0 h 5956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3843750" h="5956080">
                <a:moveTo>
                  <a:pt x="0" y="346"/>
                </a:moveTo>
                <a:cubicBezTo>
                  <a:pt x="12120" y="1234155"/>
                  <a:pt x="72720" y="2447534"/>
                  <a:pt x="72373" y="2447534"/>
                </a:cubicBezTo>
                <a:cubicBezTo>
                  <a:pt x="72720" y="2449265"/>
                  <a:pt x="114274" y="3641520"/>
                  <a:pt x="145093" y="3878724"/>
                </a:cubicBezTo>
                <a:cubicBezTo>
                  <a:pt x="176258" y="4119392"/>
                  <a:pt x="210194" y="3969797"/>
                  <a:pt x="237897" y="4208041"/>
                </a:cubicBezTo>
                <a:cubicBezTo>
                  <a:pt x="250017" y="4367677"/>
                  <a:pt x="237204" y="4527661"/>
                  <a:pt x="281875" y="4677601"/>
                </a:cubicBezTo>
                <a:cubicBezTo>
                  <a:pt x="278758" y="4908226"/>
                  <a:pt x="338319" y="5059552"/>
                  <a:pt x="360135" y="5287407"/>
                </a:cubicBezTo>
                <a:cubicBezTo>
                  <a:pt x="370177" y="5468860"/>
                  <a:pt x="348015" y="5649274"/>
                  <a:pt x="414155" y="5817914"/>
                </a:cubicBezTo>
                <a:cubicBezTo>
                  <a:pt x="467137" y="5947770"/>
                  <a:pt x="534662" y="6049578"/>
                  <a:pt x="681487" y="5914873"/>
                </a:cubicBezTo>
                <a:cubicBezTo>
                  <a:pt x="680448" y="5747964"/>
                  <a:pt x="925963" y="5772897"/>
                  <a:pt x="892373" y="5605295"/>
                </a:cubicBezTo>
                <a:cubicBezTo>
                  <a:pt x="1003184" y="5641309"/>
                  <a:pt x="945009" y="5759046"/>
                  <a:pt x="1027770" y="5804063"/>
                </a:cubicBezTo>
                <a:cubicBezTo>
                  <a:pt x="1099105" y="5719915"/>
                  <a:pt x="1051664" y="5551968"/>
                  <a:pt x="1200566" y="5527036"/>
                </a:cubicBezTo>
                <a:cubicBezTo>
                  <a:pt x="1352931" y="5564088"/>
                  <a:pt x="1336655" y="5453970"/>
                  <a:pt x="1348083" y="5363590"/>
                </a:cubicBezTo>
                <a:cubicBezTo>
                  <a:pt x="1370938" y="5149586"/>
                  <a:pt x="1389291" y="5009687"/>
                  <a:pt x="1425997" y="4800532"/>
                </a:cubicBezTo>
                <a:cubicBezTo>
                  <a:pt x="1436385" y="4748243"/>
                  <a:pt x="1415608" y="4628775"/>
                  <a:pt x="1517416" y="4640549"/>
                </a:cubicBezTo>
                <a:cubicBezTo>
                  <a:pt x="1596022" y="4651976"/>
                  <a:pt x="1566242" y="4746512"/>
                  <a:pt x="1569705" y="4803995"/>
                </a:cubicBezTo>
                <a:cubicBezTo>
                  <a:pt x="1600177" y="5128809"/>
                  <a:pt x="1532998" y="5109763"/>
                  <a:pt x="1530921" y="5433885"/>
                </a:cubicBezTo>
                <a:cubicBezTo>
                  <a:pt x="1530574" y="5446697"/>
                  <a:pt x="1580786" y="5458125"/>
                  <a:pt x="1614721" y="5319957"/>
                </a:cubicBezTo>
                <a:cubicBezTo>
                  <a:pt x="1681208" y="5047432"/>
                  <a:pt x="1760507" y="4832736"/>
                  <a:pt x="1800676" y="4608691"/>
                </a:cubicBezTo>
                <a:cubicBezTo>
                  <a:pt x="1848463" y="4656824"/>
                  <a:pt x="1889671" y="4439704"/>
                  <a:pt x="1918759" y="4486799"/>
                </a:cubicBezTo>
                <a:cubicBezTo>
                  <a:pt x="1932264" y="4566098"/>
                  <a:pt x="1956503" y="4642626"/>
                  <a:pt x="2009139" y="4715000"/>
                </a:cubicBezTo>
                <a:cubicBezTo>
                  <a:pt x="2054502" y="4933851"/>
                  <a:pt x="2004983" y="5137812"/>
                  <a:pt x="2135532" y="5321689"/>
                </a:cubicBezTo>
                <a:cubicBezTo>
                  <a:pt x="2135532" y="5321689"/>
                  <a:pt x="2137610" y="5265245"/>
                  <a:pt x="2209291" y="5028733"/>
                </a:cubicBezTo>
                <a:cubicBezTo>
                  <a:pt x="2267120" y="4838277"/>
                  <a:pt x="2341225" y="4936622"/>
                  <a:pt x="2501208" y="4457711"/>
                </a:cubicBezTo>
                <a:cubicBezTo>
                  <a:pt x="2545186" y="4641934"/>
                  <a:pt x="2446495" y="4877753"/>
                  <a:pt x="2695127" y="4973674"/>
                </a:cubicBezTo>
                <a:cubicBezTo>
                  <a:pt x="2743260" y="4833775"/>
                  <a:pt x="2706208" y="4662365"/>
                  <a:pt x="2825329" y="4563328"/>
                </a:cubicBezTo>
                <a:cubicBezTo>
                  <a:pt x="2859958" y="4534586"/>
                  <a:pt x="2884890" y="4501689"/>
                  <a:pt x="2904628" y="4466368"/>
                </a:cubicBezTo>
                <a:cubicBezTo>
                  <a:pt x="2910515" y="4484375"/>
                  <a:pt x="2916749" y="4503074"/>
                  <a:pt x="2922635" y="4519696"/>
                </a:cubicBezTo>
                <a:cubicBezTo>
                  <a:pt x="2946529" y="4491647"/>
                  <a:pt x="3082618" y="3784882"/>
                  <a:pt x="3089544" y="3606545"/>
                </a:cubicBezTo>
                <a:cubicBezTo>
                  <a:pt x="3124172" y="3733285"/>
                  <a:pt x="3150490" y="3989882"/>
                  <a:pt x="3150490" y="3989882"/>
                </a:cubicBezTo>
                <a:cubicBezTo>
                  <a:pt x="3150490" y="3989882"/>
                  <a:pt x="3300085" y="3936900"/>
                  <a:pt x="3755448" y="1538193"/>
                </a:cubicBezTo>
                <a:cubicBezTo>
                  <a:pt x="3791461" y="1348775"/>
                  <a:pt x="3824704" y="697762"/>
                  <a:pt x="3850330" y="0"/>
                </a:cubicBezTo>
                <a:lnTo>
                  <a:pt x="0" y="0"/>
                </a:lnTo>
                <a:close/>
              </a:path>
            </a:pathLst>
          </a:custGeom>
          <a:solidFill>
            <a:schemeClr val="accent1">
              <a:alpha val="20000"/>
            </a:schemeClr>
          </a:solidFill>
          <a:ln w="32707"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64AD5705-B027-4C44-B38A-60296E29EB12}"/>
              </a:ext>
            </a:extLst>
          </p:cNvPr>
          <p:cNvSpPr>
            <a:spLocks noGrp="1"/>
          </p:cNvSpPr>
          <p:nvPr>
            <p:ph type="title"/>
          </p:nvPr>
        </p:nvSpPr>
        <p:spPr>
          <a:xfrm>
            <a:off x="831850" y="1078991"/>
            <a:ext cx="5266944" cy="3136392"/>
          </a:xfrm>
        </p:spPr>
        <p:txBody>
          <a:bodyPr anchor="b">
            <a:normAutofit/>
          </a:bodyPr>
          <a:lstStyle>
            <a:lvl1pPr>
              <a:defRPr sz="4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8BBAC4-9088-44CF-BA2D-B8DD24FB5274}"/>
              </a:ext>
            </a:extLst>
          </p:cNvPr>
          <p:cNvSpPr>
            <a:spLocks noGrp="1"/>
          </p:cNvSpPr>
          <p:nvPr>
            <p:ph type="body" idx="1"/>
          </p:nvPr>
        </p:nvSpPr>
        <p:spPr>
          <a:xfrm>
            <a:off x="831850" y="4279392"/>
            <a:ext cx="5266944" cy="1500187"/>
          </a:xfrm>
        </p:spPr>
        <p:txBody>
          <a:bodyPr/>
          <a:lstStyle>
            <a:lvl1pPr marL="0" indent="0">
              <a:buNone/>
              <a:defRPr sz="2400" cap="all"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793FB3F-D2A6-4919-B57B-C08861D46303}"/>
              </a:ext>
            </a:extLst>
          </p:cNvPr>
          <p:cNvSpPr>
            <a:spLocks noGrp="1"/>
          </p:cNvSpPr>
          <p:nvPr>
            <p:ph type="dt" sz="half" idx="10"/>
          </p:nvPr>
        </p:nvSpPr>
        <p:spPr/>
        <p:txBody>
          <a:bodyPr/>
          <a:lstStyle/>
          <a:p>
            <a:fld id="{3C04E684-10F4-4CC3-A0B9-F03AA7BE37CF}" type="datetimeFigureOut">
              <a:rPr lang="en-US" smtClean="0"/>
              <a:t>10/5/2022</a:t>
            </a:fld>
            <a:endParaRPr lang="en-US"/>
          </a:p>
        </p:txBody>
      </p:sp>
      <p:sp>
        <p:nvSpPr>
          <p:cNvPr id="5" name="Footer Placeholder 4">
            <a:extLst>
              <a:ext uri="{FF2B5EF4-FFF2-40B4-BE49-F238E27FC236}">
                <a16:creationId xmlns:a16="http://schemas.microsoft.com/office/drawing/2014/main" id="{989049E0-6BE5-43FA-A4D4-ACAFC871A7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F8C28D-1479-4F15-B906-0AEBBCCA8CF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1212559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FD51F360-8860-4FB5-A0A5-773473DD8B39}"/>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D2A77EC9-372A-4ECA-9088-780532AF057F}"/>
              </a:ext>
            </a:extLst>
          </p:cNvPr>
          <p:cNvSpPr>
            <a:spLocks noGrp="1"/>
          </p:cNvSpPr>
          <p:nvPr>
            <p:ph type="title"/>
          </p:nvPr>
        </p:nvSpPr>
        <p:spPr/>
        <p:txBody>
          <a:bodyPr>
            <a:normAutofit/>
          </a:bodyPr>
          <a:lstStyle>
            <a:lvl1pPr>
              <a:defRPr sz="4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C882CE-1B27-414A-9B06-AA5D2DB683BA}"/>
              </a:ext>
            </a:extLst>
          </p:cNvPr>
          <p:cNvSpPr>
            <a:spLocks noGrp="1"/>
          </p:cNvSpPr>
          <p:nvPr>
            <p:ph sz="half" idx="1"/>
          </p:nvPr>
        </p:nvSpPr>
        <p:spPr>
          <a:xfrm>
            <a:off x="838200"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0397E60-5D92-4530-96D1-FC09AF3C2742}"/>
              </a:ext>
            </a:extLst>
          </p:cNvPr>
          <p:cNvSpPr>
            <a:spLocks noGrp="1"/>
          </p:cNvSpPr>
          <p:nvPr>
            <p:ph sz="half" idx="2"/>
          </p:nvPr>
        </p:nvSpPr>
        <p:spPr>
          <a:xfrm>
            <a:off x="6419088" y="2011680"/>
            <a:ext cx="4937760" cy="4160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34240FE-0C6A-47E9-9B0A-7B3C60877372}"/>
              </a:ext>
            </a:extLst>
          </p:cNvPr>
          <p:cNvSpPr>
            <a:spLocks noGrp="1"/>
          </p:cNvSpPr>
          <p:nvPr>
            <p:ph type="dt" sz="half" idx="10"/>
          </p:nvPr>
        </p:nvSpPr>
        <p:spPr/>
        <p:txBody>
          <a:bodyPr/>
          <a:lstStyle/>
          <a:p>
            <a:fld id="{3C04E684-10F4-4CC3-A0B9-F03AA7BE37CF}" type="datetimeFigureOut">
              <a:rPr lang="en-US" smtClean="0"/>
              <a:t>10/5/2022</a:t>
            </a:fld>
            <a:endParaRPr lang="en-US"/>
          </a:p>
        </p:txBody>
      </p:sp>
      <p:sp>
        <p:nvSpPr>
          <p:cNvPr id="6" name="Footer Placeholder 5">
            <a:extLst>
              <a:ext uri="{FF2B5EF4-FFF2-40B4-BE49-F238E27FC236}">
                <a16:creationId xmlns:a16="http://schemas.microsoft.com/office/drawing/2014/main" id="{8671AE1B-BB18-4C7E-AA77-3A4D401A5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FA7B1D-FEDD-4E29-A352-29E5F498B32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42633088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Shape 9" descr="Tag=AccentColor&#10;Flavor=Light&#10;Target=Fill">
            <a:extLst>
              <a:ext uri="{FF2B5EF4-FFF2-40B4-BE49-F238E27FC236}">
                <a16:creationId xmlns:a16="http://schemas.microsoft.com/office/drawing/2014/main" id="{527D753D-3426-457C-9082-B92894509EC0}"/>
              </a:ext>
            </a:extLst>
          </p:cNvPr>
          <p:cNvSpPr/>
          <p:nvPr/>
        </p:nvSpPr>
        <p:spPr>
          <a:xfrm flipH="1">
            <a:off x="1" y="315111"/>
            <a:ext cx="3021543" cy="1435442"/>
          </a:xfrm>
          <a:custGeom>
            <a:avLst/>
            <a:gdLst>
              <a:gd name="connsiteX0" fmla="*/ 3021543 w 3021543"/>
              <a:gd name="connsiteY0" fmla="*/ 0 h 1435442"/>
              <a:gd name="connsiteX1" fmla="*/ 2963800 w 3021543"/>
              <a:gd name="connsiteY1" fmla="*/ 7242 h 1435442"/>
              <a:gd name="connsiteX2" fmla="*/ 2793803 w 3021543"/>
              <a:gd name="connsiteY2" fmla="*/ 24082 h 1435442"/>
              <a:gd name="connsiteX3" fmla="*/ 2414348 w 3021543"/>
              <a:gd name="connsiteY3" fmla="*/ 29696 h 1435442"/>
              <a:gd name="connsiteX4" fmla="*/ 2091558 w 3021543"/>
              <a:gd name="connsiteY4" fmla="*/ 27450 h 1435442"/>
              <a:gd name="connsiteX5" fmla="*/ 1645319 w 3021543"/>
              <a:gd name="connsiteY5" fmla="*/ 28573 h 1435442"/>
              <a:gd name="connsiteX6" fmla="*/ 1243602 w 3021543"/>
              <a:gd name="connsiteY6" fmla="*/ 60008 h 1435442"/>
              <a:gd name="connsiteX7" fmla="*/ 753851 w 3021543"/>
              <a:gd name="connsiteY7" fmla="*/ 57763 h 1435442"/>
              <a:gd name="connsiteX8" fmla="*/ 465465 w 3021543"/>
              <a:gd name="connsiteY8" fmla="*/ 116142 h 1435442"/>
              <a:gd name="connsiteX9" fmla="*/ 546416 w 3021543"/>
              <a:gd name="connsiteY9" fmla="*/ 136351 h 1435442"/>
              <a:gd name="connsiteX10" fmla="*/ 689091 w 3021543"/>
              <a:gd name="connsiteY10" fmla="*/ 180136 h 1435442"/>
              <a:gd name="connsiteX11" fmla="*/ 704269 w 3021543"/>
              <a:gd name="connsiteY11" fmla="*/ 208203 h 1435442"/>
              <a:gd name="connsiteX12" fmla="*/ 683020 w 3021543"/>
              <a:gd name="connsiteY12" fmla="*/ 221675 h 1435442"/>
              <a:gd name="connsiteX13" fmla="*/ 621295 w 3021543"/>
              <a:gd name="connsiteY13" fmla="*/ 247496 h 1435442"/>
              <a:gd name="connsiteX14" fmla="*/ 848968 w 3021543"/>
              <a:gd name="connsiteY14" fmla="*/ 285668 h 1435442"/>
              <a:gd name="connsiteX15" fmla="*/ 768018 w 3021543"/>
              <a:gd name="connsiteY15" fmla="*/ 309244 h 1435442"/>
              <a:gd name="connsiteX16" fmla="*/ 684032 w 3021543"/>
              <a:gd name="connsiteY16" fmla="*/ 326085 h 1435442"/>
              <a:gd name="connsiteX17" fmla="*/ 592962 w 3021543"/>
              <a:gd name="connsiteY17" fmla="*/ 338434 h 1435442"/>
              <a:gd name="connsiteX18" fmla="*/ 509988 w 3021543"/>
              <a:gd name="connsiteY18" fmla="*/ 363133 h 1435442"/>
              <a:gd name="connsiteX19" fmla="*/ 726531 w 3021543"/>
              <a:gd name="connsiteY19" fmla="*/ 373237 h 1435442"/>
              <a:gd name="connsiteX20" fmla="*/ 614212 w 3021543"/>
              <a:gd name="connsiteY20" fmla="*/ 395691 h 1435442"/>
              <a:gd name="connsiteX21" fmla="*/ 522131 w 3021543"/>
              <a:gd name="connsiteY21" fmla="*/ 424881 h 1435442"/>
              <a:gd name="connsiteX22" fmla="*/ 457370 w 3021543"/>
              <a:gd name="connsiteY22" fmla="*/ 438353 h 1435442"/>
              <a:gd name="connsiteX23" fmla="*/ 388562 w 3021543"/>
              <a:gd name="connsiteY23" fmla="*/ 441721 h 1435442"/>
              <a:gd name="connsiteX24" fmla="*/ 372372 w 3021543"/>
              <a:gd name="connsiteY24" fmla="*/ 463052 h 1435442"/>
              <a:gd name="connsiteX25" fmla="*/ 393622 w 3021543"/>
              <a:gd name="connsiteY25" fmla="*/ 485506 h 1435442"/>
              <a:gd name="connsiteX26" fmla="*/ 426002 w 3021543"/>
              <a:gd name="connsiteY26" fmla="*/ 487751 h 1435442"/>
              <a:gd name="connsiteX27" fmla="*/ 619271 w 3021543"/>
              <a:gd name="connsiteY27" fmla="*/ 493365 h 1435442"/>
              <a:gd name="connsiteX28" fmla="*/ 0 w 3021543"/>
              <a:gd name="connsiteY28" fmla="*/ 542762 h 1435442"/>
              <a:gd name="connsiteX29" fmla="*/ 83986 w 3021543"/>
              <a:gd name="connsiteY29" fmla="*/ 573075 h 1435442"/>
              <a:gd name="connsiteX30" fmla="*/ 112319 w 3021543"/>
              <a:gd name="connsiteY30" fmla="*/ 656154 h 1435442"/>
              <a:gd name="connsiteX31" fmla="*/ 215531 w 3021543"/>
              <a:gd name="connsiteY31" fmla="*/ 703306 h 1435442"/>
              <a:gd name="connsiteX32" fmla="*/ 282315 w 3021543"/>
              <a:gd name="connsiteY32" fmla="*/ 720147 h 1435442"/>
              <a:gd name="connsiteX33" fmla="*/ 435109 w 3021543"/>
              <a:gd name="connsiteY33" fmla="*/ 744846 h 1435442"/>
              <a:gd name="connsiteX34" fmla="*/ 457370 w 3021543"/>
              <a:gd name="connsiteY34" fmla="*/ 785263 h 1435442"/>
              <a:gd name="connsiteX35" fmla="*/ 476596 w 3021543"/>
              <a:gd name="connsiteY35" fmla="*/ 830170 h 1435442"/>
              <a:gd name="connsiteX36" fmla="*/ 517071 w 3021543"/>
              <a:gd name="connsiteY36" fmla="*/ 859360 h 1435442"/>
              <a:gd name="connsiteX37" fmla="*/ 202377 w 3021543"/>
              <a:gd name="connsiteY37" fmla="*/ 854869 h 1435442"/>
              <a:gd name="connsiteX38" fmla="*/ 557546 w 3021543"/>
              <a:gd name="connsiteY38" fmla="*/ 949175 h 1435442"/>
              <a:gd name="connsiteX39" fmla="*/ 526178 w 3021543"/>
              <a:gd name="connsiteY39" fmla="*/ 986223 h 1435442"/>
              <a:gd name="connsiteX40" fmla="*/ 720459 w 3021543"/>
              <a:gd name="connsiteY40" fmla="*/ 1036744 h 1435442"/>
              <a:gd name="connsiteX41" fmla="*/ 616236 w 3021543"/>
              <a:gd name="connsiteY41" fmla="*/ 1042357 h 1435442"/>
              <a:gd name="connsiteX42" fmla="*/ 1222353 w 3021543"/>
              <a:gd name="connsiteY42" fmla="*/ 1253422 h 1435442"/>
              <a:gd name="connsiteX43" fmla="*/ 2087511 w 3021543"/>
              <a:gd name="connsiteY43" fmla="*/ 1406107 h 1435442"/>
              <a:gd name="connsiteX44" fmla="*/ 2425479 w 3021543"/>
              <a:gd name="connsiteY44" fmla="*/ 1435297 h 1435442"/>
              <a:gd name="connsiteX45" fmla="*/ 2809994 w 3021543"/>
              <a:gd name="connsiteY45" fmla="*/ 1426315 h 1435442"/>
              <a:gd name="connsiteX46" fmla="*/ 2953618 w 3021543"/>
              <a:gd name="connsiteY46" fmla="*/ 1417071 h 1435442"/>
              <a:gd name="connsiteX47" fmla="*/ 3021543 w 3021543"/>
              <a:gd name="connsiteY47" fmla="*/ 1407897 h 1435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3021543" h="1435442">
                <a:moveTo>
                  <a:pt x="3021543" y="0"/>
                </a:moveTo>
                <a:lnTo>
                  <a:pt x="2963800" y="7242"/>
                </a:lnTo>
                <a:cubicBezTo>
                  <a:pt x="2907134" y="13978"/>
                  <a:pt x="2850469" y="22960"/>
                  <a:pt x="2793803" y="24082"/>
                </a:cubicBezTo>
                <a:cubicBezTo>
                  <a:pt x="2667318" y="27450"/>
                  <a:pt x="2539821" y="19592"/>
                  <a:pt x="2414348" y="29696"/>
                </a:cubicBezTo>
                <a:cubicBezTo>
                  <a:pt x="2307089" y="38677"/>
                  <a:pt x="2198818" y="28573"/>
                  <a:pt x="2091558" y="27450"/>
                </a:cubicBezTo>
                <a:cubicBezTo>
                  <a:pt x="1942812" y="26328"/>
                  <a:pt x="1793053" y="18469"/>
                  <a:pt x="1645319" y="28573"/>
                </a:cubicBezTo>
                <a:cubicBezTo>
                  <a:pt x="1510738" y="36432"/>
                  <a:pt x="1376158" y="38677"/>
                  <a:pt x="1243602" y="60008"/>
                </a:cubicBezTo>
                <a:cubicBezTo>
                  <a:pt x="1079677" y="71235"/>
                  <a:pt x="916765" y="64499"/>
                  <a:pt x="753851" y="57763"/>
                </a:cubicBezTo>
                <a:cubicBezTo>
                  <a:pt x="653675" y="53272"/>
                  <a:pt x="554511" y="38677"/>
                  <a:pt x="465465" y="116142"/>
                </a:cubicBezTo>
                <a:cubicBezTo>
                  <a:pt x="489751" y="134105"/>
                  <a:pt x="519095" y="130737"/>
                  <a:pt x="546416" y="136351"/>
                </a:cubicBezTo>
                <a:cubicBezTo>
                  <a:pt x="594986" y="147578"/>
                  <a:pt x="643557" y="158804"/>
                  <a:pt x="689091" y="180136"/>
                </a:cubicBezTo>
                <a:cubicBezTo>
                  <a:pt x="699210" y="184626"/>
                  <a:pt x="708317" y="193608"/>
                  <a:pt x="704269" y="208203"/>
                </a:cubicBezTo>
                <a:cubicBezTo>
                  <a:pt x="701234" y="219430"/>
                  <a:pt x="691115" y="219430"/>
                  <a:pt x="683020" y="221675"/>
                </a:cubicBezTo>
                <a:cubicBezTo>
                  <a:pt x="664806" y="228411"/>
                  <a:pt x="642545" y="223920"/>
                  <a:pt x="621295" y="247496"/>
                </a:cubicBezTo>
                <a:cubicBezTo>
                  <a:pt x="702245" y="259846"/>
                  <a:pt x="780160" y="236270"/>
                  <a:pt x="848968" y="285668"/>
                </a:cubicBezTo>
                <a:cubicBezTo>
                  <a:pt x="823671" y="310367"/>
                  <a:pt x="795339" y="304753"/>
                  <a:pt x="768018" y="309244"/>
                </a:cubicBezTo>
                <a:cubicBezTo>
                  <a:pt x="739685" y="313735"/>
                  <a:pt x="712365" y="321594"/>
                  <a:pt x="684032" y="326085"/>
                </a:cubicBezTo>
                <a:cubicBezTo>
                  <a:pt x="653675" y="331698"/>
                  <a:pt x="623319" y="332821"/>
                  <a:pt x="592962" y="338434"/>
                </a:cubicBezTo>
                <a:cubicBezTo>
                  <a:pt x="567666" y="342925"/>
                  <a:pt x="540345" y="335066"/>
                  <a:pt x="509988" y="363133"/>
                </a:cubicBezTo>
                <a:cubicBezTo>
                  <a:pt x="584867" y="383342"/>
                  <a:pt x="652663" y="353029"/>
                  <a:pt x="726531" y="373237"/>
                </a:cubicBezTo>
                <a:cubicBezTo>
                  <a:pt x="683020" y="391200"/>
                  <a:pt x="647604" y="385587"/>
                  <a:pt x="614212" y="395691"/>
                </a:cubicBezTo>
                <a:cubicBezTo>
                  <a:pt x="583855" y="405795"/>
                  <a:pt x="547428" y="394568"/>
                  <a:pt x="522131" y="424881"/>
                </a:cubicBezTo>
                <a:cubicBezTo>
                  <a:pt x="502905" y="448457"/>
                  <a:pt x="482668" y="451825"/>
                  <a:pt x="457370" y="438353"/>
                </a:cubicBezTo>
                <a:cubicBezTo>
                  <a:pt x="435109" y="426003"/>
                  <a:pt x="410824" y="429371"/>
                  <a:pt x="388562" y="441721"/>
                </a:cubicBezTo>
                <a:cubicBezTo>
                  <a:pt x="380468" y="446212"/>
                  <a:pt x="372372" y="451825"/>
                  <a:pt x="372372" y="463052"/>
                </a:cubicBezTo>
                <a:cubicBezTo>
                  <a:pt x="372372" y="478770"/>
                  <a:pt x="382491" y="483260"/>
                  <a:pt x="393622" y="485506"/>
                </a:cubicBezTo>
                <a:cubicBezTo>
                  <a:pt x="403741" y="487751"/>
                  <a:pt x="415883" y="489997"/>
                  <a:pt x="426002" y="487751"/>
                </a:cubicBezTo>
                <a:cubicBezTo>
                  <a:pt x="490762" y="475402"/>
                  <a:pt x="554511" y="495610"/>
                  <a:pt x="619271" y="493365"/>
                </a:cubicBezTo>
                <a:cubicBezTo>
                  <a:pt x="415883" y="541640"/>
                  <a:pt x="210471" y="525922"/>
                  <a:pt x="0" y="542762"/>
                </a:cubicBezTo>
                <a:cubicBezTo>
                  <a:pt x="27321" y="576443"/>
                  <a:pt x="62737" y="548376"/>
                  <a:pt x="83986" y="573075"/>
                </a:cubicBezTo>
                <a:cubicBezTo>
                  <a:pt x="63748" y="624719"/>
                  <a:pt x="71844" y="652785"/>
                  <a:pt x="112319" y="656154"/>
                </a:cubicBezTo>
                <a:cubicBezTo>
                  <a:pt x="151782" y="659522"/>
                  <a:pt x="194281" y="641559"/>
                  <a:pt x="215531" y="703306"/>
                </a:cubicBezTo>
                <a:cubicBezTo>
                  <a:pt x="221602" y="722392"/>
                  <a:pt x="259042" y="716779"/>
                  <a:pt x="282315" y="720147"/>
                </a:cubicBezTo>
                <a:cubicBezTo>
                  <a:pt x="332909" y="728005"/>
                  <a:pt x="386539" y="720147"/>
                  <a:pt x="435109" y="744846"/>
                </a:cubicBezTo>
                <a:cubicBezTo>
                  <a:pt x="454335" y="753827"/>
                  <a:pt x="467489" y="760563"/>
                  <a:pt x="457370" y="785263"/>
                </a:cubicBezTo>
                <a:cubicBezTo>
                  <a:pt x="447252" y="811084"/>
                  <a:pt x="460406" y="820066"/>
                  <a:pt x="476596" y="830170"/>
                </a:cubicBezTo>
                <a:cubicBezTo>
                  <a:pt x="488739" y="838028"/>
                  <a:pt x="506953" y="835783"/>
                  <a:pt x="517071" y="859360"/>
                </a:cubicBezTo>
                <a:cubicBezTo>
                  <a:pt x="410824" y="855992"/>
                  <a:pt x="307612" y="836906"/>
                  <a:pt x="202377" y="854869"/>
                </a:cubicBezTo>
                <a:cubicBezTo>
                  <a:pt x="317731" y="899776"/>
                  <a:pt x="444216" y="897531"/>
                  <a:pt x="557546" y="949175"/>
                </a:cubicBezTo>
                <a:cubicBezTo>
                  <a:pt x="553499" y="967137"/>
                  <a:pt x="527190" y="959278"/>
                  <a:pt x="526178" y="986223"/>
                </a:cubicBezTo>
                <a:cubicBezTo>
                  <a:pt x="585879" y="1014290"/>
                  <a:pt x="657723" y="995204"/>
                  <a:pt x="720459" y="1036744"/>
                </a:cubicBezTo>
                <a:cubicBezTo>
                  <a:pt x="684032" y="1055829"/>
                  <a:pt x="650640" y="1024394"/>
                  <a:pt x="616236" y="1042357"/>
                </a:cubicBezTo>
                <a:cubicBezTo>
                  <a:pt x="627367" y="1069302"/>
                  <a:pt x="1131283" y="1235459"/>
                  <a:pt x="1222353" y="1253422"/>
                </a:cubicBezTo>
                <a:cubicBezTo>
                  <a:pt x="1407527" y="1290470"/>
                  <a:pt x="1940788" y="1384776"/>
                  <a:pt x="2087511" y="1406107"/>
                </a:cubicBezTo>
                <a:cubicBezTo>
                  <a:pt x="2200841" y="1421824"/>
                  <a:pt x="2313160" y="1434174"/>
                  <a:pt x="2425479" y="1435297"/>
                </a:cubicBezTo>
                <a:cubicBezTo>
                  <a:pt x="2553988" y="1436419"/>
                  <a:pt x="2681485" y="1430806"/>
                  <a:pt x="2809994" y="1426315"/>
                </a:cubicBezTo>
                <a:cubicBezTo>
                  <a:pt x="2858058" y="1424631"/>
                  <a:pt x="2905933" y="1421684"/>
                  <a:pt x="2953618" y="1417071"/>
                </a:cubicBezTo>
                <a:lnTo>
                  <a:pt x="3021543" y="1407897"/>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164D2B94-0682-4185-BCE3-89AF214A4FA8}"/>
              </a:ext>
            </a:extLst>
          </p:cNvPr>
          <p:cNvSpPr>
            <a:spLocks noGrp="1"/>
          </p:cNvSpPr>
          <p:nvPr>
            <p:ph type="title"/>
          </p:nvPr>
        </p:nvSpPr>
        <p:spPr>
          <a:xfrm>
            <a:off x="839788" y="365125"/>
            <a:ext cx="10515600" cy="1325563"/>
          </a:xfrm>
        </p:spPr>
        <p:txBody>
          <a:bodyPr>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D65C47E-B85E-4B3E-A669-DEEC7F5DF2FB}"/>
              </a:ext>
            </a:extLst>
          </p:cNvPr>
          <p:cNvSpPr>
            <a:spLocks noGrp="1"/>
          </p:cNvSpPr>
          <p:nvPr>
            <p:ph type="body" idx="1"/>
          </p:nvPr>
        </p:nvSpPr>
        <p:spPr>
          <a:xfrm>
            <a:off x="8397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24517F-FE8C-49AD-9A52-0F4301052699}"/>
              </a:ext>
            </a:extLst>
          </p:cNvPr>
          <p:cNvSpPr>
            <a:spLocks noGrp="1"/>
          </p:cNvSpPr>
          <p:nvPr>
            <p:ph sz="half" idx="2"/>
          </p:nvPr>
        </p:nvSpPr>
        <p:spPr>
          <a:xfrm>
            <a:off x="8397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C80C73EC-7117-4DC2-9075-14102F2E282B}"/>
              </a:ext>
            </a:extLst>
          </p:cNvPr>
          <p:cNvSpPr>
            <a:spLocks noGrp="1"/>
          </p:cNvSpPr>
          <p:nvPr>
            <p:ph type="body" sz="quarter" idx="3"/>
          </p:nvPr>
        </p:nvSpPr>
        <p:spPr>
          <a:xfrm>
            <a:off x="6419088" y="2011680"/>
            <a:ext cx="4937760" cy="950976"/>
          </a:xfrm>
        </p:spPr>
        <p:txBody>
          <a:bodyPr anchor="b">
            <a:normAutofit/>
          </a:bodyPr>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D9A323-865B-4177-8F98-9BA304E022E0}"/>
              </a:ext>
            </a:extLst>
          </p:cNvPr>
          <p:cNvSpPr>
            <a:spLocks noGrp="1"/>
          </p:cNvSpPr>
          <p:nvPr>
            <p:ph sz="quarter" idx="4"/>
          </p:nvPr>
        </p:nvSpPr>
        <p:spPr>
          <a:xfrm>
            <a:off x="6419088" y="3127248"/>
            <a:ext cx="4937760" cy="30632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AA4E5D6-7075-4584-BD43-D966F0B58E6D}"/>
              </a:ext>
            </a:extLst>
          </p:cNvPr>
          <p:cNvSpPr>
            <a:spLocks noGrp="1"/>
          </p:cNvSpPr>
          <p:nvPr>
            <p:ph type="dt" sz="half" idx="10"/>
          </p:nvPr>
        </p:nvSpPr>
        <p:spPr/>
        <p:txBody>
          <a:bodyPr/>
          <a:lstStyle/>
          <a:p>
            <a:fld id="{3C04E684-10F4-4CC3-A0B9-F03AA7BE37CF}" type="datetimeFigureOut">
              <a:rPr lang="en-US" smtClean="0"/>
              <a:t>10/5/2022</a:t>
            </a:fld>
            <a:endParaRPr lang="en-US"/>
          </a:p>
        </p:txBody>
      </p:sp>
      <p:sp>
        <p:nvSpPr>
          <p:cNvPr id="8" name="Footer Placeholder 7">
            <a:extLst>
              <a:ext uri="{FF2B5EF4-FFF2-40B4-BE49-F238E27FC236}">
                <a16:creationId xmlns:a16="http://schemas.microsoft.com/office/drawing/2014/main" id="{8C38B83D-8A05-4F3C-A409-1602C963075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AD250E7-8A73-449C-A140-A2A2582D7F33}"/>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7631679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Graphic 1" descr="Tag=AccentColor&#10;Flavor=Light&#10;Target=Fill">
            <a:extLst>
              <a:ext uri="{FF2B5EF4-FFF2-40B4-BE49-F238E27FC236}">
                <a16:creationId xmlns:a16="http://schemas.microsoft.com/office/drawing/2014/main" id="{AAFBE1F6-FC6D-4C3D-9AC3-97028E6F18C7}"/>
              </a:ext>
            </a:extLst>
          </p:cNvPr>
          <p:cNvSpPr/>
          <p:nvPr/>
        </p:nvSpPr>
        <p:spPr>
          <a:xfrm rot="10800000" flipV="1">
            <a:off x="1969639" y="181596"/>
            <a:ext cx="8252722" cy="6022258"/>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192825A4-268B-4301-8432-F9E9B2661AEC}"/>
              </a:ext>
            </a:extLst>
          </p:cNvPr>
          <p:cNvSpPr>
            <a:spLocks noGrp="1"/>
          </p:cNvSpPr>
          <p:nvPr>
            <p:ph type="title"/>
          </p:nvPr>
        </p:nvSpPr>
        <p:spPr>
          <a:xfrm>
            <a:off x="2843784" y="1572768"/>
            <a:ext cx="6501384" cy="4096512"/>
          </a:xfrm>
        </p:spPr>
        <p:txBody>
          <a:bodyPr>
            <a:normAutofit/>
          </a:bodyPr>
          <a:lstStyle>
            <a:lvl1pPr algn="ctr">
              <a:defRPr sz="40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DA33410F-8A90-47F6-BD39-4AC0E4358351}"/>
              </a:ext>
            </a:extLst>
          </p:cNvPr>
          <p:cNvSpPr>
            <a:spLocks noGrp="1"/>
          </p:cNvSpPr>
          <p:nvPr>
            <p:ph type="dt" sz="half" idx="10"/>
          </p:nvPr>
        </p:nvSpPr>
        <p:spPr/>
        <p:txBody>
          <a:bodyPr/>
          <a:lstStyle/>
          <a:p>
            <a:fld id="{3C04E684-10F4-4CC3-A0B9-F03AA7BE37CF}" type="datetimeFigureOut">
              <a:rPr lang="en-US" smtClean="0"/>
              <a:t>10/5/2022</a:t>
            </a:fld>
            <a:endParaRPr lang="en-US"/>
          </a:p>
        </p:txBody>
      </p:sp>
      <p:sp>
        <p:nvSpPr>
          <p:cNvPr id="4" name="Footer Placeholder 3">
            <a:extLst>
              <a:ext uri="{FF2B5EF4-FFF2-40B4-BE49-F238E27FC236}">
                <a16:creationId xmlns:a16="http://schemas.microsoft.com/office/drawing/2014/main" id="{D1D819A9-F8DE-4E5C-AFC3-E0105ACD829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E25320-A12F-4F3E-8EC9-11292FF36BE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41920848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1">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10/5/2022</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5001980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2">
    <p:spTree>
      <p:nvGrpSpPr>
        <p:cNvPr id="1" name=""/>
        <p:cNvGrpSpPr/>
        <p:nvPr/>
      </p:nvGrpSpPr>
      <p:grpSpPr>
        <a:xfrm>
          <a:off x="0" y="0"/>
          <a:ext cx="0" cy="0"/>
          <a:chOff x="0" y="0"/>
          <a:chExt cx="0" cy="0"/>
        </a:xfrm>
      </p:grpSpPr>
      <p:sp>
        <p:nvSpPr>
          <p:cNvPr id="6" name="Freeform: Shape 5" descr="Mask ID=&#10;Mask position=bottom, center&#10;Mask family= brushstroke, landscape, wide">
            <a:extLst>
              <a:ext uri="{FF2B5EF4-FFF2-40B4-BE49-F238E27FC236}">
                <a16:creationId xmlns:a16="http://schemas.microsoft.com/office/drawing/2014/main" id="{736BF44D-E8DD-45FA-931D-CBCC67D57944}"/>
              </a:ext>
            </a:extLst>
          </p:cNvPr>
          <p:cNvSpPr/>
          <p:nvPr/>
        </p:nvSpPr>
        <p:spPr>
          <a:xfrm>
            <a:off x="1768100" y="-1"/>
            <a:ext cx="10423900" cy="5920155"/>
          </a:xfrm>
          <a:custGeom>
            <a:avLst/>
            <a:gdLst>
              <a:gd name="connsiteX0" fmla="*/ 10423900 w 10423900"/>
              <a:gd name="connsiteY0" fmla="*/ 0 h 5491534"/>
              <a:gd name="connsiteX1" fmla="*/ 3493157 w 10423900"/>
              <a:gd name="connsiteY1" fmla="*/ 0 h 5491534"/>
              <a:gd name="connsiteX2" fmla="*/ 3493018 w 10423900"/>
              <a:gd name="connsiteY2" fmla="*/ 31 h 5491534"/>
              <a:gd name="connsiteX3" fmla="*/ 3245493 w 10423900"/>
              <a:gd name="connsiteY3" fmla="*/ 104839 h 5491534"/>
              <a:gd name="connsiteX4" fmla="*/ 4434802 w 10423900"/>
              <a:gd name="connsiteY4" fmla="*/ 284558 h 5491534"/>
              <a:gd name="connsiteX5" fmla="*/ 4011937 w 10423900"/>
              <a:gd name="connsiteY5" fmla="*/ 395559 h 5491534"/>
              <a:gd name="connsiteX6" fmla="*/ 3573213 w 10423900"/>
              <a:gd name="connsiteY6" fmla="*/ 474847 h 5491534"/>
              <a:gd name="connsiteX7" fmla="*/ 3097489 w 10423900"/>
              <a:gd name="connsiteY7" fmla="*/ 532990 h 5491534"/>
              <a:gd name="connsiteX8" fmla="*/ 2664052 w 10423900"/>
              <a:gd name="connsiteY8" fmla="*/ 649279 h 5491534"/>
              <a:gd name="connsiteX9" fmla="*/ 3795218 w 10423900"/>
              <a:gd name="connsiteY9" fmla="*/ 696852 h 5491534"/>
              <a:gd name="connsiteX10" fmla="*/ 3208492 w 10423900"/>
              <a:gd name="connsiteY10" fmla="*/ 802568 h 5491534"/>
              <a:gd name="connsiteX11" fmla="*/ 2727483 w 10423900"/>
              <a:gd name="connsiteY11" fmla="*/ 939999 h 5491534"/>
              <a:gd name="connsiteX12" fmla="*/ 2389190 w 10423900"/>
              <a:gd name="connsiteY12" fmla="*/ 1003429 h 5491534"/>
              <a:gd name="connsiteX13" fmla="*/ 2029754 w 10423900"/>
              <a:gd name="connsiteY13" fmla="*/ 1019287 h 5491534"/>
              <a:gd name="connsiteX14" fmla="*/ 1945181 w 10423900"/>
              <a:gd name="connsiteY14" fmla="*/ 1119716 h 5491534"/>
              <a:gd name="connsiteX15" fmla="*/ 2056184 w 10423900"/>
              <a:gd name="connsiteY15" fmla="*/ 1225434 h 5491534"/>
              <a:gd name="connsiteX16" fmla="*/ 2225329 w 10423900"/>
              <a:gd name="connsiteY16" fmla="*/ 1236004 h 5491534"/>
              <a:gd name="connsiteX17" fmla="*/ 3234920 w 10423900"/>
              <a:gd name="connsiteY17" fmla="*/ 1262435 h 5491534"/>
              <a:gd name="connsiteX18" fmla="*/ 0 w 10423900"/>
              <a:gd name="connsiteY18" fmla="*/ 1495009 h 5491534"/>
              <a:gd name="connsiteX19" fmla="*/ 438724 w 10423900"/>
              <a:gd name="connsiteY19" fmla="*/ 1637728 h 5491534"/>
              <a:gd name="connsiteX20" fmla="*/ 586726 w 10423900"/>
              <a:gd name="connsiteY20" fmla="*/ 2028877 h 5491534"/>
              <a:gd name="connsiteX21" fmla="*/ 1125878 w 10423900"/>
              <a:gd name="connsiteY21" fmla="*/ 2250882 h 5491534"/>
              <a:gd name="connsiteX22" fmla="*/ 1474744 w 10423900"/>
              <a:gd name="connsiteY22" fmla="*/ 2330169 h 5491534"/>
              <a:gd name="connsiteX23" fmla="*/ 2272901 w 10423900"/>
              <a:gd name="connsiteY23" fmla="*/ 2446458 h 5491534"/>
              <a:gd name="connsiteX24" fmla="*/ 2389190 w 10423900"/>
              <a:gd name="connsiteY24" fmla="*/ 2636747 h 5491534"/>
              <a:gd name="connsiteX25" fmla="*/ 2489621 w 10423900"/>
              <a:gd name="connsiteY25" fmla="*/ 2848179 h 5491534"/>
              <a:gd name="connsiteX26" fmla="*/ 2701053 w 10423900"/>
              <a:gd name="connsiteY26" fmla="*/ 2985611 h 5491534"/>
              <a:gd name="connsiteX27" fmla="*/ 1057165 w 10423900"/>
              <a:gd name="connsiteY27" fmla="*/ 2964468 h 5491534"/>
              <a:gd name="connsiteX28" fmla="*/ 2912485 w 10423900"/>
              <a:gd name="connsiteY28" fmla="*/ 3408477 h 5491534"/>
              <a:gd name="connsiteX29" fmla="*/ 2748626 w 10423900"/>
              <a:gd name="connsiteY29" fmla="*/ 3582909 h 5491534"/>
              <a:gd name="connsiteX30" fmla="*/ 3763503 w 10423900"/>
              <a:gd name="connsiteY30" fmla="*/ 3820771 h 5491534"/>
              <a:gd name="connsiteX31" fmla="*/ 3219063 w 10423900"/>
              <a:gd name="connsiteY31" fmla="*/ 3847199 h 5491534"/>
              <a:gd name="connsiteX32" fmla="*/ 6385269 w 10423900"/>
              <a:gd name="connsiteY32" fmla="*/ 4840933 h 5491534"/>
              <a:gd name="connsiteX33" fmla="*/ 10285854 w 10423900"/>
              <a:gd name="connsiteY33" fmla="*/ 5471118 h 5491534"/>
              <a:gd name="connsiteX34" fmla="*/ 10423900 w 10423900"/>
              <a:gd name="connsiteY34" fmla="*/ 5491534 h 5491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3900" h="5491534">
                <a:moveTo>
                  <a:pt x="10423900" y="0"/>
                </a:moveTo>
                <a:lnTo>
                  <a:pt x="3493157" y="0"/>
                </a:lnTo>
                <a:lnTo>
                  <a:pt x="3493018" y="31"/>
                </a:lnTo>
                <a:cubicBezTo>
                  <a:pt x="3414969" y="12668"/>
                  <a:pt x="3328744" y="21588"/>
                  <a:pt x="3245493" y="104839"/>
                </a:cubicBezTo>
                <a:cubicBezTo>
                  <a:pt x="3668357" y="162984"/>
                  <a:pt x="4075366" y="51981"/>
                  <a:pt x="4434802" y="284558"/>
                </a:cubicBezTo>
                <a:cubicBezTo>
                  <a:pt x="4302656" y="400846"/>
                  <a:pt x="4154654" y="374416"/>
                  <a:pt x="4011937" y="395559"/>
                </a:cubicBezTo>
                <a:cubicBezTo>
                  <a:pt x="3863934" y="416704"/>
                  <a:pt x="3721217" y="453704"/>
                  <a:pt x="3573213" y="474847"/>
                </a:cubicBezTo>
                <a:cubicBezTo>
                  <a:pt x="3414639" y="501275"/>
                  <a:pt x="3256063" y="506562"/>
                  <a:pt x="3097489" y="532990"/>
                </a:cubicBezTo>
                <a:cubicBezTo>
                  <a:pt x="2965345" y="554135"/>
                  <a:pt x="2822627" y="517133"/>
                  <a:pt x="2664052" y="649279"/>
                </a:cubicBezTo>
                <a:cubicBezTo>
                  <a:pt x="3055203" y="744424"/>
                  <a:pt x="3409352" y="601706"/>
                  <a:pt x="3795218" y="696852"/>
                </a:cubicBezTo>
                <a:cubicBezTo>
                  <a:pt x="3567928" y="781425"/>
                  <a:pt x="3382924" y="754995"/>
                  <a:pt x="3208492" y="802568"/>
                </a:cubicBezTo>
                <a:cubicBezTo>
                  <a:pt x="3049916" y="850140"/>
                  <a:pt x="2859627" y="797282"/>
                  <a:pt x="2727483" y="939999"/>
                </a:cubicBezTo>
                <a:cubicBezTo>
                  <a:pt x="2627052" y="1051000"/>
                  <a:pt x="2521336" y="1066858"/>
                  <a:pt x="2389190" y="1003429"/>
                </a:cubicBezTo>
                <a:cubicBezTo>
                  <a:pt x="2272901" y="945284"/>
                  <a:pt x="2146043" y="961142"/>
                  <a:pt x="2029754" y="1019287"/>
                </a:cubicBezTo>
                <a:cubicBezTo>
                  <a:pt x="1987468" y="1040430"/>
                  <a:pt x="1945181" y="1066858"/>
                  <a:pt x="1945181" y="1119716"/>
                </a:cubicBezTo>
                <a:cubicBezTo>
                  <a:pt x="1945181" y="1193719"/>
                  <a:pt x="1998039" y="1214862"/>
                  <a:pt x="2056184" y="1225434"/>
                </a:cubicBezTo>
                <a:cubicBezTo>
                  <a:pt x="2109042" y="1236004"/>
                  <a:pt x="2172471" y="1246577"/>
                  <a:pt x="2225329" y="1236004"/>
                </a:cubicBezTo>
                <a:cubicBezTo>
                  <a:pt x="2563622" y="1177861"/>
                  <a:pt x="2896629" y="1273005"/>
                  <a:pt x="3234920" y="1262435"/>
                </a:cubicBezTo>
                <a:cubicBezTo>
                  <a:pt x="2172471" y="1489724"/>
                  <a:pt x="1099450" y="1415723"/>
                  <a:pt x="0" y="1495009"/>
                </a:cubicBezTo>
                <a:cubicBezTo>
                  <a:pt x="142717" y="1653583"/>
                  <a:pt x="327721" y="1521439"/>
                  <a:pt x="438724" y="1637728"/>
                </a:cubicBezTo>
                <a:cubicBezTo>
                  <a:pt x="333006" y="1880875"/>
                  <a:pt x="375293" y="2013020"/>
                  <a:pt x="586726" y="2028877"/>
                </a:cubicBezTo>
                <a:cubicBezTo>
                  <a:pt x="792873" y="2044734"/>
                  <a:pt x="1014877" y="1960161"/>
                  <a:pt x="1125878" y="2250882"/>
                </a:cubicBezTo>
                <a:cubicBezTo>
                  <a:pt x="1157593" y="2340740"/>
                  <a:pt x="1353170" y="2314312"/>
                  <a:pt x="1474744" y="2330169"/>
                </a:cubicBezTo>
                <a:cubicBezTo>
                  <a:pt x="1739034" y="2367170"/>
                  <a:pt x="2019183" y="2330169"/>
                  <a:pt x="2272901" y="2446458"/>
                </a:cubicBezTo>
                <a:cubicBezTo>
                  <a:pt x="2373332" y="2488744"/>
                  <a:pt x="2442048" y="2520459"/>
                  <a:pt x="2389190" y="2636747"/>
                </a:cubicBezTo>
                <a:cubicBezTo>
                  <a:pt x="2336332" y="2758321"/>
                  <a:pt x="2405048" y="2800607"/>
                  <a:pt x="2489621" y="2848179"/>
                </a:cubicBezTo>
                <a:cubicBezTo>
                  <a:pt x="2553051" y="2885180"/>
                  <a:pt x="2648195" y="2874609"/>
                  <a:pt x="2701053" y="2985611"/>
                </a:cubicBezTo>
                <a:cubicBezTo>
                  <a:pt x="2146043" y="2969753"/>
                  <a:pt x="1606888" y="2879895"/>
                  <a:pt x="1057165" y="2964468"/>
                </a:cubicBezTo>
                <a:cubicBezTo>
                  <a:pt x="1659748" y="3175900"/>
                  <a:pt x="2320474" y="3165328"/>
                  <a:pt x="2912485" y="3408477"/>
                </a:cubicBezTo>
                <a:cubicBezTo>
                  <a:pt x="2891342" y="3493050"/>
                  <a:pt x="2753911" y="3456048"/>
                  <a:pt x="2748626" y="3582909"/>
                </a:cubicBezTo>
                <a:cubicBezTo>
                  <a:pt x="3060489" y="3715055"/>
                  <a:pt x="3435782" y="3625195"/>
                  <a:pt x="3763503" y="3820771"/>
                </a:cubicBezTo>
                <a:cubicBezTo>
                  <a:pt x="3573213" y="3910629"/>
                  <a:pt x="3398782" y="3762626"/>
                  <a:pt x="3219063" y="3847199"/>
                </a:cubicBezTo>
                <a:cubicBezTo>
                  <a:pt x="3277208" y="3974060"/>
                  <a:pt x="5909545" y="4756360"/>
                  <a:pt x="6385269" y="4840933"/>
                </a:cubicBezTo>
                <a:cubicBezTo>
                  <a:pt x="7171204" y="4982659"/>
                  <a:pt x="9157515" y="5302348"/>
                  <a:pt x="10285854" y="5471118"/>
                </a:cubicBezTo>
                <a:lnTo>
                  <a:pt x="10423900" y="5491534"/>
                </a:lnTo>
                <a:close/>
              </a:path>
            </a:pathLst>
          </a:custGeom>
          <a:solidFill>
            <a:schemeClr val="accent1">
              <a:alpha val="20000"/>
            </a:schemeClr>
          </a:solidFill>
          <a:ln w="32707" cap="flat">
            <a:noFill/>
            <a:prstDash val="solid"/>
            <a:miter/>
          </a:ln>
        </p:spPr>
        <p:txBody>
          <a:bodyPr wrap="square" rtlCol="0" anchor="ctr">
            <a:noAutofit/>
          </a:bodyPr>
          <a:lstStyle/>
          <a:p>
            <a:endParaRPr lang="en-US"/>
          </a:p>
        </p:txBody>
      </p:sp>
      <p:sp>
        <p:nvSpPr>
          <p:cNvPr id="2" name="Date Placeholder 1">
            <a:extLst>
              <a:ext uri="{FF2B5EF4-FFF2-40B4-BE49-F238E27FC236}">
                <a16:creationId xmlns:a16="http://schemas.microsoft.com/office/drawing/2014/main" id="{71C9756B-145D-4BA8-AA43-904C1E7CB86D}"/>
              </a:ext>
            </a:extLst>
          </p:cNvPr>
          <p:cNvSpPr>
            <a:spLocks noGrp="1"/>
          </p:cNvSpPr>
          <p:nvPr>
            <p:ph type="dt" sz="half" idx="10"/>
          </p:nvPr>
        </p:nvSpPr>
        <p:spPr/>
        <p:txBody>
          <a:bodyPr/>
          <a:lstStyle/>
          <a:p>
            <a:fld id="{3C04E684-10F4-4CC3-A0B9-F03AA7BE37CF}" type="datetimeFigureOut">
              <a:rPr lang="en-US" smtClean="0"/>
              <a:t>10/5/2022</a:t>
            </a:fld>
            <a:endParaRPr lang="en-US"/>
          </a:p>
        </p:txBody>
      </p:sp>
      <p:sp>
        <p:nvSpPr>
          <p:cNvPr id="3" name="Footer Placeholder 2">
            <a:extLst>
              <a:ext uri="{FF2B5EF4-FFF2-40B4-BE49-F238E27FC236}">
                <a16:creationId xmlns:a16="http://schemas.microsoft.com/office/drawing/2014/main" id="{B21DB60F-139E-4C44-89AF-3F8F5EC241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8226C9-C193-4B47-9717-4BC86C9092C7}"/>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254065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10/5/2022</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1140587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Freeform: Shape 7" descr="Tag=AccentColor&#10;Flavor=Light&#10;Target=Fill">
            <a:extLst>
              <a:ext uri="{FF2B5EF4-FFF2-40B4-BE49-F238E27FC236}">
                <a16:creationId xmlns:a16="http://schemas.microsoft.com/office/drawing/2014/main" id="{76C5A8FA-6B61-4934-AF55-C595090CA5DC}"/>
              </a:ext>
            </a:extLst>
          </p:cNvPr>
          <p:cNvSpPr/>
          <p:nvPr/>
        </p:nvSpPr>
        <p:spPr>
          <a:xfrm>
            <a:off x="4726728" y="0"/>
            <a:ext cx="7472381" cy="6858000"/>
          </a:xfrm>
          <a:custGeom>
            <a:avLst/>
            <a:gdLst>
              <a:gd name="connsiteX0" fmla="*/ 1232666 w 7472381"/>
              <a:gd name="connsiteY0" fmla="*/ 0 h 6886575"/>
              <a:gd name="connsiteX1" fmla="*/ 7472381 w 7472381"/>
              <a:gd name="connsiteY1" fmla="*/ 0 h 6886575"/>
              <a:gd name="connsiteX2" fmla="*/ 7472381 w 7472381"/>
              <a:gd name="connsiteY2" fmla="*/ 814388 h 6886575"/>
              <a:gd name="connsiteX3" fmla="*/ 7472381 w 7472381"/>
              <a:gd name="connsiteY3" fmla="*/ 6411516 h 6886575"/>
              <a:gd name="connsiteX4" fmla="*/ 7472381 w 7472381"/>
              <a:gd name="connsiteY4" fmla="*/ 6886575 h 6886575"/>
              <a:gd name="connsiteX5" fmla="*/ 6992676 w 7472381"/>
              <a:gd name="connsiteY5" fmla="*/ 6886575 h 6886575"/>
              <a:gd name="connsiteX6" fmla="*/ 1946893 w 7472381"/>
              <a:gd name="connsiteY6" fmla="*/ 6886575 h 6886575"/>
              <a:gd name="connsiteX7" fmla="*/ 1506276 w 7472381"/>
              <a:gd name="connsiteY7" fmla="*/ 6686550 h 6886575"/>
              <a:gd name="connsiteX8" fmla="*/ 1314394 w 7472381"/>
              <a:gd name="connsiteY8" fmla="*/ 6457949 h 6886575"/>
              <a:gd name="connsiteX9" fmla="*/ 1246880 w 7472381"/>
              <a:gd name="connsiteY9" fmla="*/ 6393656 h 6886575"/>
              <a:gd name="connsiteX10" fmla="*/ 1079872 w 7472381"/>
              <a:gd name="connsiteY10" fmla="*/ 6307931 h 6886575"/>
              <a:gd name="connsiteX11" fmla="*/ 788495 w 7472381"/>
              <a:gd name="connsiteY11" fmla="*/ 6125765 h 6886575"/>
              <a:gd name="connsiteX12" fmla="*/ 895097 w 7472381"/>
              <a:gd name="connsiteY12" fmla="*/ 6082903 h 6886575"/>
              <a:gd name="connsiteX13" fmla="*/ 1204239 w 7472381"/>
              <a:gd name="connsiteY13" fmla="*/ 6193631 h 6886575"/>
              <a:gd name="connsiteX14" fmla="*/ 1428102 w 7472381"/>
              <a:gd name="connsiteY14" fmla="*/ 6222206 h 6886575"/>
              <a:gd name="connsiteX15" fmla="*/ 1111852 w 7472381"/>
              <a:gd name="connsiteY15" fmla="*/ 6029325 h 6886575"/>
              <a:gd name="connsiteX16" fmla="*/ 806262 w 7472381"/>
              <a:gd name="connsiteY16" fmla="*/ 5779294 h 6886575"/>
              <a:gd name="connsiteX17" fmla="*/ 1040785 w 7472381"/>
              <a:gd name="connsiteY17" fmla="*/ 5825728 h 6886575"/>
              <a:gd name="connsiteX18" fmla="*/ 1051445 w 7472381"/>
              <a:gd name="connsiteY18" fmla="*/ 5793581 h 6886575"/>
              <a:gd name="connsiteX19" fmla="*/ 845349 w 7472381"/>
              <a:gd name="connsiteY19" fmla="*/ 5497115 h 6886575"/>
              <a:gd name="connsiteX20" fmla="*/ 745855 w 7472381"/>
              <a:gd name="connsiteY20" fmla="*/ 5375672 h 6886575"/>
              <a:gd name="connsiteX21" fmla="*/ 291024 w 7472381"/>
              <a:gd name="connsiteY21" fmla="*/ 5014913 h 6886575"/>
              <a:gd name="connsiteX22" fmla="*/ 724535 w 7472381"/>
              <a:gd name="connsiteY22" fmla="*/ 5175647 h 6886575"/>
              <a:gd name="connsiteX23" fmla="*/ 276811 w 7472381"/>
              <a:gd name="connsiteY23" fmla="*/ 4825603 h 6886575"/>
              <a:gd name="connsiteX24" fmla="*/ 60055 w 7472381"/>
              <a:gd name="connsiteY24" fmla="*/ 4697016 h 6886575"/>
              <a:gd name="connsiteX25" fmla="*/ 6755 w 7472381"/>
              <a:gd name="connsiteY25" fmla="*/ 4622006 h 6886575"/>
              <a:gd name="connsiteX26" fmla="*/ 102696 w 7472381"/>
              <a:gd name="connsiteY26" fmla="*/ 4604146 h 6886575"/>
              <a:gd name="connsiteX27" fmla="*/ 397625 w 7472381"/>
              <a:gd name="connsiteY27" fmla="*/ 4632722 h 6886575"/>
              <a:gd name="connsiteX28" fmla="*/ 31628 w 7472381"/>
              <a:gd name="connsiteY28" fmla="*/ 4396978 h 6886575"/>
              <a:gd name="connsiteX29" fmla="*/ 305237 w 7472381"/>
              <a:gd name="connsiteY29" fmla="*/ 4432697 h 6886575"/>
              <a:gd name="connsiteX30" fmla="*/ 383412 w 7472381"/>
              <a:gd name="connsiteY30" fmla="*/ 4339828 h 6886575"/>
              <a:gd name="connsiteX31" fmla="*/ 511333 w 7472381"/>
              <a:gd name="connsiteY31" fmla="*/ 4189810 h 6886575"/>
              <a:gd name="connsiteX32" fmla="*/ 600167 w 7472381"/>
              <a:gd name="connsiteY32" fmla="*/ 4107656 h 6886575"/>
              <a:gd name="connsiteX33" fmla="*/ 635701 w 7472381"/>
              <a:gd name="connsiteY33" fmla="*/ 3843337 h 6886575"/>
              <a:gd name="connsiteX34" fmla="*/ 561080 w 7472381"/>
              <a:gd name="connsiteY34" fmla="*/ 3554015 h 6886575"/>
              <a:gd name="connsiteX35" fmla="*/ 354985 w 7472381"/>
              <a:gd name="connsiteY35" fmla="*/ 3407569 h 6886575"/>
              <a:gd name="connsiteX36" fmla="*/ 415392 w 7472381"/>
              <a:gd name="connsiteY36" fmla="*/ 3243263 h 6886575"/>
              <a:gd name="connsiteX37" fmla="*/ 852456 w 7472381"/>
              <a:gd name="connsiteY37" fmla="*/ 3343275 h 6886575"/>
              <a:gd name="connsiteX38" fmla="*/ 202190 w 7472381"/>
              <a:gd name="connsiteY38" fmla="*/ 2953940 h 6886575"/>
              <a:gd name="connsiteX39" fmla="*/ 312344 w 7472381"/>
              <a:gd name="connsiteY39" fmla="*/ 2936081 h 6886575"/>
              <a:gd name="connsiteX40" fmla="*/ 706768 w 7472381"/>
              <a:gd name="connsiteY40" fmla="*/ 2714625 h 6886575"/>
              <a:gd name="connsiteX41" fmla="*/ 728088 w 7472381"/>
              <a:gd name="connsiteY41" fmla="*/ 2703909 h 6886575"/>
              <a:gd name="connsiteX42" fmla="*/ 795602 w 7472381"/>
              <a:gd name="connsiteY42" fmla="*/ 2564606 h 6886575"/>
              <a:gd name="connsiteX43" fmla="*/ 1008804 w 7472381"/>
              <a:gd name="connsiteY43" fmla="*/ 2543175 h 6886575"/>
              <a:gd name="connsiteX44" fmla="*/ 1186473 w 7472381"/>
              <a:gd name="connsiteY44" fmla="*/ 2575322 h 6886575"/>
              <a:gd name="connsiteX45" fmla="*/ 1378355 w 7472381"/>
              <a:gd name="connsiteY45" fmla="*/ 2536031 h 6886575"/>
              <a:gd name="connsiteX46" fmla="*/ 1548916 w 7472381"/>
              <a:gd name="connsiteY46" fmla="*/ 2553891 h 6886575"/>
              <a:gd name="connsiteX47" fmla="*/ 1694604 w 7472381"/>
              <a:gd name="connsiteY47" fmla="*/ 2528888 h 6886575"/>
              <a:gd name="connsiteX48" fmla="*/ 1552469 w 7472381"/>
              <a:gd name="connsiteY48" fmla="*/ 2411015 h 6886575"/>
              <a:gd name="connsiteX49" fmla="*/ 1353481 w 7472381"/>
              <a:gd name="connsiteY49" fmla="*/ 2411015 h 6886575"/>
              <a:gd name="connsiteX50" fmla="*/ 1211346 w 7472381"/>
              <a:gd name="connsiteY50" fmla="*/ 2336007 h 6886575"/>
              <a:gd name="connsiteX51" fmla="*/ 1076318 w 7472381"/>
              <a:gd name="connsiteY51" fmla="*/ 2200275 h 6886575"/>
              <a:gd name="connsiteX52" fmla="*/ 600167 w 7472381"/>
              <a:gd name="connsiteY52" fmla="*/ 1982390 h 6886575"/>
              <a:gd name="connsiteX53" fmla="*/ 514886 w 7472381"/>
              <a:gd name="connsiteY53" fmla="*/ 1900238 h 6886575"/>
              <a:gd name="connsiteX54" fmla="*/ 1872273 w 7472381"/>
              <a:gd name="connsiteY54" fmla="*/ 2218135 h 6886575"/>
              <a:gd name="connsiteX55" fmla="*/ 1452975 w 7472381"/>
              <a:gd name="connsiteY55" fmla="*/ 2085975 h 6886575"/>
              <a:gd name="connsiteX56" fmla="*/ 1737245 w 7472381"/>
              <a:gd name="connsiteY56" fmla="*/ 2110978 h 6886575"/>
              <a:gd name="connsiteX57" fmla="*/ 1893593 w 7472381"/>
              <a:gd name="connsiteY57" fmla="*/ 2021681 h 6886575"/>
              <a:gd name="connsiteX58" fmla="*/ 1893593 w 7472381"/>
              <a:gd name="connsiteY58" fmla="*/ 1993106 h 6886575"/>
              <a:gd name="connsiteX59" fmla="*/ 1776332 w 7472381"/>
              <a:gd name="connsiteY59" fmla="*/ 1910953 h 6886575"/>
              <a:gd name="connsiteX60" fmla="*/ 1708818 w 7472381"/>
              <a:gd name="connsiteY60" fmla="*/ 1857375 h 6886575"/>
              <a:gd name="connsiteX61" fmla="*/ 1524043 w 7472381"/>
              <a:gd name="connsiteY61" fmla="*/ 1664493 h 6886575"/>
              <a:gd name="connsiteX62" fmla="*/ 1655517 w 7472381"/>
              <a:gd name="connsiteY62" fmla="*/ 1643062 h 6886575"/>
              <a:gd name="connsiteX63" fmla="*/ 1705264 w 7472381"/>
              <a:gd name="connsiteY63" fmla="*/ 1603772 h 6886575"/>
              <a:gd name="connsiteX64" fmla="*/ 1669731 w 7472381"/>
              <a:gd name="connsiteY64" fmla="*/ 1546622 h 6886575"/>
              <a:gd name="connsiteX65" fmla="*/ 1261093 w 7472381"/>
              <a:gd name="connsiteY65" fmla="*/ 1371600 h 6886575"/>
              <a:gd name="connsiteX66" fmla="*/ 1229113 w 7472381"/>
              <a:gd name="connsiteY66" fmla="*/ 1235869 h 6886575"/>
              <a:gd name="connsiteX67" fmla="*/ 1307287 w 7472381"/>
              <a:gd name="connsiteY67" fmla="*/ 1214437 h 6886575"/>
              <a:gd name="connsiteX68" fmla="*/ 1396121 w 7472381"/>
              <a:gd name="connsiteY68" fmla="*/ 1225153 h 6886575"/>
              <a:gd name="connsiteX69" fmla="*/ 1325054 w 7472381"/>
              <a:gd name="connsiteY69" fmla="*/ 1117997 h 6886575"/>
              <a:gd name="connsiteX70" fmla="*/ 1037231 w 7472381"/>
              <a:gd name="connsiteY70" fmla="*/ 1010841 h 6886575"/>
              <a:gd name="connsiteX71" fmla="*/ 983931 w 7472381"/>
              <a:gd name="connsiteY71" fmla="*/ 953690 h 6886575"/>
              <a:gd name="connsiteX72" fmla="*/ 1054998 w 7472381"/>
              <a:gd name="connsiteY72" fmla="*/ 925115 h 6886575"/>
              <a:gd name="connsiteX73" fmla="*/ 1108299 w 7472381"/>
              <a:gd name="connsiteY73" fmla="*/ 914400 h 6886575"/>
              <a:gd name="connsiteX74" fmla="*/ 6755 w 7472381"/>
              <a:gd name="connsiteY74" fmla="*/ 467915 h 6886575"/>
              <a:gd name="connsiteX75" fmla="*/ 255490 w 7472381"/>
              <a:gd name="connsiteY75" fmla="*/ 464344 h 6886575"/>
              <a:gd name="connsiteX76" fmla="*/ 500673 w 7472381"/>
              <a:gd name="connsiteY76" fmla="*/ 535781 h 6886575"/>
              <a:gd name="connsiteX77" fmla="*/ 760069 w 7472381"/>
              <a:gd name="connsiteY77" fmla="*/ 525066 h 6886575"/>
              <a:gd name="connsiteX78" fmla="*/ 1005251 w 7472381"/>
              <a:gd name="connsiteY78" fmla="*/ 560785 h 6886575"/>
              <a:gd name="connsiteX79" fmla="*/ 1218453 w 7472381"/>
              <a:gd name="connsiteY79" fmla="*/ 560785 h 6886575"/>
              <a:gd name="connsiteX80" fmla="*/ 1019464 w 7472381"/>
              <a:gd name="connsiteY80" fmla="*/ 507206 h 6886575"/>
              <a:gd name="connsiteX81" fmla="*/ 944844 w 7472381"/>
              <a:gd name="connsiteY81" fmla="*/ 417909 h 6886575"/>
              <a:gd name="connsiteX82" fmla="*/ 969717 w 7472381"/>
              <a:gd name="connsiteY82" fmla="*/ 335757 h 6886575"/>
              <a:gd name="connsiteX83" fmla="*/ 1051445 w 7472381"/>
              <a:gd name="connsiteY83" fmla="*/ 360759 h 6886575"/>
              <a:gd name="connsiteX84" fmla="*/ 1147386 w 7472381"/>
              <a:gd name="connsiteY84" fmla="*/ 453629 h 6886575"/>
              <a:gd name="connsiteX85" fmla="*/ 1168706 w 7472381"/>
              <a:gd name="connsiteY85" fmla="*/ 396478 h 6886575"/>
              <a:gd name="connsiteX86" fmla="*/ 1225560 w 7472381"/>
              <a:gd name="connsiteY86" fmla="*/ 353615 h 6886575"/>
              <a:gd name="connsiteX87" fmla="*/ 1552469 w 7472381"/>
              <a:gd name="connsiteY87" fmla="*/ 375047 h 6886575"/>
              <a:gd name="connsiteX88" fmla="*/ 1335714 w 7472381"/>
              <a:gd name="connsiteY88" fmla="*/ 192881 h 6886575"/>
              <a:gd name="connsiteX89" fmla="*/ 1197133 w 7472381"/>
              <a:gd name="connsiteY89" fmla="*/ 164306 h 6886575"/>
              <a:gd name="connsiteX90" fmla="*/ 1165153 w 7472381"/>
              <a:gd name="connsiteY90" fmla="*/ 89297 h 6886575"/>
              <a:gd name="connsiteX91" fmla="*/ 1229113 w 7472381"/>
              <a:gd name="connsiteY91" fmla="*/ 71437 h 6886575"/>
              <a:gd name="connsiteX92" fmla="*/ 1548916 w 7472381"/>
              <a:gd name="connsiteY92" fmla="*/ 135731 h 6886575"/>
              <a:gd name="connsiteX93" fmla="*/ 1602217 w 7472381"/>
              <a:gd name="connsiteY93" fmla="*/ 110728 h 6886575"/>
              <a:gd name="connsiteX94" fmla="*/ 1232666 w 7472381"/>
              <a:gd name="connsiteY94" fmla="*/ 0 h 68865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7472381" h="6886575">
                <a:moveTo>
                  <a:pt x="1232666" y="0"/>
                </a:moveTo>
                <a:lnTo>
                  <a:pt x="7472381" y="0"/>
                </a:lnTo>
                <a:lnTo>
                  <a:pt x="7472381" y="814388"/>
                </a:lnTo>
                <a:lnTo>
                  <a:pt x="7472381" y="6411516"/>
                </a:lnTo>
                <a:lnTo>
                  <a:pt x="7472381" y="6886575"/>
                </a:lnTo>
                <a:lnTo>
                  <a:pt x="6992676" y="6886575"/>
                </a:lnTo>
                <a:lnTo>
                  <a:pt x="1946893" y="6886575"/>
                </a:lnTo>
                <a:cubicBezTo>
                  <a:pt x="1801205" y="6815137"/>
                  <a:pt x="1662624" y="6729412"/>
                  <a:pt x="1506276" y="6686550"/>
                </a:cubicBezTo>
                <a:cubicBezTo>
                  <a:pt x="1399675" y="6657975"/>
                  <a:pt x="1296627" y="6607969"/>
                  <a:pt x="1314394" y="6457949"/>
                </a:cubicBezTo>
                <a:cubicBezTo>
                  <a:pt x="1317947" y="6415087"/>
                  <a:pt x="1289520" y="6382941"/>
                  <a:pt x="1246880" y="6393656"/>
                </a:cubicBezTo>
                <a:cubicBezTo>
                  <a:pt x="1165153" y="6415087"/>
                  <a:pt x="1126065" y="6354365"/>
                  <a:pt x="1079872" y="6307931"/>
                </a:cubicBezTo>
                <a:cubicBezTo>
                  <a:pt x="998144" y="6225779"/>
                  <a:pt x="919970" y="6140052"/>
                  <a:pt x="788495" y="6125765"/>
                </a:cubicBezTo>
                <a:cubicBezTo>
                  <a:pt x="813369" y="6061471"/>
                  <a:pt x="856009" y="6068615"/>
                  <a:pt x="895097" y="6082903"/>
                </a:cubicBezTo>
                <a:cubicBezTo>
                  <a:pt x="998144" y="6118622"/>
                  <a:pt x="1101192" y="6157912"/>
                  <a:pt x="1204239" y="6193631"/>
                </a:cubicBezTo>
                <a:cubicBezTo>
                  <a:pt x="1271754" y="6215062"/>
                  <a:pt x="1339267" y="6247209"/>
                  <a:pt x="1428102" y="6222206"/>
                </a:cubicBezTo>
                <a:cubicBezTo>
                  <a:pt x="1349928" y="6093619"/>
                  <a:pt x="1218453" y="6068615"/>
                  <a:pt x="1111852" y="6029325"/>
                </a:cubicBezTo>
                <a:cubicBezTo>
                  <a:pt x="980377" y="5979319"/>
                  <a:pt x="902203" y="5886450"/>
                  <a:pt x="806262" y="5779294"/>
                </a:cubicBezTo>
                <a:cubicBezTo>
                  <a:pt x="902203" y="5750719"/>
                  <a:pt x="962610" y="5829300"/>
                  <a:pt x="1040785" y="5825728"/>
                </a:cubicBezTo>
                <a:cubicBezTo>
                  <a:pt x="1044338" y="5815012"/>
                  <a:pt x="1051445" y="5793581"/>
                  <a:pt x="1051445" y="5793581"/>
                </a:cubicBezTo>
                <a:cubicBezTo>
                  <a:pt x="923523" y="5736431"/>
                  <a:pt x="866670" y="5629275"/>
                  <a:pt x="845349" y="5497115"/>
                </a:cubicBezTo>
                <a:cubicBezTo>
                  <a:pt x="838243" y="5429250"/>
                  <a:pt x="792049" y="5407819"/>
                  <a:pt x="745855" y="5375672"/>
                </a:cubicBezTo>
                <a:cubicBezTo>
                  <a:pt x="589507" y="5264943"/>
                  <a:pt x="422499" y="5164931"/>
                  <a:pt x="291024" y="5014913"/>
                </a:cubicBezTo>
                <a:cubicBezTo>
                  <a:pt x="443819" y="5032771"/>
                  <a:pt x="564633" y="5132784"/>
                  <a:pt x="724535" y="5175647"/>
                </a:cubicBezTo>
                <a:cubicBezTo>
                  <a:pt x="596614" y="5011340"/>
                  <a:pt x="429605" y="4925615"/>
                  <a:pt x="276811" y="4825603"/>
                </a:cubicBezTo>
                <a:cubicBezTo>
                  <a:pt x="205743" y="4779169"/>
                  <a:pt x="141783" y="4722018"/>
                  <a:pt x="60055" y="4697016"/>
                </a:cubicBezTo>
                <a:cubicBezTo>
                  <a:pt x="31628" y="4689872"/>
                  <a:pt x="-18119" y="4672013"/>
                  <a:pt x="6755" y="4622006"/>
                </a:cubicBezTo>
                <a:cubicBezTo>
                  <a:pt x="28075" y="4579144"/>
                  <a:pt x="67162" y="4593432"/>
                  <a:pt x="102696" y="4604146"/>
                </a:cubicBezTo>
                <a:cubicBezTo>
                  <a:pt x="187976" y="4632722"/>
                  <a:pt x="280364" y="4632722"/>
                  <a:pt x="397625" y="4632722"/>
                </a:cubicBezTo>
                <a:cubicBezTo>
                  <a:pt x="298131" y="4496990"/>
                  <a:pt x="116909" y="4539853"/>
                  <a:pt x="31628" y="4396978"/>
                </a:cubicBezTo>
                <a:cubicBezTo>
                  <a:pt x="138229" y="4371976"/>
                  <a:pt x="219957" y="4421982"/>
                  <a:pt x="305237" y="4432697"/>
                </a:cubicBezTo>
                <a:cubicBezTo>
                  <a:pt x="383412" y="4443413"/>
                  <a:pt x="401178" y="4418409"/>
                  <a:pt x="383412" y="4339828"/>
                </a:cubicBezTo>
                <a:cubicBezTo>
                  <a:pt x="354985" y="4218385"/>
                  <a:pt x="397625" y="4157662"/>
                  <a:pt x="511333" y="4189810"/>
                </a:cubicBezTo>
                <a:cubicBezTo>
                  <a:pt x="617934" y="4221956"/>
                  <a:pt x="628594" y="4175522"/>
                  <a:pt x="600167" y="4107656"/>
                </a:cubicBezTo>
                <a:cubicBezTo>
                  <a:pt x="557527" y="4007644"/>
                  <a:pt x="603720" y="3929063"/>
                  <a:pt x="635701" y="3843337"/>
                </a:cubicBezTo>
                <a:cubicBezTo>
                  <a:pt x="685448" y="3714750"/>
                  <a:pt x="664128" y="3650456"/>
                  <a:pt x="561080" y="3554015"/>
                </a:cubicBezTo>
                <a:cubicBezTo>
                  <a:pt x="500673" y="3500438"/>
                  <a:pt x="440265" y="3454003"/>
                  <a:pt x="354985" y="3407569"/>
                </a:cubicBezTo>
                <a:cubicBezTo>
                  <a:pt x="550420" y="3382565"/>
                  <a:pt x="347878" y="3296841"/>
                  <a:pt x="415392" y="3243263"/>
                </a:cubicBezTo>
                <a:cubicBezTo>
                  <a:pt x="553973" y="3221831"/>
                  <a:pt x="664128" y="3393282"/>
                  <a:pt x="852456" y="3343275"/>
                </a:cubicBezTo>
                <a:cubicBezTo>
                  <a:pt x="625041" y="3196828"/>
                  <a:pt x="369198" y="3150393"/>
                  <a:pt x="202190" y="2953940"/>
                </a:cubicBezTo>
                <a:cubicBezTo>
                  <a:pt x="241277" y="2911078"/>
                  <a:pt x="280364" y="2953940"/>
                  <a:pt x="312344" y="2936081"/>
                </a:cubicBezTo>
                <a:cubicBezTo>
                  <a:pt x="312344" y="2925365"/>
                  <a:pt x="685448" y="2993232"/>
                  <a:pt x="706768" y="2714625"/>
                </a:cubicBezTo>
                <a:cubicBezTo>
                  <a:pt x="713875" y="2714625"/>
                  <a:pt x="720982" y="2714625"/>
                  <a:pt x="728088" y="2703909"/>
                </a:cubicBezTo>
                <a:cubicBezTo>
                  <a:pt x="767175" y="2664619"/>
                  <a:pt x="731642" y="2571750"/>
                  <a:pt x="795602" y="2564606"/>
                </a:cubicBezTo>
                <a:cubicBezTo>
                  <a:pt x="866670" y="2557462"/>
                  <a:pt x="934184" y="2525315"/>
                  <a:pt x="1008804" y="2543175"/>
                </a:cubicBezTo>
                <a:cubicBezTo>
                  <a:pt x="1065658" y="2557462"/>
                  <a:pt x="1126065" y="2575322"/>
                  <a:pt x="1186473" y="2575322"/>
                </a:cubicBezTo>
                <a:cubicBezTo>
                  <a:pt x="1250433" y="2575322"/>
                  <a:pt x="1339267" y="2696766"/>
                  <a:pt x="1378355" y="2536031"/>
                </a:cubicBezTo>
                <a:cubicBezTo>
                  <a:pt x="1378355" y="2528888"/>
                  <a:pt x="1488509" y="2546747"/>
                  <a:pt x="1548916" y="2553891"/>
                </a:cubicBezTo>
                <a:cubicBezTo>
                  <a:pt x="1598663" y="2561035"/>
                  <a:pt x="1659071" y="2593181"/>
                  <a:pt x="1694604" y="2528888"/>
                </a:cubicBezTo>
                <a:cubicBezTo>
                  <a:pt x="1712371" y="2489596"/>
                  <a:pt x="1627090" y="2418159"/>
                  <a:pt x="1552469" y="2411015"/>
                </a:cubicBezTo>
                <a:cubicBezTo>
                  <a:pt x="1484956" y="2403872"/>
                  <a:pt x="1417442" y="2396728"/>
                  <a:pt x="1353481" y="2411015"/>
                </a:cubicBezTo>
                <a:cubicBezTo>
                  <a:pt x="1275307" y="2428875"/>
                  <a:pt x="1232666" y="2400300"/>
                  <a:pt x="1211346" y="2336007"/>
                </a:cubicBezTo>
                <a:cubicBezTo>
                  <a:pt x="1186473" y="2268141"/>
                  <a:pt x="1140279" y="2232422"/>
                  <a:pt x="1076318" y="2200275"/>
                </a:cubicBezTo>
                <a:cubicBezTo>
                  <a:pt x="919970" y="2121694"/>
                  <a:pt x="770729" y="2028825"/>
                  <a:pt x="600167" y="1982390"/>
                </a:cubicBezTo>
                <a:cubicBezTo>
                  <a:pt x="568187" y="1975246"/>
                  <a:pt x="529100" y="1960959"/>
                  <a:pt x="514886" y="1900238"/>
                </a:cubicBezTo>
                <a:cubicBezTo>
                  <a:pt x="976824" y="1993106"/>
                  <a:pt x="1396121" y="2232422"/>
                  <a:pt x="1872273" y="2218135"/>
                </a:cubicBezTo>
                <a:cubicBezTo>
                  <a:pt x="1744351" y="2143125"/>
                  <a:pt x="1591557" y="2139554"/>
                  <a:pt x="1452975" y="2085975"/>
                </a:cubicBezTo>
                <a:cubicBezTo>
                  <a:pt x="1552469" y="2046685"/>
                  <a:pt x="1644857" y="2089547"/>
                  <a:pt x="1737245" y="2110978"/>
                </a:cubicBezTo>
                <a:cubicBezTo>
                  <a:pt x="1815419" y="2128837"/>
                  <a:pt x="1886486" y="2132410"/>
                  <a:pt x="1893593" y="2021681"/>
                </a:cubicBezTo>
                <a:cubicBezTo>
                  <a:pt x="1893593" y="2010965"/>
                  <a:pt x="1893593" y="2003821"/>
                  <a:pt x="1893593" y="1993106"/>
                </a:cubicBezTo>
                <a:cubicBezTo>
                  <a:pt x="1865166" y="1946672"/>
                  <a:pt x="1826079" y="1925240"/>
                  <a:pt x="1776332" y="1910953"/>
                </a:cubicBezTo>
                <a:cubicBezTo>
                  <a:pt x="1747905" y="1903809"/>
                  <a:pt x="1708818" y="1889522"/>
                  <a:pt x="1708818" y="1857375"/>
                </a:cubicBezTo>
                <a:cubicBezTo>
                  <a:pt x="1712371" y="1735931"/>
                  <a:pt x="1616430" y="1700212"/>
                  <a:pt x="1524043" y="1664493"/>
                </a:cubicBezTo>
                <a:cubicBezTo>
                  <a:pt x="1573790" y="1603772"/>
                  <a:pt x="1616430" y="1646635"/>
                  <a:pt x="1655517" y="1643062"/>
                </a:cubicBezTo>
                <a:cubicBezTo>
                  <a:pt x="1680391" y="1639491"/>
                  <a:pt x="1705264" y="1635919"/>
                  <a:pt x="1705264" y="1603772"/>
                </a:cubicBezTo>
                <a:cubicBezTo>
                  <a:pt x="1705264" y="1578769"/>
                  <a:pt x="1694604" y="1546622"/>
                  <a:pt x="1669731" y="1546622"/>
                </a:cubicBezTo>
                <a:cubicBezTo>
                  <a:pt x="1513383" y="1543050"/>
                  <a:pt x="1424548" y="1371600"/>
                  <a:pt x="1261093" y="1371600"/>
                </a:cubicBezTo>
                <a:cubicBezTo>
                  <a:pt x="1161599" y="1371600"/>
                  <a:pt x="1310841" y="1275159"/>
                  <a:pt x="1229113" y="1235869"/>
                </a:cubicBezTo>
                <a:cubicBezTo>
                  <a:pt x="1211346" y="1225153"/>
                  <a:pt x="1278860" y="1210866"/>
                  <a:pt x="1307287" y="1214437"/>
                </a:cubicBezTo>
                <a:cubicBezTo>
                  <a:pt x="1335714" y="1218009"/>
                  <a:pt x="1360588" y="1243013"/>
                  <a:pt x="1396121" y="1225153"/>
                </a:cubicBezTo>
                <a:cubicBezTo>
                  <a:pt x="1413888" y="1160860"/>
                  <a:pt x="1367694" y="1135856"/>
                  <a:pt x="1325054" y="1117997"/>
                </a:cubicBezTo>
                <a:cubicBezTo>
                  <a:pt x="1232666" y="1075135"/>
                  <a:pt x="1140279" y="1025129"/>
                  <a:pt x="1037231" y="1010841"/>
                </a:cubicBezTo>
                <a:cubicBezTo>
                  <a:pt x="1001698" y="1007269"/>
                  <a:pt x="980377" y="989409"/>
                  <a:pt x="983931" y="953690"/>
                </a:cubicBezTo>
                <a:cubicBezTo>
                  <a:pt x="991037" y="907256"/>
                  <a:pt x="1026571" y="921544"/>
                  <a:pt x="1054998" y="925115"/>
                </a:cubicBezTo>
                <a:cubicBezTo>
                  <a:pt x="1072765" y="928688"/>
                  <a:pt x="1090532" y="939403"/>
                  <a:pt x="1108299" y="914400"/>
                </a:cubicBezTo>
                <a:cubicBezTo>
                  <a:pt x="692555" y="660797"/>
                  <a:pt x="472246" y="675085"/>
                  <a:pt x="6755" y="467915"/>
                </a:cubicBezTo>
                <a:cubicBezTo>
                  <a:pt x="109802" y="428625"/>
                  <a:pt x="184423" y="457200"/>
                  <a:pt x="255490" y="464344"/>
                </a:cubicBezTo>
                <a:cubicBezTo>
                  <a:pt x="433159" y="482203"/>
                  <a:pt x="323004" y="514350"/>
                  <a:pt x="500673" y="535781"/>
                </a:cubicBezTo>
                <a:cubicBezTo>
                  <a:pt x="585954" y="546497"/>
                  <a:pt x="664128" y="582216"/>
                  <a:pt x="760069" y="525066"/>
                </a:cubicBezTo>
                <a:cubicBezTo>
                  <a:pt x="824029" y="485775"/>
                  <a:pt x="927077" y="528637"/>
                  <a:pt x="1005251" y="560785"/>
                </a:cubicBezTo>
                <a:cubicBezTo>
                  <a:pt x="1069212" y="589360"/>
                  <a:pt x="1133172" y="596503"/>
                  <a:pt x="1218453" y="560785"/>
                </a:cubicBezTo>
                <a:cubicBezTo>
                  <a:pt x="1140279" y="539354"/>
                  <a:pt x="1079872" y="521494"/>
                  <a:pt x="1019464" y="507206"/>
                </a:cubicBezTo>
                <a:cubicBezTo>
                  <a:pt x="969717" y="496491"/>
                  <a:pt x="941290" y="471488"/>
                  <a:pt x="944844" y="417909"/>
                </a:cubicBezTo>
                <a:cubicBezTo>
                  <a:pt x="944844" y="389334"/>
                  <a:pt x="934184" y="350044"/>
                  <a:pt x="969717" y="335757"/>
                </a:cubicBezTo>
                <a:cubicBezTo>
                  <a:pt x="998144" y="321469"/>
                  <a:pt x="1037231" y="335757"/>
                  <a:pt x="1051445" y="360759"/>
                </a:cubicBezTo>
                <a:cubicBezTo>
                  <a:pt x="1069212" y="407194"/>
                  <a:pt x="1086978" y="450056"/>
                  <a:pt x="1147386" y="453629"/>
                </a:cubicBezTo>
                <a:cubicBezTo>
                  <a:pt x="1229113" y="460771"/>
                  <a:pt x="1182919" y="432197"/>
                  <a:pt x="1168706" y="396478"/>
                </a:cubicBezTo>
                <a:cubicBezTo>
                  <a:pt x="1154492" y="357188"/>
                  <a:pt x="1197133" y="346472"/>
                  <a:pt x="1225560" y="353615"/>
                </a:cubicBezTo>
                <a:cubicBezTo>
                  <a:pt x="1332161" y="385763"/>
                  <a:pt x="1442315" y="328613"/>
                  <a:pt x="1552469" y="375047"/>
                </a:cubicBezTo>
                <a:cubicBezTo>
                  <a:pt x="1524043" y="260747"/>
                  <a:pt x="1463635" y="210741"/>
                  <a:pt x="1335714" y="192881"/>
                </a:cubicBezTo>
                <a:cubicBezTo>
                  <a:pt x="1289520" y="189310"/>
                  <a:pt x="1239773" y="196453"/>
                  <a:pt x="1197133" y="164306"/>
                </a:cubicBezTo>
                <a:cubicBezTo>
                  <a:pt x="1172259" y="146447"/>
                  <a:pt x="1147386" y="125016"/>
                  <a:pt x="1165153" y="89297"/>
                </a:cubicBezTo>
                <a:cubicBezTo>
                  <a:pt x="1175813" y="64294"/>
                  <a:pt x="1204239" y="64294"/>
                  <a:pt x="1229113" y="71437"/>
                </a:cubicBezTo>
                <a:cubicBezTo>
                  <a:pt x="1332161" y="110728"/>
                  <a:pt x="1442315" y="121444"/>
                  <a:pt x="1548916" y="135731"/>
                </a:cubicBezTo>
                <a:cubicBezTo>
                  <a:pt x="1566683" y="139303"/>
                  <a:pt x="1584450" y="146447"/>
                  <a:pt x="1602217" y="110728"/>
                </a:cubicBezTo>
                <a:cubicBezTo>
                  <a:pt x="1477849" y="78581"/>
                  <a:pt x="1357034" y="35719"/>
                  <a:pt x="1232666" y="0"/>
                </a:cubicBezTo>
                <a:close/>
              </a:path>
            </a:pathLst>
          </a:custGeom>
          <a:solidFill>
            <a:schemeClr val="accent1">
              <a:alpha val="20000"/>
            </a:schemeClr>
          </a:solidFill>
          <a:ln w="32707" cap="flat">
            <a:noFill/>
            <a:prstDash val="solid"/>
            <a:miter/>
          </a:ln>
        </p:spPr>
        <p:txBody>
          <a:bodyPr rtlCol="0" anchor="ctr"/>
          <a:lstStyle/>
          <a:p>
            <a:endParaRPr lang="en-US">
              <a:solidFill>
                <a:schemeClr val="tx1"/>
              </a:solidFill>
            </a:endParaRPr>
          </a:p>
        </p:txBody>
      </p:sp>
      <p:sp>
        <p:nvSpPr>
          <p:cNvPr id="2" name="Title 1">
            <a:extLst>
              <a:ext uri="{FF2B5EF4-FFF2-40B4-BE49-F238E27FC236}">
                <a16:creationId xmlns:a16="http://schemas.microsoft.com/office/drawing/2014/main" id="{146AD042-DE90-4088-8A07-B9A64C2CE03E}"/>
              </a:ext>
            </a:extLst>
          </p:cNvPr>
          <p:cNvSpPr>
            <a:spLocks noGrp="1"/>
          </p:cNvSpPr>
          <p:nvPr>
            <p:ph type="title"/>
          </p:nvPr>
        </p:nvSpPr>
        <p:spPr>
          <a:xfrm>
            <a:off x="839788" y="640080"/>
            <a:ext cx="3886200" cy="2953512"/>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BF2FFC98-62A0-445A-BEDA-785BE925A1D8}"/>
              </a:ext>
            </a:extLst>
          </p:cNvPr>
          <p:cNvSpPr>
            <a:spLocks noGrp="1"/>
          </p:cNvSpPr>
          <p:nvPr>
            <p:ph idx="1"/>
          </p:nvPr>
        </p:nvSpPr>
        <p:spPr>
          <a:xfrm>
            <a:off x="7059168" y="640080"/>
            <a:ext cx="4489704" cy="5596128"/>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DB4D7827-8489-4EE4-88EE-16685FE6DE8A}"/>
              </a:ext>
            </a:extLst>
          </p:cNvPr>
          <p:cNvSpPr>
            <a:spLocks noGrp="1"/>
          </p:cNvSpPr>
          <p:nvPr>
            <p:ph type="body" sz="half" idx="2"/>
          </p:nvPr>
        </p:nvSpPr>
        <p:spPr>
          <a:xfrm>
            <a:off x="839788" y="3776472"/>
            <a:ext cx="3886200" cy="246888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33534F-EA91-4A50-B0F6-10D689E458EF}"/>
              </a:ext>
            </a:extLst>
          </p:cNvPr>
          <p:cNvSpPr>
            <a:spLocks noGrp="1"/>
          </p:cNvSpPr>
          <p:nvPr>
            <p:ph type="dt" sz="half" idx="10"/>
          </p:nvPr>
        </p:nvSpPr>
        <p:spPr/>
        <p:txBody>
          <a:bodyPr/>
          <a:lstStyle/>
          <a:p>
            <a:fld id="{3C04E684-10F4-4CC3-A0B9-F03AA7BE37CF}" type="datetimeFigureOut">
              <a:rPr lang="en-US" smtClean="0"/>
              <a:t>10/5/2022</a:t>
            </a:fld>
            <a:endParaRPr lang="en-US"/>
          </a:p>
        </p:txBody>
      </p:sp>
      <p:sp>
        <p:nvSpPr>
          <p:cNvPr id="6" name="Footer Placeholder 5">
            <a:extLst>
              <a:ext uri="{FF2B5EF4-FFF2-40B4-BE49-F238E27FC236}">
                <a16:creationId xmlns:a16="http://schemas.microsoft.com/office/drawing/2014/main" id="{6C20F3F7-8B4B-4015-AA9C-109D05B2F146}"/>
              </a:ext>
            </a:extLst>
          </p:cNvPr>
          <p:cNvSpPr>
            <a:spLocks noGrp="1"/>
          </p:cNvSpPr>
          <p:nvPr>
            <p:ph type="ftr" sz="quarter" idx="11"/>
          </p:nvPr>
        </p:nvSpPr>
        <p:spPr/>
        <p:txBody>
          <a:bodyPr/>
          <a:lstStyle>
            <a:lvl1pPr algn="l">
              <a:defRPr/>
            </a:lvl1pPr>
          </a:lstStyle>
          <a:p>
            <a:endParaRPr lang="en-US"/>
          </a:p>
        </p:txBody>
      </p:sp>
      <p:sp>
        <p:nvSpPr>
          <p:cNvPr id="7" name="Slide Number Placeholder 6">
            <a:extLst>
              <a:ext uri="{FF2B5EF4-FFF2-40B4-BE49-F238E27FC236}">
                <a16:creationId xmlns:a16="http://schemas.microsoft.com/office/drawing/2014/main" id="{910B6EE2-78A1-4D01-87BE-A1487FBD271F}"/>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297791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Graphic 1" descr="Tag=AccentColor&#10;Flavor=Light&#10;Target=Fill">
            <a:extLst>
              <a:ext uri="{FF2B5EF4-FFF2-40B4-BE49-F238E27FC236}">
                <a16:creationId xmlns:a16="http://schemas.microsoft.com/office/drawing/2014/main" id="{0EE21C0F-70D8-4F3C-9392-07559C90EE6E}"/>
              </a:ext>
            </a:extLst>
          </p:cNvPr>
          <p:cNvSpPr/>
          <p:nvPr/>
        </p:nvSpPr>
        <p:spPr>
          <a:xfrm rot="10800000" flipH="1" flipV="1">
            <a:off x="684965" y="1332237"/>
            <a:ext cx="5263732" cy="3841102"/>
          </a:xfrm>
          <a:custGeom>
            <a:avLst/>
            <a:gdLst>
              <a:gd name="connsiteX0" fmla="*/ 5458905 w 6886274"/>
              <a:gd name="connsiteY0" fmla="*/ 754119 h 5025119"/>
              <a:gd name="connsiteX1" fmla="*/ 3455557 w 6886274"/>
              <a:gd name="connsiteY1" fmla="*/ 1027709 h 5025119"/>
              <a:gd name="connsiteX2" fmla="*/ 3338677 w 6886274"/>
              <a:gd name="connsiteY2" fmla="*/ 1021381 h 5025119"/>
              <a:gd name="connsiteX3" fmla="*/ 2518280 w 6886274"/>
              <a:gd name="connsiteY3" fmla="*/ 980435 h 5025119"/>
              <a:gd name="connsiteX4" fmla="*/ 1673687 w 6886274"/>
              <a:gd name="connsiteY4" fmla="*/ 739229 h 5025119"/>
              <a:gd name="connsiteX5" fmla="*/ 1183459 w 6886274"/>
              <a:gd name="connsiteY5" fmla="*/ 397149 h 5025119"/>
              <a:gd name="connsiteX6" fmla="*/ 977987 w 6886274"/>
              <a:gd name="connsiteY6" fmla="*/ 241184 h 5025119"/>
              <a:gd name="connsiteX7" fmla="*/ 788150 w 6886274"/>
              <a:gd name="connsiteY7" fmla="*/ 66980 h 5025119"/>
              <a:gd name="connsiteX8" fmla="*/ 721148 w 6886274"/>
              <a:gd name="connsiteY8" fmla="*/ 31990 h 5025119"/>
              <a:gd name="connsiteX9" fmla="*/ 701792 w 6886274"/>
              <a:gd name="connsiteY9" fmla="*/ 32362 h 5025119"/>
              <a:gd name="connsiteX10" fmla="*/ 686530 w 6886274"/>
              <a:gd name="connsiteY10" fmla="*/ 43157 h 5025119"/>
              <a:gd name="connsiteX11" fmla="*/ 693603 w 6886274"/>
              <a:gd name="connsiteY11" fmla="*/ 58046 h 5025119"/>
              <a:gd name="connsiteX12" fmla="*/ 705886 w 6886274"/>
              <a:gd name="connsiteY12" fmla="*/ 65491 h 5025119"/>
              <a:gd name="connsiteX13" fmla="*/ 762838 w 6886274"/>
              <a:gd name="connsiteY13" fmla="*/ 112764 h 5025119"/>
              <a:gd name="connsiteX14" fmla="*/ 764327 w 6886274"/>
              <a:gd name="connsiteY14" fmla="*/ 140309 h 5025119"/>
              <a:gd name="connsiteX15" fmla="*/ 775121 w 6886274"/>
              <a:gd name="connsiteY15" fmla="*/ 159666 h 5025119"/>
              <a:gd name="connsiteX16" fmla="*/ 823139 w 6886274"/>
              <a:gd name="connsiteY16" fmla="*/ 176416 h 5025119"/>
              <a:gd name="connsiteX17" fmla="*/ 707748 w 6886274"/>
              <a:gd name="connsiteY17" fmla="*/ 109414 h 5025119"/>
              <a:gd name="connsiteX18" fmla="*/ 681319 w 6886274"/>
              <a:gd name="connsiteY18" fmla="*/ 69958 h 5025119"/>
              <a:gd name="connsiteX19" fmla="*/ 640746 w 6886274"/>
              <a:gd name="connsiteY19" fmla="*/ 67352 h 5025119"/>
              <a:gd name="connsiteX20" fmla="*/ 614318 w 6886274"/>
              <a:gd name="connsiteY20" fmla="*/ 61396 h 5025119"/>
              <a:gd name="connsiteX21" fmla="*/ 560716 w 6886274"/>
              <a:gd name="connsiteY21" fmla="*/ 3701 h 5025119"/>
              <a:gd name="connsiteX22" fmla="*/ 540616 w 6886274"/>
              <a:gd name="connsiteY22" fmla="*/ 3701 h 5025119"/>
              <a:gd name="connsiteX23" fmla="*/ 543594 w 6886274"/>
              <a:gd name="connsiteY23" fmla="*/ 21940 h 5025119"/>
              <a:gd name="connsiteX24" fmla="*/ 558855 w 6886274"/>
              <a:gd name="connsiteY24" fmla="*/ 51346 h 5025119"/>
              <a:gd name="connsiteX25" fmla="*/ 557366 w 6886274"/>
              <a:gd name="connsiteY25" fmla="*/ 72563 h 5025119"/>
              <a:gd name="connsiteX26" fmla="*/ 570022 w 6886274"/>
              <a:gd name="connsiteY26" fmla="*/ 120209 h 5025119"/>
              <a:gd name="connsiteX27" fmla="*/ 599801 w 6886274"/>
              <a:gd name="connsiteY27" fmla="*/ 192794 h 5025119"/>
              <a:gd name="connsiteX28" fmla="*/ 614318 w 6886274"/>
              <a:gd name="connsiteY28" fmla="*/ 212150 h 5025119"/>
              <a:gd name="connsiteX29" fmla="*/ 623996 w 6886274"/>
              <a:gd name="connsiteY29" fmla="*/ 220711 h 5025119"/>
              <a:gd name="connsiteX30" fmla="*/ 821278 w 6886274"/>
              <a:gd name="connsiteY30" fmla="*/ 503235 h 5025119"/>
              <a:gd name="connsiteX31" fmla="*/ 1033822 w 6886274"/>
              <a:gd name="connsiteY31" fmla="*/ 694562 h 5025119"/>
              <a:gd name="connsiteX32" fmla="*/ 1039406 w 6886274"/>
              <a:gd name="connsiteY32" fmla="*/ 702378 h 5025119"/>
              <a:gd name="connsiteX33" fmla="*/ 944114 w 6886274"/>
              <a:gd name="connsiteY33" fmla="*/ 662550 h 5025119"/>
              <a:gd name="connsiteX34" fmla="*/ 733432 w 6886274"/>
              <a:gd name="connsiteY34" fmla="*/ 500629 h 5025119"/>
              <a:gd name="connsiteX35" fmla="*/ 606501 w 6886274"/>
              <a:gd name="connsiteY35" fmla="*/ 399755 h 5025119"/>
              <a:gd name="connsiteX36" fmla="*/ 588634 w 6886274"/>
              <a:gd name="connsiteY36" fmla="*/ 381143 h 5025119"/>
              <a:gd name="connsiteX37" fmla="*/ 575978 w 6886274"/>
              <a:gd name="connsiteY37" fmla="*/ 375560 h 5025119"/>
              <a:gd name="connsiteX38" fmla="*/ 567044 w 6886274"/>
              <a:gd name="connsiteY38" fmla="*/ 388588 h 5025119"/>
              <a:gd name="connsiteX39" fmla="*/ 578956 w 6886274"/>
              <a:gd name="connsiteY39" fmla="*/ 437722 h 5025119"/>
              <a:gd name="connsiteX40" fmla="*/ 675736 w 6886274"/>
              <a:gd name="connsiteY40" fmla="*/ 535619 h 5025119"/>
              <a:gd name="connsiteX41" fmla="*/ 811600 w 6886274"/>
              <a:gd name="connsiteY41" fmla="*/ 652872 h 5025119"/>
              <a:gd name="connsiteX42" fmla="*/ 818300 w 6886274"/>
              <a:gd name="connsiteY42" fmla="*/ 666272 h 5025119"/>
              <a:gd name="connsiteX43" fmla="*/ 741621 w 6886274"/>
              <a:gd name="connsiteY43" fmla="*/ 608576 h 5025119"/>
              <a:gd name="connsiteX44" fmla="*/ 666430 w 6886274"/>
              <a:gd name="connsiteY44" fmla="*/ 553114 h 5025119"/>
              <a:gd name="connsiteX45" fmla="*/ 645585 w 6886274"/>
              <a:gd name="connsiteY45" fmla="*/ 547903 h 5025119"/>
              <a:gd name="connsiteX46" fmla="*/ 640002 w 6886274"/>
              <a:gd name="connsiteY46" fmla="*/ 570236 h 5025119"/>
              <a:gd name="connsiteX47" fmla="*/ 675736 w 6886274"/>
              <a:gd name="connsiteY47" fmla="*/ 628677 h 5025119"/>
              <a:gd name="connsiteX48" fmla="*/ 855896 w 6886274"/>
              <a:gd name="connsiteY48" fmla="*/ 786875 h 5025119"/>
              <a:gd name="connsiteX49" fmla="*/ 946348 w 6886274"/>
              <a:gd name="connsiteY49" fmla="*/ 877699 h 5025119"/>
              <a:gd name="connsiteX50" fmla="*/ 950442 w 6886274"/>
              <a:gd name="connsiteY50" fmla="*/ 899661 h 5025119"/>
              <a:gd name="connsiteX51" fmla="*/ 991760 w 6886274"/>
              <a:gd name="connsiteY51" fmla="*/ 937629 h 5025119"/>
              <a:gd name="connsiteX52" fmla="*/ 1018188 w 6886274"/>
              <a:gd name="connsiteY52" fmla="*/ 945445 h 5025119"/>
              <a:gd name="connsiteX53" fmla="*/ 1315601 w 6886274"/>
              <a:gd name="connsiteY53" fmla="*/ 1196329 h 5025119"/>
              <a:gd name="connsiteX54" fmla="*/ 1454443 w 6886274"/>
              <a:gd name="connsiteY54" fmla="*/ 1279709 h 5025119"/>
              <a:gd name="connsiteX55" fmla="*/ 1454443 w 6886274"/>
              <a:gd name="connsiteY55" fmla="*/ 1285665 h 5025119"/>
              <a:gd name="connsiteX56" fmla="*/ 1453327 w 6886274"/>
              <a:gd name="connsiteY56" fmla="*/ 1291993 h 5025119"/>
              <a:gd name="connsiteX57" fmla="*/ 1256416 w 6886274"/>
              <a:gd name="connsiteY57" fmla="*/ 1166923 h 5025119"/>
              <a:gd name="connsiteX58" fmla="*/ 745715 w 6886274"/>
              <a:gd name="connsiteY58" fmla="*/ 798786 h 5025119"/>
              <a:gd name="connsiteX59" fmla="*/ 592356 w 6886274"/>
              <a:gd name="connsiteY59" fmla="*/ 656966 h 5025119"/>
              <a:gd name="connsiteX60" fmla="*/ 485526 w 6886274"/>
              <a:gd name="connsiteY60" fmla="*/ 567259 h 5025119"/>
              <a:gd name="connsiteX61" fmla="*/ 430063 w 6886274"/>
              <a:gd name="connsiteY61" fmla="*/ 550136 h 5025119"/>
              <a:gd name="connsiteX62" fmla="*/ 408846 w 6886274"/>
              <a:gd name="connsiteY62" fmla="*/ 563164 h 5025119"/>
              <a:gd name="connsiteX63" fmla="*/ 421130 w 6886274"/>
              <a:gd name="connsiteY63" fmla="*/ 581403 h 5025119"/>
              <a:gd name="connsiteX64" fmla="*/ 426713 w 6886274"/>
              <a:gd name="connsiteY64" fmla="*/ 584009 h 5025119"/>
              <a:gd name="connsiteX65" fmla="*/ 487015 w 6886274"/>
              <a:gd name="connsiteY65" fmla="*/ 635005 h 5025119"/>
              <a:gd name="connsiteX66" fmla="*/ 487015 w 6886274"/>
              <a:gd name="connsiteY66" fmla="*/ 655105 h 5025119"/>
              <a:gd name="connsiteX67" fmla="*/ 497437 w 6886274"/>
              <a:gd name="connsiteY67" fmla="*/ 678183 h 5025119"/>
              <a:gd name="connsiteX68" fmla="*/ 539871 w 6886274"/>
              <a:gd name="connsiteY68" fmla="*/ 691584 h 5025119"/>
              <a:gd name="connsiteX69" fmla="*/ 485898 w 6886274"/>
              <a:gd name="connsiteY69" fmla="*/ 681906 h 5025119"/>
              <a:gd name="connsiteX70" fmla="*/ 410335 w 6886274"/>
              <a:gd name="connsiteY70" fmla="*/ 600387 h 5025119"/>
              <a:gd name="connsiteX71" fmla="*/ 397307 w 6886274"/>
              <a:gd name="connsiteY71" fmla="*/ 582892 h 5025119"/>
              <a:gd name="connsiteX72" fmla="*/ 363062 w 6886274"/>
              <a:gd name="connsiteY72" fmla="*/ 584009 h 5025119"/>
              <a:gd name="connsiteX73" fmla="*/ 334772 w 6886274"/>
              <a:gd name="connsiteY73" fmla="*/ 578426 h 5025119"/>
              <a:gd name="connsiteX74" fmla="*/ 281915 w 6886274"/>
              <a:gd name="connsiteY74" fmla="*/ 522219 h 5025119"/>
              <a:gd name="connsiteX75" fmla="*/ 263304 w 6886274"/>
              <a:gd name="connsiteY75" fmla="*/ 521846 h 5025119"/>
              <a:gd name="connsiteX76" fmla="*/ 263676 w 6886274"/>
              <a:gd name="connsiteY76" fmla="*/ 538225 h 5025119"/>
              <a:gd name="connsiteX77" fmla="*/ 275215 w 6886274"/>
              <a:gd name="connsiteY77" fmla="*/ 563164 h 5025119"/>
              <a:gd name="connsiteX78" fmla="*/ 271121 w 6886274"/>
              <a:gd name="connsiteY78" fmla="*/ 604854 h 5025119"/>
              <a:gd name="connsiteX79" fmla="*/ 274471 w 6886274"/>
              <a:gd name="connsiteY79" fmla="*/ 627560 h 5025119"/>
              <a:gd name="connsiteX80" fmla="*/ 319138 w 6886274"/>
              <a:gd name="connsiteY80" fmla="*/ 718012 h 5025119"/>
              <a:gd name="connsiteX81" fmla="*/ 326583 w 6886274"/>
              <a:gd name="connsiteY81" fmla="*/ 729551 h 5025119"/>
              <a:gd name="connsiteX82" fmla="*/ 349289 w 6886274"/>
              <a:gd name="connsiteY82" fmla="*/ 748163 h 5025119"/>
              <a:gd name="connsiteX83" fmla="*/ 528332 w 6886274"/>
              <a:gd name="connsiteY83" fmla="*/ 1007608 h 5025119"/>
              <a:gd name="connsiteX84" fmla="*/ 766932 w 6886274"/>
              <a:gd name="connsiteY84" fmla="*/ 1222758 h 5025119"/>
              <a:gd name="connsiteX85" fmla="*/ 681319 w 6886274"/>
              <a:gd name="connsiteY85" fmla="*/ 1190746 h 5025119"/>
              <a:gd name="connsiteX86" fmla="*/ 469520 w 6886274"/>
              <a:gd name="connsiteY86" fmla="*/ 1032920 h 5025119"/>
              <a:gd name="connsiteX87" fmla="*/ 325466 w 6886274"/>
              <a:gd name="connsiteY87" fmla="*/ 917900 h 5025119"/>
              <a:gd name="connsiteX88" fmla="*/ 312066 w 6886274"/>
              <a:gd name="connsiteY88" fmla="*/ 903383 h 5025119"/>
              <a:gd name="connsiteX89" fmla="*/ 296805 w 6886274"/>
              <a:gd name="connsiteY89" fmla="*/ 895566 h 5025119"/>
              <a:gd name="connsiteX90" fmla="*/ 288243 w 6886274"/>
              <a:gd name="connsiteY90" fmla="*/ 910828 h 5025119"/>
              <a:gd name="connsiteX91" fmla="*/ 309460 w 6886274"/>
              <a:gd name="connsiteY91" fmla="*/ 971129 h 5025119"/>
              <a:gd name="connsiteX92" fmla="*/ 407729 w 6886274"/>
              <a:gd name="connsiteY92" fmla="*/ 1062698 h 5025119"/>
              <a:gd name="connsiteX93" fmla="*/ 544338 w 6886274"/>
              <a:gd name="connsiteY93" fmla="*/ 1189257 h 5025119"/>
              <a:gd name="connsiteX94" fmla="*/ 454630 w 6886274"/>
              <a:gd name="connsiteY94" fmla="*/ 1120766 h 5025119"/>
              <a:gd name="connsiteX95" fmla="*/ 385396 w 6886274"/>
              <a:gd name="connsiteY95" fmla="*/ 1070515 h 5025119"/>
              <a:gd name="connsiteX96" fmla="*/ 366040 w 6886274"/>
              <a:gd name="connsiteY96" fmla="*/ 1067537 h 5025119"/>
              <a:gd name="connsiteX97" fmla="*/ 361573 w 6886274"/>
              <a:gd name="connsiteY97" fmla="*/ 1086149 h 5025119"/>
              <a:gd name="connsiteX98" fmla="*/ 402146 w 6886274"/>
              <a:gd name="connsiteY98" fmla="*/ 1152778 h 5025119"/>
              <a:gd name="connsiteX99" fmla="*/ 475475 w 6886274"/>
              <a:gd name="connsiteY99" fmla="*/ 1218663 h 5025119"/>
              <a:gd name="connsiteX100" fmla="*/ 393957 w 6886274"/>
              <a:gd name="connsiteY100" fmla="*/ 1201913 h 5025119"/>
              <a:gd name="connsiteX101" fmla="*/ 460586 w 6886274"/>
              <a:gd name="connsiteY101" fmla="*/ 1260353 h 5025119"/>
              <a:gd name="connsiteX102" fmla="*/ 561089 w 6886274"/>
              <a:gd name="connsiteY102" fmla="*/ 1291993 h 5025119"/>
              <a:gd name="connsiteX103" fmla="*/ 602034 w 6886274"/>
              <a:gd name="connsiteY103" fmla="*/ 1328843 h 5025119"/>
              <a:gd name="connsiteX104" fmla="*/ 641863 w 6886274"/>
              <a:gd name="connsiteY104" fmla="*/ 1368672 h 5025119"/>
              <a:gd name="connsiteX105" fmla="*/ 651541 w 6886274"/>
              <a:gd name="connsiteY105" fmla="*/ 1404406 h 5025119"/>
              <a:gd name="connsiteX106" fmla="*/ 688392 w 6886274"/>
              <a:gd name="connsiteY106" fmla="*/ 1457263 h 5025119"/>
              <a:gd name="connsiteX107" fmla="*/ 692486 w 6886274"/>
              <a:gd name="connsiteY107" fmla="*/ 1458008 h 5025119"/>
              <a:gd name="connsiteX108" fmla="*/ 719287 w 6886274"/>
              <a:gd name="connsiteY108" fmla="*/ 1485181 h 5025119"/>
              <a:gd name="connsiteX109" fmla="*/ 745343 w 6886274"/>
              <a:gd name="connsiteY109" fmla="*/ 1512353 h 5025119"/>
              <a:gd name="connsiteX110" fmla="*/ 750926 w 6886274"/>
              <a:gd name="connsiteY110" fmla="*/ 1516448 h 5025119"/>
              <a:gd name="connsiteX111" fmla="*/ 890141 w 6886274"/>
              <a:gd name="connsiteY111" fmla="*/ 1685813 h 5025119"/>
              <a:gd name="connsiteX112" fmla="*/ 899074 w 6886274"/>
              <a:gd name="connsiteY112" fmla="*/ 1693630 h 5025119"/>
              <a:gd name="connsiteX113" fmla="*/ 605012 w 6886274"/>
              <a:gd name="connsiteY113" fmla="*/ 1669435 h 5025119"/>
              <a:gd name="connsiteX114" fmla="*/ 229431 w 6886274"/>
              <a:gd name="connsiteY114" fmla="*/ 1545110 h 5025119"/>
              <a:gd name="connsiteX115" fmla="*/ 251765 w 6886274"/>
              <a:gd name="connsiteY115" fmla="*/ 1614717 h 5025119"/>
              <a:gd name="connsiteX116" fmla="*/ 237992 w 6886274"/>
              <a:gd name="connsiteY116" fmla="*/ 1675391 h 5025119"/>
              <a:gd name="connsiteX117" fmla="*/ 232781 w 6886274"/>
              <a:gd name="connsiteY117" fmla="*/ 1807160 h 5025119"/>
              <a:gd name="connsiteX118" fmla="*/ 236131 w 6886274"/>
              <a:gd name="connsiteY118" fmla="*/ 1828750 h 5025119"/>
              <a:gd name="connsiteX119" fmla="*/ 152007 w 6886274"/>
              <a:gd name="connsiteY119" fmla="*/ 1842150 h 5025119"/>
              <a:gd name="connsiteX120" fmla="*/ 653030 w 6886274"/>
              <a:gd name="connsiteY120" fmla="*/ 2213265 h 5025119"/>
              <a:gd name="connsiteX121" fmla="*/ 318394 w 6886274"/>
              <a:gd name="connsiteY121" fmla="*/ 2143285 h 5025119"/>
              <a:gd name="connsiteX122" fmla="*/ 272982 w 6886274"/>
              <a:gd name="connsiteY122" fmla="*/ 2258305 h 5025119"/>
              <a:gd name="connsiteX123" fmla="*/ 430435 w 6886274"/>
              <a:gd name="connsiteY123" fmla="*/ 2360668 h 5025119"/>
              <a:gd name="connsiteX124" fmla="*/ 488876 w 6886274"/>
              <a:gd name="connsiteY124" fmla="*/ 2563162 h 5025119"/>
              <a:gd name="connsiteX125" fmla="*/ 460586 w 6886274"/>
              <a:gd name="connsiteY125" fmla="*/ 2748533 h 5025119"/>
              <a:gd name="connsiteX126" fmla="*/ 393212 w 6886274"/>
              <a:gd name="connsiteY126" fmla="*/ 2807345 h 5025119"/>
              <a:gd name="connsiteX127" fmla="*/ 295688 w 6886274"/>
              <a:gd name="connsiteY127" fmla="*/ 2913059 h 5025119"/>
              <a:gd name="connsiteX128" fmla="*/ 235386 w 6886274"/>
              <a:gd name="connsiteY128" fmla="*/ 2978572 h 5025119"/>
              <a:gd name="connsiteX129" fmla="*/ 25448 w 6886274"/>
              <a:gd name="connsiteY129" fmla="*/ 2952888 h 5025119"/>
              <a:gd name="connsiteX130" fmla="*/ 305738 w 6886274"/>
              <a:gd name="connsiteY130" fmla="*/ 3119275 h 5025119"/>
              <a:gd name="connsiteX131" fmla="*/ 79049 w 6886274"/>
              <a:gd name="connsiteY131" fmla="*/ 3098430 h 5025119"/>
              <a:gd name="connsiteX132" fmla="*/ 4975 w 6886274"/>
              <a:gd name="connsiteY132" fmla="*/ 3109969 h 5025119"/>
              <a:gd name="connsiteX133" fmla="*/ 47037 w 6886274"/>
              <a:gd name="connsiteY133" fmla="*/ 3163943 h 5025119"/>
              <a:gd name="connsiteX134" fmla="*/ 213425 w 6886274"/>
              <a:gd name="connsiteY134" fmla="*/ 3255139 h 5025119"/>
              <a:gd name="connsiteX135" fmla="*/ 556622 w 6886274"/>
              <a:gd name="connsiteY135" fmla="*/ 3502301 h 5025119"/>
              <a:gd name="connsiteX136" fmla="*/ 224592 w 6886274"/>
              <a:gd name="connsiteY136" fmla="*/ 3388771 h 5025119"/>
              <a:gd name="connsiteX137" fmla="*/ 574861 w 6886274"/>
              <a:gd name="connsiteY137" fmla="*/ 3643004 h 5025119"/>
              <a:gd name="connsiteX138" fmla="*/ 652657 w 6886274"/>
              <a:gd name="connsiteY138" fmla="*/ 3727501 h 5025119"/>
              <a:gd name="connsiteX139" fmla="*/ 810111 w 6886274"/>
              <a:gd name="connsiteY139" fmla="*/ 3937067 h 5025119"/>
              <a:gd name="connsiteX140" fmla="*/ 802294 w 6886274"/>
              <a:gd name="connsiteY140" fmla="*/ 3960890 h 5025119"/>
              <a:gd name="connsiteX141" fmla="*/ 620646 w 6886274"/>
              <a:gd name="connsiteY141" fmla="*/ 3927017 h 5025119"/>
              <a:gd name="connsiteX142" fmla="*/ 856268 w 6886274"/>
              <a:gd name="connsiteY142" fmla="*/ 4103082 h 5025119"/>
              <a:gd name="connsiteX143" fmla="*/ 1099707 w 6886274"/>
              <a:gd name="connsiteY143" fmla="*/ 4238574 h 5025119"/>
              <a:gd name="connsiteX144" fmla="*/ 926992 w 6886274"/>
              <a:gd name="connsiteY144" fmla="*/ 4218102 h 5025119"/>
              <a:gd name="connsiteX145" fmla="*/ 689508 w 6886274"/>
              <a:gd name="connsiteY145" fmla="*/ 4140677 h 5025119"/>
              <a:gd name="connsiteX146" fmla="*/ 606873 w 6886274"/>
              <a:gd name="connsiteY146" fmla="*/ 4169711 h 5025119"/>
              <a:gd name="connsiteX147" fmla="*/ 831701 w 6886274"/>
              <a:gd name="connsiteY147" fmla="*/ 4297759 h 5025119"/>
              <a:gd name="connsiteX148" fmla="*/ 960493 w 6886274"/>
              <a:gd name="connsiteY148" fmla="*/ 4356944 h 5025119"/>
              <a:gd name="connsiteX149" fmla="*/ 1012233 w 6886274"/>
              <a:gd name="connsiteY149" fmla="*/ 4402356 h 5025119"/>
              <a:gd name="connsiteX150" fmla="*/ 1159636 w 6886274"/>
              <a:gd name="connsiteY150" fmla="*/ 4564276 h 5025119"/>
              <a:gd name="connsiteX151" fmla="*/ 1592169 w 6886274"/>
              <a:gd name="connsiteY151" fmla="*/ 4741458 h 5025119"/>
              <a:gd name="connsiteX152" fmla="*/ 3110499 w 6886274"/>
              <a:gd name="connsiteY152" fmla="*/ 5032171 h 5025119"/>
              <a:gd name="connsiteX153" fmla="*/ 6033630 w 6886274"/>
              <a:gd name="connsiteY153" fmla="*/ 4091915 h 5025119"/>
              <a:gd name="connsiteX154" fmla="*/ 6180661 w 6886274"/>
              <a:gd name="connsiteY154" fmla="*/ 3957912 h 5025119"/>
              <a:gd name="connsiteX155" fmla="*/ 6305359 w 6886274"/>
              <a:gd name="connsiteY155" fmla="*/ 3837309 h 5025119"/>
              <a:gd name="connsiteX156" fmla="*/ 6240218 w 6886274"/>
              <a:gd name="connsiteY156" fmla="*/ 3796364 h 5025119"/>
              <a:gd name="connsiteX157" fmla="*/ 6328437 w 6886274"/>
              <a:gd name="connsiteY157" fmla="*/ 3681344 h 5025119"/>
              <a:gd name="connsiteX158" fmla="*/ 6608355 w 6886274"/>
              <a:gd name="connsiteY158" fmla="*/ 3326236 h 5025119"/>
              <a:gd name="connsiteX159" fmla="*/ 6731191 w 6886274"/>
              <a:gd name="connsiteY159" fmla="*/ 3248067 h 5025119"/>
              <a:gd name="connsiteX160" fmla="*/ 6880456 w 6886274"/>
              <a:gd name="connsiteY160" fmla="*/ 3051529 h 5025119"/>
              <a:gd name="connsiteX161" fmla="*/ 6901673 w 6886274"/>
              <a:gd name="connsiteY161" fmla="*/ 2763795 h 5025119"/>
              <a:gd name="connsiteX162" fmla="*/ 6871150 w 6886274"/>
              <a:gd name="connsiteY162" fmla="*/ 2948421 h 5025119"/>
              <a:gd name="connsiteX163" fmla="*/ 6848444 w 6886274"/>
              <a:gd name="connsiteY163" fmla="*/ 2890353 h 5025119"/>
              <a:gd name="connsiteX164" fmla="*/ 6878223 w 6886274"/>
              <a:gd name="connsiteY164" fmla="*/ 2873230 h 5025119"/>
              <a:gd name="connsiteX165" fmla="*/ 6762459 w 6886274"/>
              <a:gd name="connsiteY165" fmla="*/ 2568745 h 5025119"/>
              <a:gd name="connsiteX166" fmla="*/ 6673123 w 6886274"/>
              <a:gd name="connsiteY166" fmla="*/ 2451493 h 5025119"/>
              <a:gd name="connsiteX167" fmla="*/ 6662700 w 6886274"/>
              <a:gd name="connsiteY167" fmla="*/ 2346896 h 5025119"/>
              <a:gd name="connsiteX168" fmla="*/ 6487752 w 6886274"/>
              <a:gd name="connsiteY168" fmla="*/ 2285105 h 5025119"/>
              <a:gd name="connsiteX169" fmla="*/ 6652278 w 6886274"/>
              <a:gd name="connsiteY169" fmla="*/ 2063628 h 5025119"/>
              <a:gd name="connsiteX170" fmla="*/ 6668656 w 6886274"/>
              <a:gd name="connsiteY170" fmla="*/ 2017843 h 5025119"/>
              <a:gd name="connsiteX171" fmla="*/ 6570015 w 6886274"/>
              <a:gd name="connsiteY171" fmla="*/ 1854062 h 5025119"/>
              <a:gd name="connsiteX172" fmla="*/ 6554009 w 6886274"/>
              <a:gd name="connsiteY172" fmla="*/ 1827633 h 5025119"/>
              <a:gd name="connsiteX173" fmla="*/ 6517531 w 6886274"/>
              <a:gd name="connsiteY173" fmla="*/ 1775149 h 5025119"/>
              <a:gd name="connsiteX174" fmla="*/ 6412934 w 6886274"/>
              <a:gd name="connsiteY174" fmla="*/ 1762493 h 5025119"/>
              <a:gd name="connsiteX175" fmla="*/ 6467279 w 6886274"/>
              <a:gd name="connsiteY175" fmla="*/ 1725642 h 5025119"/>
              <a:gd name="connsiteX176" fmla="*/ 6572621 w 6886274"/>
              <a:gd name="connsiteY176" fmla="*/ 1600200 h 5025119"/>
              <a:gd name="connsiteX177" fmla="*/ 6502641 w 6886274"/>
              <a:gd name="connsiteY177" fmla="*/ 1480341 h 5025119"/>
              <a:gd name="connsiteX178" fmla="*/ 6481796 w 6886274"/>
              <a:gd name="connsiteY178" fmla="*/ 1461358 h 5025119"/>
              <a:gd name="connsiteX179" fmla="*/ 6509713 w 6886274"/>
              <a:gd name="connsiteY179" fmla="*/ 1436418 h 5025119"/>
              <a:gd name="connsiteX180" fmla="*/ 6567037 w 6886274"/>
              <a:gd name="connsiteY180" fmla="*/ 1348199 h 5025119"/>
              <a:gd name="connsiteX181" fmla="*/ 6596816 w 6886274"/>
              <a:gd name="connsiteY181" fmla="*/ 1286781 h 5025119"/>
              <a:gd name="connsiteX182" fmla="*/ 6632178 w 6886274"/>
              <a:gd name="connsiteY182" fmla="*/ 1261842 h 5025119"/>
              <a:gd name="connsiteX183" fmla="*/ 6639994 w 6886274"/>
              <a:gd name="connsiteY183" fmla="*/ 1240625 h 5025119"/>
              <a:gd name="connsiteX184" fmla="*/ 6622127 w 6886274"/>
              <a:gd name="connsiteY184" fmla="*/ 1136400 h 5025119"/>
              <a:gd name="connsiteX185" fmla="*/ 6612077 w 6886274"/>
              <a:gd name="connsiteY185" fmla="*/ 1109599 h 5025119"/>
              <a:gd name="connsiteX186" fmla="*/ 6531675 w 6886274"/>
              <a:gd name="connsiteY186" fmla="*/ 1009469 h 5025119"/>
              <a:gd name="connsiteX187" fmla="*/ 6456113 w 6886274"/>
              <a:gd name="connsiteY187" fmla="*/ 845315 h 5025119"/>
              <a:gd name="connsiteX188" fmla="*/ 6440851 w 6886274"/>
              <a:gd name="connsiteY188" fmla="*/ 739229 h 5025119"/>
              <a:gd name="connsiteX189" fmla="*/ 6434523 w 6886274"/>
              <a:gd name="connsiteY189" fmla="*/ 715034 h 5025119"/>
              <a:gd name="connsiteX190" fmla="*/ 6432290 w 6886274"/>
              <a:gd name="connsiteY190" fmla="*/ 617510 h 5025119"/>
              <a:gd name="connsiteX191" fmla="*/ 6416284 w 6886274"/>
              <a:gd name="connsiteY191" fmla="*/ 595176 h 5025119"/>
              <a:gd name="connsiteX192" fmla="*/ 6267763 w 6886274"/>
              <a:gd name="connsiteY192" fmla="*/ 591826 h 5025119"/>
              <a:gd name="connsiteX193" fmla="*/ 6236496 w 6886274"/>
              <a:gd name="connsiteY193" fmla="*/ 521102 h 5025119"/>
              <a:gd name="connsiteX194" fmla="*/ 6257341 w 6886274"/>
              <a:gd name="connsiteY194" fmla="*/ 487229 h 5025119"/>
              <a:gd name="connsiteX195" fmla="*/ 6248780 w 6886274"/>
              <a:gd name="connsiteY195" fmla="*/ 465267 h 5025119"/>
              <a:gd name="connsiteX196" fmla="*/ 6226818 w 6886274"/>
              <a:gd name="connsiteY196" fmla="*/ 473456 h 5025119"/>
              <a:gd name="connsiteX197" fmla="*/ 6115149 w 6886274"/>
              <a:gd name="connsiteY197" fmla="*/ 551625 h 5025119"/>
              <a:gd name="connsiteX198" fmla="*/ 5951739 w 6886274"/>
              <a:gd name="connsiteY198" fmla="*/ 659944 h 5025119"/>
              <a:gd name="connsiteX199" fmla="*/ 5917122 w 6886274"/>
              <a:gd name="connsiteY199" fmla="*/ 644310 h 5025119"/>
              <a:gd name="connsiteX200" fmla="*/ 5890694 w 6886274"/>
              <a:gd name="connsiteY200" fmla="*/ 630538 h 5025119"/>
              <a:gd name="connsiteX201" fmla="*/ 5837464 w 6886274"/>
              <a:gd name="connsiteY201" fmla="*/ 646916 h 5025119"/>
              <a:gd name="connsiteX202" fmla="*/ 5809175 w 6886274"/>
              <a:gd name="connsiteY202" fmla="*/ 683395 h 5025119"/>
              <a:gd name="connsiteX203" fmla="*/ 5815503 w 6886274"/>
              <a:gd name="connsiteY203" fmla="*/ 698656 h 5025119"/>
              <a:gd name="connsiteX204" fmla="*/ 5746268 w 6886274"/>
              <a:gd name="connsiteY204" fmla="*/ 667389 h 5025119"/>
              <a:gd name="connsiteX205" fmla="*/ 5458905 w 6886274"/>
              <a:gd name="connsiteY205" fmla="*/ 754119 h 5025119"/>
              <a:gd name="connsiteX206" fmla="*/ 885302 w 6886274"/>
              <a:gd name="connsiteY206" fmla="*/ 1333310 h 5025119"/>
              <a:gd name="connsiteX207" fmla="*/ 862596 w 6886274"/>
              <a:gd name="connsiteY207" fmla="*/ 1314326 h 5025119"/>
              <a:gd name="connsiteX208" fmla="*/ 866318 w 6886274"/>
              <a:gd name="connsiteY208" fmla="*/ 1309860 h 5025119"/>
              <a:gd name="connsiteX209" fmla="*/ 912103 w 6886274"/>
              <a:gd name="connsiteY209" fmla="*/ 1341127 h 5025119"/>
              <a:gd name="connsiteX210" fmla="*/ 885302 w 6886274"/>
              <a:gd name="connsiteY210" fmla="*/ 1333310 h 5025119"/>
              <a:gd name="connsiteX211" fmla="*/ 1140280 w 6886274"/>
              <a:gd name="connsiteY211" fmla="*/ 787619 h 5025119"/>
              <a:gd name="connsiteX212" fmla="*/ 1414987 w 6886274"/>
              <a:gd name="connsiteY212" fmla="*/ 975596 h 5025119"/>
              <a:gd name="connsiteX213" fmla="*/ 1410892 w 6886274"/>
              <a:gd name="connsiteY213" fmla="*/ 980063 h 5025119"/>
              <a:gd name="connsiteX214" fmla="*/ 1140280 w 6886274"/>
              <a:gd name="connsiteY214" fmla="*/ 787619 h 5025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Lst>
            <a:rect l="l" t="t" r="r" b="b"/>
            <a:pathLst>
              <a:path w="6886274" h="5025119">
                <a:moveTo>
                  <a:pt x="5458905" y="754119"/>
                </a:moveTo>
                <a:cubicBezTo>
                  <a:pt x="5417216" y="775336"/>
                  <a:pt x="4594585" y="1111088"/>
                  <a:pt x="3455557" y="1027709"/>
                </a:cubicBezTo>
                <a:cubicBezTo>
                  <a:pt x="3415356" y="1024731"/>
                  <a:pt x="3377389" y="1022869"/>
                  <a:pt x="3338677" y="1021381"/>
                </a:cubicBezTo>
                <a:cubicBezTo>
                  <a:pt x="2996224" y="1006119"/>
                  <a:pt x="2660100" y="998674"/>
                  <a:pt x="2518280" y="980435"/>
                </a:cubicBezTo>
                <a:cubicBezTo>
                  <a:pt x="2407355" y="965918"/>
                  <a:pt x="1840075" y="843082"/>
                  <a:pt x="1673687" y="739229"/>
                </a:cubicBezTo>
                <a:cubicBezTo>
                  <a:pt x="1503578" y="632771"/>
                  <a:pt x="1343146" y="515146"/>
                  <a:pt x="1183459" y="397149"/>
                </a:cubicBezTo>
                <a:cubicBezTo>
                  <a:pt x="1114224" y="346153"/>
                  <a:pt x="1040522" y="299624"/>
                  <a:pt x="977987" y="241184"/>
                </a:cubicBezTo>
                <a:cubicBezTo>
                  <a:pt x="915453" y="182372"/>
                  <a:pt x="855896" y="121326"/>
                  <a:pt x="788150" y="66980"/>
                </a:cubicBezTo>
                <a:cubicBezTo>
                  <a:pt x="768794" y="51346"/>
                  <a:pt x="749438" y="34596"/>
                  <a:pt x="721148" y="31990"/>
                </a:cubicBezTo>
                <a:cubicBezTo>
                  <a:pt x="714820" y="31246"/>
                  <a:pt x="708120" y="31618"/>
                  <a:pt x="701792" y="32362"/>
                </a:cubicBezTo>
                <a:cubicBezTo>
                  <a:pt x="694720" y="33107"/>
                  <a:pt x="689136" y="36829"/>
                  <a:pt x="686530" y="43157"/>
                </a:cubicBezTo>
                <a:cubicBezTo>
                  <a:pt x="683925" y="50230"/>
                  <a:pt x="688392" y="54324"/>
                  <a:pt x="693603" y="58046"/>
                </a:cubicBezTo>
                <a:cubicBezTo>
                  <a:pt x="697325" y="60652"/>
                  <a:pt x="701047" y="64747"/>
                  <a:pt x="705886" y="65491"/>
                </a:cubicBezTo>
                <a:cubicBezTo>
                  <a:pt x="736782" y="69958"/>
                  <a:pt x="748321" y="92664"/>
                  <a:pt x="762838" y="112764"/>
                </a:cubicBezTo>
                <a:cubicBezTo>
                  <a:pt x="769166" y="121326"/>
                  <a:pt x="775866" y="128026"/>
                  <a:pt x="764327" y="140309"/>
                </a:cubicBezTo>
                <a:cubicBezTo>
                  <a:pt x="754277" y="151104"/>
                  <a:pt x="764699" y="156688"/>
                  <a:pt x="775121" y="159666"/>
                </a:cubicBezTo>
                <a:cubicBezTo>
                  <a:pt x="789638" y="163760"/>
                  <a:pt x="806761" y="163016"/>
                  <a:pt x="823139" y="176416"/>
                </a:cubicBezTo>
                <a:cubicBezTo>
                  <a:pt x="761721" y="177533"/>
                  <a:pt x="735665" y="142171"/>
                  <a:pt x="707748" y="109414"/>
                </a:cubicBezTo>
                <a:cubicBezTo>
                  <a:pt x="697325" y="97503"/>
                  <a:pt x="690253" y="83358"/>
                  <a:pt x="681319" y="69958"/>
                </a:cubicBezTo>
                <a:cubicBezTo>
                  <a:pt x="670152" y="53580"/>
                  <a:pt x="657124" y="52835"/>
                  <a:pt x="640746" y="67352"/>
                </a:cubicBezTo>
                <a:cubicBezTo>
                  <a:pt x="626229" y="80380"/>
                  <a:pt x="619157" y="79264"/>
                  <a:pt x="614318" y="61396"/>
                </a:cubicBezTo>
                <a:cubicBezTo>
                  <a:pt x="606873" y="33479"/>
                  <a:pt x="589750" y="13751"/>
                  <a:pt x="560716" y="3701"/>
                </a:cubicBezTo>
                <a:cubicBezTo>
                  <a:pt x="554388" y="1467"/>
                  <a:pt x="546572" y="-3372"/>
                  <a:pt x="540616" y="3701"/>
                </a:cubicBezTo>
                <a:cubicBezTo>
                  <a:pt x="535405" y="9656"/>
                  <a:pt x="539871" y="16729"/>
                  <a:pt x="543594" y="21940"/>
                </a:cubicBezTo>
                <a:cubicBezTo>
                  <a:pt x="550294" y="31246"/>
                  <a:pt x="556250" y="40179"/>
                  <a:pt x="558855" y="51346"/>
                </a:cubicBezTo>
                <a:cubicBezTo>
                  <a:pt x="560716" y="58791"/>
                  <a:pt x="562578" y="66980"/>
                  <a:pt x="557366" y="72563"/>
                </a:cubicBezTo>
                <a:cubicBezTo>
                  <a:pt x="535777" y="96386"/>
                  <a:pt x="551411" y="107553"/>
                  <a:pt x="570022" y="120209"/>
                </a:cubicBezTo>
                <a:cubicBezTo>
                  <a:pt x="595706" y="137332"/>
                  <a:pt x="605756" y="162643"/>
                  <a:pt x="599801" y="192794"/>
                </a:cubicBezTo>
                <a:cubicBezTo>
                  <a:pt x="597567" y="205078"/>
                  <a:pt x="599056" y="212522"/>
                  <a:pt x="614318" y="212150"/>
                </a:cubicBezTo>
                <a:cubicBezTo>
                  <a:pt x="620273" y="212150"/>
                  <a:pt x="621762" y="216245"/>
                  <a:pt x="623996" y="220711"/>
                </a:cubicBezTo>
                <a:cubicBezTo>
                  <a:pt x="671641" y="326053"/>
                  <a:pt x="740504" y="418366"/>
                  <a:pt x="821278" y="503235"/>
                </a:cubicBezTo>
                <a:cubicBezTo>
                  <a:pt x="886791" y="572098"/>
                  <a:pt x="959004" y="634260"/>
                  <a:pt x="1033822" y="694562"/>
                </a:cubicBezTo>
                <a:cubicBezTo>
                  <a:pt x="1036055" y="696423"/>
                  <a:pt x="1038289" y="698656"/>
                  <a:pt x="1039406" y="702378"/>
                </a:cubicBezTo>
                <a:cubicBezTo>
                  <a:pt x="1004044" y="694934"/>
                  <a:pt x="973521" y="679672"/>
                  <a:pt x="944114" y="662550"/>
                </a:cubicBezTo>
                <a:cubicBezTo>
                  <a:pt x="865946" y="617138"/>
                  <a:pt x="800061" y="558325"/>
                  <a:pt x="733432" y="500629"/>
                </a:cubicBezTo>
                <a:cubicBezTo>
                  <a:pt x="692858" y="465267"/>
                  <a:pt x="651169" y="431022"/>
                  <a:pt x="606501" y="399755"/>
                </a:cubicBezTo>
                <a:cubicBezTo>
                  <a:pt x="599056" y="394543"/>
                  <a:pt x="593845" y="387843"/>
                  <a:pt x="588634" y="381143"/>
                </a:cubicBezTo>
                <a:cubicBezTo>
                  <a:pt x="585656" y="377421"/>
                  <a:pt x="581934" y="374071"/>
                  <a:pt x="575978" y="375560"/>
                </a:cubicBezTo>
                <a:cubicBezTo>
                  <a:pt x="568533" y="377421"/>
                  <a:pt x="567789" y="383004"/>
                  <a:pt x="567044" y="388588"/>
                </a:cubicBezTo>
                <a:cubicBezTo>
                  <a:pt x="564811" y="406455"/>
                  <a:pt x="569650" y="422461"/>
                  <a:pt x="578956" y="437722"/>
                </a:cubicBezTo>
                <a:cubicBezTo>
                  <a:pt x="603151" y="476806"/>
                  <a:pt x="638885" y="506957"/>
                  <a:pt x="675736" y="535619"/>
                </a:cubicBezTo>
                <a:cubicBezTo>
                  <a:pt x="723381" y="572470"/>
                  <a:pt x="769538" y="610810"/>
                  <a:pt x="811600" y="652872"/>
                </a:cubicBezTo>
                <a:cubicBezTo>
                  <a:pt x="814578" y="655850"/>
                  <a:pt x="820161" y="657711"/>
                  <a:pt x="818300" y="666272"/>
                </a:cubicBezTo>
                <a:cubicBezTo>
                  <a:pt x="791872" y="646544"/>
                  <a:pt x="766932" y="627188"/>
                  <a:pt x="741621" y="608576"/>
                </a:cubicBezTo>
                <a:cubicBezTo>
                  <a:pt x="716681" y="589965"/>
                  <a:pt x="691369" y="571353"/>
                  <a:pt x="666430" y="553114"/>
                </a:cubicBezTo>
                <a:cubicBezTo>
                  <a:pt x="660474" y="548647"/>
                  <a:pt x="654146" y="542319"/>
                  <a:pt x="645585" y="547903"/>
                </a:cubicBezTo>
                <a:cubicBezTo>
                  <a:pt x="636652" y="553486"/>
                  <a:pt x="637768" y="562792"/>
                  <a:pt x="640002" y="570236"/>
                </a:cubicBezTo>
                <a:cubicBezTo>
                  <a:pt x="647074" y="592198"/>
                  <a:pt x="659358" y="611554"/>
                  <a:pt x="675736" y="628677"/>
                </a:cubicBezTo>
                <a:cubicBezTo>
                  <a:pt x="731570" y="685256"/>
                  <a:pt x="795966" y="734018"/>
                  <a:pt x="855896" y="786875"/>
                </a:cubicBezTo>
                <a:cubicBezTo>
                  <a:pt x="888280" y="815537"/>
                  <a:pt x="918058" y="846060"/>
                  <a:pt x="946348" y="877699"/>
                </a:cubicBezTo>
                <a:cubicBezTo>
                  <a:pt x="952676" y="884772"/>
                  <a:pt x="952303" y="891472"/>
                  <a:pt x="950442" y="899661"/>
                </a:cubicBezTo>
                <a:cubicBezTo>
                  <a:pt x="942998" y="932790"/>
                  <a:pt x="954537" y="943957"/>
                  <a:pt x="991760" y="937629"/>
                </a:cubicBezTo>
                <a:cubicBezTo>
                  <a:pt x="1003299" y="935767"/>
                  <a:pt x="1011116" y="937629"/>
                  <a:pt x="1018188" y="945445"/>
                </a:cubicBezTo>
                <a:cubicBezTo>
                  <a:pt x="1103802" y="1042225"/>
                  <a:pt x="1205048" y="1123744"/>
                  <a:pt x="1315601" y="1196329"/>
                </a:cubicBezTo>
                <a:cubicBezTo>
                  <a:pt x="1360641" y="1225735"/>
                  <a:pt x="1407170" y="1253653"/>
                  <a:pt x="1454443" y="1279709"/>
                </a:cubicBezTo>
                <a:cubicBezTo>
                  <a:pt x="1454443" y="1281570"/>
                  <a:pt x="1454443" y="1283804"/>
                  <a:pt x="1454443" y="1285665"/>
                </a:cubicBezTo>
                <a:cubicBezTo>
                  <a:pt x="1454071" y="1288270"/>
                  <a:pt x="1453699" y="1289759"/>
                  <a:pt x="1453327" y="1291993"/>
                </a:cubicBezTo>
                <a:cubicBezTo>
                  <a:pt x="1386697" y="1251792"/>
                  <a:pt x="1320812" y="1210474"/>
                  <a:pt x="1256416" y="1166923"/>
                </a:cubicBezTo>
                <a:cubicBezTo>
                  <a:pt x="1081840" y="1048926"/>
                  <a:pt x="915080" y="922367"/>
                  <a:pt x="745715" y="798786"/>
                </a:cubicBezTo>
                <a:cubicBezTo>
                  <a:pt x="688764" y="757096"/>
                  <a:pt x="643724" y="703867"/>
                  <a:pt x="592356" y="656966"/>
                </a:cubicBezTo>
                <a:cubicBezTo>
                  <a:pt x="558111" y="625699"/>
                  <a:pt x="525354" y="592943"/>
                  <a:pt x="485526" y="567259"/>
                </a:cubicBezTo>
                <a:cubicBezTo>
                  <a:pt x="469148" y="556836"/>
                  <a:pt x="452025" y="547530"/>
                  <a:pt x="430063" y="550136"/>
                </a:cubicBezTo>
                <a:cubicBezTo>
                  <a:pt x="421502" y="551253"/>
                  <a:pt x="411824" y="553486"/>
                  <a:pt x="408846" y="563164"/>
                </a:cubicBezTo>
                <a:cubicBezTo>
                  <a:pt x="406240" y="572842"/>
                  <a:pt x="414057" y="577309"/>
                  <a:pt x="421130" y="581403"/>
                </a:cubicBezTo>
                <a:cubicBezTo>
                  <a:pt x="422991" y="582520"/>
                  <a:pt x="424852" y="584009"/>
                  <a:pt x="426713" y="584009"/>
                </a:cubicBezTo>
                <a:cubicBezTo>
                  <a:pt x="462075" y="586242"/>
                  <a:pt x="470264" y="614532"/>
                  <a:pt x="487015" y="635005"/>
                </a:cubicBezTo>
                <a:cubicBezTo>
                  <a:pt x="492226" y="641333"/>
                  <a:pt x="492598" y="647661"/>
                  <a:pt x="487015" y="655105"/>
                </a:cubicBezTo>
                <a:cubicBezTo>
                  <a:pt x="476964" y="668505"/>
                  <a:pt x="484037" y="674461"/>
                  <a:pt x="497437" y="678183"/>
                </a:cubicBezTo>
                <a:cubicBezTo>
                  <a:pt x="510837" y="681906"/>
                  <a:pt x="525354" y="683022"/>
                  <a:pt x="539871" y="691584"/>
                </a:cubicBezTo>
                <a:cubicBezTo>
                  <a:pt x="516793" y="698656"/>
                  <a:pt x="500787" y="691212"/>
                  <a:pt x="485898" y="681906"/>
                </a:cubicBezTo>
                <a:cubicBezTo>
                  <a:pt x="452397" y="661433"/>
                  <a:pt x="430808" y="631282"/>
                  <a:pt x="410335" y="600387"/>
                </a:cubicBezTo>
                <a:cubicBezTo>
                  <a:pt x="406240" y="594431"/>
                  <a:pt x="402890" y="587731"/>
                  <a:pt x="397307" y="582892"/>
                </a:cubicBezTo>
                <a:cubicBezTo>
                  <a:pt x="386884" y="573214"/>
                  <a:pt x="375717" y="572098"/>
                  <a:pt x="363062" y="584009"/>
                </a:cubicBezTo>
                <a:cubicBezTo>
                  <a:pt x="346311" y="599643"/>
                  <a:pt x="340356" y="598526"/>
                  <a:pt x="334772" y="578426"/>
                </a:cubicBezTo>
                <a:cubicBezTo>
                  <a:pt x="327327" y="551253"/>
                  <a:pt x="310577" y="532269"/>
                  <a:pt x="281915" y="522219"/>
                </a:cubicBezTo>
                <a:cubicBezTo>
                  <a:pt x="275960" y="519985"/>
                  <a:pt x="269632" y="517007"/>
                  <a:pt x="263304" y="521846"/>
                </a:cubicBezTo>
                <a:cubicBezTo>
                  <a:pt x="256604" y="527430"/>
                  <a:pt x="261070" y="533013"/>
                  <a:pt x="263676" y="538225"/>
                </a:cubicBezTo>
                <a:cubicBezTo>
                  <a:pt x="267398" y="546414"/>
                  <a:pt x="271865" y="554603"/>
                  <a:pt x="275215" y="563164"/>
                </a:cubicBezTo>
                <a:cubicBezTo>
                  <a:pt x="281171" y="576937"/>
                  <a:pt x="282288" y="591454"/>
                  <a:pt x="271121" y="604854"/>
                </a:cubicBezTo>
                <a:cubicBezTo>
                  <a:pt x="262931" y="614532"/>
                  <a:pt x="263676" y="620860"/>
                  <a:pt x="274471" y="627560"/>
                </a:cubicBezTo>
                <a:cubicBezTo>
                  <a:pt x="309088" y="648405"/>
                  <a:pt x="331050" y="675578"/>
                  <a:pt x="319138" y="718012"/>
                </a:cubicBezTo>
                <a:cubicBezTo>
                  <a:pt x="317277" y="723968"/>
                  <a:pt x="319511" y="729924"/>
                  <a:pt x="326583" y="729551"/>
                </a:cubicBezTo>
                <a:cubicBezTo>
                  <a:pt x="342217" y="728435"/>
                  <a:pt x="344822" y="738113"/>
                  <a:pt x="349289" y="748163"/>
                </a:cubicBezTo>
                <a:cubicBezTo>
                  <a:pt x="392840" y="844571"/>
                  <a:pt x="455747" y="928695"/>
                  <a:pt x="528332" y="1007608"/>
                </a:cubicBezTo>
                <a:cubicBezTo>
                  <a:pt x="600173" y="1085777"/>
                  <a:pt x="680947" y="1155756"/>
                  <a:pt x="766932" y="1222758"/>
                </a:cubicBezTo>
                <a:cubicBezTo>
                  <a:pt x="742737" y="1220524"/>
                  <a:pt x="711470" y="1206752"/>
                  <a:pt x="681319" y="1190746"/>
                </a:cubicBezTo>
                <a:cubicBezTo>
                  <a:pt x="601662" y="1147939"/>
                  <a:pt x="536149" y="1089871"/>
                  <a:pt x="469520" y="1032920"/>
                </a:cubicBezTo>
                <a:cubicBezTo>
                  <a:pt x="422991" y="993091"/>
                  <a:pt x="377579" y="952146"/>
                  <a:pt x="325466" y="917900"/>
                </a:cubicBezTo>
                <a:cubicBezTo>
                  <a:pt x="319511" y="914178"/>
                  <a:pt x="315416" y="909339"/>
                  <a:pt x="312066" y="903383"/>
                </a:cubicBezTo>
                <a:cubicBezTo>
                  <a:pt x="309088" y="898172"/>
                  <a:pt x="304621" y="893333"/>
                  <a:pt x="296805" y="895566"/>
                </a:cubicBezTo>
                <a:cubicBezTo>
                  <a:pt x="288988" y="898172"/>
                  <a:pt x="288243" y="904872"/>
                  <a:pt x="288243" y="910828"/>
                </a:cubicBezTo>
                <a:cubicBezTo>
                  <a:pt x="289360" y="933162"/>
                  <a:pt x="295688" y="953262"/>
                  <a:pt x="309460" y="971129"/>
                </a:cubicBezTo>
                <a:cubicBezTo>
                  <a:pt x="336261" y="1006864"/>
                  <a:pt x="371995" y="1034781"/>
                  <a:pt x="407729" y="1062698"/>
                </a:cubicBezTo>
                <a:cubicBezTo>
                  <a:pt x="457236" y="1101038"/>
                  <a:pt x="503021" y="1142728"/>
                  <a:pt x="544338" y="1189257"/>
                </a:cubicBezTo>
                <a:cubicBezTo>
                  <a:pt x="514560" y="1166551"/>
                  <a:pt x="484781" y="1143472"/>
                  <a:pt x="454630" y="1120766"/>
                </a:cubicBezTo>
                <a:cubicBezTo>
                  <a:pt x="431924" y="1103644"/>
                  <a:pt x="408474" y="1087265"/>
                  <a:pt x="385396" y="1070515"/>
                </a:cubicBezTo>
                <a:cubicBezTo>
                  <a:pt x="379812" y="1066421"/>
                  <a:pt x="373856" y="1061954"/>
                  <a:pt x="366040" y="1067537"/>
                </a:cubicBezTo>
                <a:cubicBezTo>
                  <a:pt x="358967" y="1072376"/>
                  <a:pt x="360084" y="1079449"/>
                  <a:pt x="361573" y="1086149"/>
                </a:cubicBezTo>
                <a:cubicBezTo>
                  <a:pt x="367156" y="1112577"/>
                  <a:pt x="382790" y="1133794"/>
                  <a:pt x="402146" y="1152778"/>
                </a:cubicBezTo>
                <a:cubicBezTo>
                  <a:pt x="425596" y="1175484"/>
                  <a:pt x="450164" y="1197074"/>
                  <a:pt x="475475" y="1218663"/>
                </a:cubicBezTo>
                <a:cubicBezTo>
                  <a:pt x="448303" y="1212707"/>
                  <a:pt x="421130" y="1206752"/>
                  <a:pt x="393957" y="1201913"/>
                </a:cubicBezTo>
                <a:cubicBezTo>
                  <a:pt x="406240" y="1245091"/>
                  <a:pt x="434902" y="1253653"/>
                  <a:pt x="460586" y="1260353"/>
                </a:cubicBezTo>
                <a:cubicBezTo>
                  <a:pt x="495204" y="1268914"/>
                  <a:pt x="528332" y="1279709"/>
                  <a:pt x="561089" y="1291993"/>
                </a:cubicBezTo>
                <a:cubicBezTo>
                  <a:pt x="574861" y="1304276"/>
                  <a:pt x="588634" y="1316188"/>
                  <a:pt x="602034" y="1328843"/>
                </a:cubicBezTo>
                <a:cubicBezTo>
                  <a:pt x="615807" y="1341872"/>
                  <a:pt x="628835" y="1354900"/>
                  <a:pt x="641863" y="1368672"/>
                </a:cubicBezTo>
                <a:cubicBezTo>
                  <a:pt x="651169" y="1378722"/>
                  <a:pt x="662335" y="1387284"/>
                  <a:pt x="651541" y="1404406"/>
                </a:cubicBezTo>
                <a:cubicBezTo>
                  <a:pt x="646702" y="1412223"/>
                  <a:pt x="678341" y="1454658"/>
                  <a:pt x="688392" y="1457263"/>
                </a:cubicBezTo>
                <a:cubicBezTo>
                  <a:pt x="689881" y="1457635"/>
                  <a:pt x="691369" y="1458008"/>
                  <a:pt x="692486" y="1458008"/>
                </a:cubicBezTo>
                <a:cubicBezTo>
                  <a:pt x="714076" y="1456519"/>
                  <a:pt x="718915" y="1469175"/>
                  <a:pt x="719287" y="1485181"/>
                </a:cubicBezTo>
                <a:cubicBezTo>
                  <a:pt x="719659" y="1500814"/>
                  <a:pt x="715937" y="1520170"/>
                  <a:pt x="745343" y="1512353"/>
                </a:cubicBezTo>
                <a:cubicBezTo>
                  <a:pt x="748693" y="1511609"/>
                  <a:pt x="749438" y="1513842"/>
                  <a:pt x="750926" y="1516448"/>
                </a:cubicBezTo>
                <a:cubicBezTo>
                  <a:pt x="782938" y="1583077"/>
                  <a:pt x="836912" y="1634445"/>
                  <a:pt x="890141" y="1685813"/>
                </a:cubicBezTo>
                <a:cubicBezTo>
                  <a:pt x="893119" y="1688419"/>
                  <a:pt x="896097" y="1691024"/>
                  <a:pt x="899074" y="1693630"/>
                </a:cubicBezTo>
                <a:cubicBezTo>
                  <a:pt x="843240" y="1680602"/>
                  <a:pt x="658985" y="1663851"/>
                  <a:pt x="605012" y="1669435"/>
                </a:cubicBezTo>
                <a:cubicBezTo>
                  <a:pt x="556994" y="1674274"/>
                  <a:pt x="285638" y="1593128"/>
                  <a:pt x="229431" y="1545110"/>
                </a:cubicBezTo>
                <a:cubicBezTo>
                  <a:pt x="221614" y="1582705"/>
                  <a:pt x="238364" y="1597594"/>
                  <a:pt x="251765" y="1614717"/>
                </a:cubicBezTo>
                <a:cubicBezTo>
                  <a:pt x="270748" y="1638912"/>
                  <a:pt x="273726" y="1656035"/>
                  <a:pt x="237992" y="1675391"/>
                </a:cubicBezTo>
                <a:cubicBezTo>
                  <a:pt x="135628" y="1730481"/>
                  <a:pt x="136745" y="1732342"/>
                  <a:pt x="232781" y="1807160"/>
                </a:cubicBezTo>
                <a:cubicBezTo>
                  <a:pt x="237248" y="1810511"/>
                  <a:pt x="235014" y="1821305"/>
                  <a:pt x="236131" y="1828750"/>
                </a:cubicBezTo>
                <a:cubicBezTo>
                  <a:pt x="211191" y="1839917"/>
                  <a:pt x="181785" y="1810883"/>
                  <a:pt x="152007" y="1842150"/>
                </a:cubicBezTo>
                <a:cubicBezTo>
                  <a:pt x="280426" y="1979503"/>
                  <a:pt x="475848" y="2110157"/>
                  <a:pt x="653030" y="2213265"/>
                </a:cubicBezTo>
                <a:cubicBezTo>
                  <a:pt x="509721" y="2247138"/>
                  <a:pt x="423735" y="2128024"/>
                  <a:pt x="318394" y="2143285"/>
                </a:cubicBezTo>
                <a:cubicBezTo>
                  <a:pt x="265909" y="2180508"/>
                  <a:pt x="422246" y="2240810"/>
                  <a:pt x="272982" y="2258305"/>
                </a:cubicBezTo>
                <a:cubicBezTo>
                  <a:pt x="337750" y="2291061"/>
                  <a:pt x="385768" y="2323073"/>
                  <a:pt x="430435" y="2360668"/>
                </a:cubicBezTo>
                <a:cubicBezTo>
                  <a:pt x="509721" y="2428042"/>
                  <a:pt x="525354" y="2472710"/>
                  <a:pt x="488876" y="2563162"/>
                </a:cubicBezTo>
                <a:cubicBezTo>
                  <a:pt x="464681" y="2622719"/>
                  <a:pt x="429691" y="2677437"/>
                  <a:pt x="460586" y="2748533"/>
                </a:cubicBezTo>
                <a:cubicBezTo>
                  <a:pt x="481803" y="2797295"/>
                  <a:pt x="473614" y="2829307"/>
                  <a:pt x="393212" y="2807345"/>
                </a:cubicBezTo>
                <a:cubicBezTo>
                  <a:pt x="306483" y="2783895"/>
                  <a:pt x="273726" y="2827818"/>
                  <a:pt x="295688" y="2913059"/>
                </a:cubicBezTo>
                <a:cubicBezTo>
                  <a:pt x="309833" y="2967777"/>
                  <a:pt x="294943" y="2984900"/>
                  <a:pt x="235386" y="2978572"/>
                </a:cubicBezTo>
                <a:cubicBezTo>
                  <a:pt x="169501" y="2971499"/>
                  <a:pt x="106967" y="2935765"/>
                  <a:pt x="25448" y="2952888"/>
                </a:cubicBezTo>
                <a:cubicBezTo>
                  <a:pt x="90588" y="3052646"/>
                  <a:pt x="229803" y="3024356"/>
                  <a:pt x="305738" y="3119275"/>
                </a:cubicBezTo>
                <a:cubicBezTo>
                  <a:pt x="215286" y="3119647"/>
                  <a:pt x="146051" y="3119275"/>
                  <a:pt x="79049" y="3098430"/>
                </a:cubicBezTo>
                <a:cubicBezTo>
                  <a:pt x="51132" y="3089869"/>
                  <a:pt x="20609" y="3081308"/>
                  <a:pt x="4975" y="3109969"/>
                </a:cubicBezTo>
                <a:cubicBezTo>
                  <a:pt x="-13636" y="3144587"/>
                  <a:pt x="24331" y="3157615"/>
                  <a:pt x="47037" y="3163943"/>
                </a:cubicBezTo>
                <a:cubicBezTo>
                  <a:pt x="111061" y="3181438"/>
                  <a:pt x="160196" y="3222755"/>
                  <a:pt x="213425" y="3255139"/>
                </a:cubicBezTo>
                <a:cubicBezTo>
                  <a:pt x="329933" y="3326236"/>
                  <a:pt x="457981" y="3385420"/>
                  <a:pt x="556622" y="3502301"/>
                </a:cubicBezTo>
                <a:cubicBezTo>
                  <a:pt x="432669" y="3472523"/>
                  <a:pt x="339983" y="3402915"/>
                  <a:pt x="224592" y="3388771"/>
                </a:cubicBezTo>
                <a:cubicBezTo>
                  <a:pt x="324722" y="3495601"/>
                  <a:pt x="453142" y="3565208"/>
                  <a:pt x="574861" y="3643004"/>
                </a:cubicBezTo>
                <a:cubicBezTo>
                  <a:pt x="609479" y="3664966"/>
                  <a:pt x="644841" y="3679855"/>
                  <a:pt x="652657" y="3727501"/>
                </a:cubicBezTo>
                <a:cubicBezTo>
                  <a:pt x="667919" y="3819814"/>
                  <a:pt x="712959" y="3896494"/>
                  <a:pt x="810111" y="3937067"/>
                </a:cubicBezTo>
                <a:cubicBezTo>
                  <a:pt x="810856" y="3937439"/>
                  <a:pt x="805644" y="3951212"/>
                  <a:pt x="802294" y="3960890"/>
                </a:cubicBezTo>
                <a:cubicBezTo>
                  <a:pt x="743110" y="3963868"/>
                  <a:pt x="696581" y="3909149"/>
                  <a:pt x="620646" y="3927017"/>
                </a:cubicBezTo>
                <a:cubicBezTo>
                  <a:pt x="692858" y="4001091"/>
                  <a:pt x="753532" y="4067720"/>
                  <a:pt x="856268" y="4103082"/>
                </a:cubicBezTo>
                <a:cubicBezTo>
                  <a:pt x="938531" y="4131372"/>
                  <a:pt x="1040150" y="4147377"/>
                  <a:pt x="1099707" y="4238574"/>
                </a:cubicBezTo>
                <a:cubicBezTo>
                  <a:pt x="1030472" y="4256441"/>
                  <a:pt x="978732" y="4234107"/>
                  <a:pt x="926992" y="4218102"/>
                </a:cubicBezTo>
                <a:cubicBezTo>
                  <a:pt x="847334" y="4193534"/>
                  <a:pt x="769166" y="4165617"/>
                  <a:pt x="689508" y="4140677"/>
                </a:cubicBezTo>
                <a:cubicBezTo>
                  <a:pt x="659358" y="4131372"/>
                  <a:pt x="626229" y="4124299"/>
                  <a:pt x="606873" y="4169711"/>
                </a:cubicBezTo>
                <a:cubicBezTo>
                  <a:pt x="707748" y="4179389"/>
                  <a:pt x="768421" y="4240435"/>
                  <a:pt x="831701" y="4297759"/>
                </a:cubicBezTo>
                <a:cubicBezTo>
                  <a:pt x="867435" y="4330143"/>
                  <a:pt x="896469" y="4373322"/>
                  <a:pt x="960493" y="4356944"/>
                </a:cubicBezTo>
                <a:cubicBezTo>
                  <a:pt x="994366" y="4348382"/>
                  <a:pt x="1015955" y="4372578"/>
                  <a:pt x="1012233" y="4402356"/>
                </a:cubicBezTo>
                <a:cubicBezTo>
                  <a:pt x="999577" y="4507325"/>
                  <a:pt x="1078118" y="4544176"/>
                  <a:pt x="1159636" y="4564276"/>
                </a:cubicBezTo>
                <a:cubicBezTo>
                  <a:pt x="1313740" y="4602616"/>
                  <a:pt x="1442160" y="4692324"/>
                  <a:pt x="1592169" y="4741458"/>
                </a:cubicBezTo>
                <a:cubicBezTo>
                  <a:pt x="1738083" y="4789104"/>
                  <a:pt x="2833187" y="5010209"/>
                  <a:pt x="3110499" y="5032171"/>
                </a:cubicBezTo>
                <a:cubicBezTo>
                  <a:pt x="4807501" y="5166546"/>
                  <a:pt x="6028047" y="4106432"/>
                  <a:pt x="6033630" y="4091915"/>
                </a:cubicBezTo>
                <a:cubicBezTo>
                  <a:pt x="6059314" y="4023797"/>
                  <a:pt x="6122965" y="3994390"/>
                  <a:pt x="6180661" y="3957912"/>
                </a:cubicBezTo>
                <a:cubicBezTo>
                  <a:pt x="6230913" y="3925900"/>
                  <a:pt x="6284514" y="3892027"/>
                  <a:pt x="6305359" y="3837309"/>
                </a:cubicBezTo>
                <a:cubicBezTo>
                  <a:pt x="6332904" y="3764724"/>
                  <a:pt x="6254735" y="3824281"/>
                  <a:pt x="6240218" y="3796364"/>
                </a:cubicBezTo>
                <a:cubicBezTo>
                  <a:pt x="6269997" y="3758768"/>
                  <a:pt x="6316153" y="3724151"/>
                  <a:pt x="6328437" y="3681344"/>
                </a:cubicBezTo>
                <a:cubicBezTo>
                  <a:pt x="6372361" y="3526496"/>
                  <a:pt x="6466907" y="3413710"/>
                  <a:pt x="6608355" y="3326236"/>
                </a:cubicBezTo>
                <a:cubicBezTo>
                  <a:pt x="6648928" y="3300924"/>
                  <a:pt x="6675729" y="3255512"/>
                  <a:pt x="6731191" y="3248067"/>
                </a:cubicBezTo>
                <a:cubicBezTo>
                  <a:pt x="6854400" y="3232061"/>
                  <a:pt x="6815315" y="3106992"/>
                  <a:pt x="6880456" y="3051529"/>
                </a:cubicBezTo>
                <a:cubicBezTo>
                  <a:pt x="6892739" y="3041107"/>
                  <a:pt x="6903907" y="2777939"/>
                  <a:pt x="6901673" y="2763795"/>
                </a:cubicBezTo>
                <a:cubicBezTo>
                  <a:pt x="6898323" y="2743322"/>
                  <a:pt x="6883806" y="2966288"/>
                  <a:pt x="6871150" y="2948421"/>
                </a:cubicBezTo>
                <a:cubicBezTo>
                  <a:pt x="6858494" y="2930182"/>
                  <a:pt x="6839138" y="2914176"/>
                  <a:pt x="6848444" y="2890353"/>
                </a:cubicBezTo>
                <a:cubicBezTo>
                  <a:pt x="6852166" y="2880303"/>
                  <a:pt x="6849561" y="2846058"/>
                  <a:pt x="6878223" y="2873230"/>
                </a:cubicBezTo>
                <a:cubicBezTo>
                  <a:pt x="6956763" y="2946932"/>
                  <a:pt x="6870778" y="2578051"/>
                  <a:pt x="6762459" y="2568745"/>
                </a:cubicBezTo>
                <a:cubicBezTo>
                  <a:pt x="6801915" y="2465637"/>
                  <a:pt x="6801915" y="2465637"/>
                  <a:pt x="6673123" y="2451493"/>
                </a:cubicBezTo>
                <a:cubicBezTo>
                  <a:pt x="6722630" y="2385980"/>
                  <a:pt x="6722630" y="2369229"/>
                  <a:pt x="6662700" y="2346896"/>
                </a:cubicBezTo>
                <a:cubicBezTo>
                  <a:pt x="6605005" y="2325306"/>
                  <a:pt x="6540981" y="2318234"/>
                  <a:pt x="6487752" y="2285105"/>
                </a:cubicBezTo>
                <a:cubicBezTo>
                  <a:pt x="6536887" y="2201353"/>
                  <a:pt x="6550659" y="2104573"/>
                  <a:pt x="6652278" y="2063628"/>
                </a:cubicBezTo>
                <a:cubicBezTo>
                  <a:pt x="6668284" y="2057300"/>
                  <a:pt x="6679079" y="2031988"/>
                  <a:pt x="6668656" y="2017843"/>
                </a:cubicBezTo>
                <a:cubicBezTo>
                  <a:pt x="6631805" y="1965359"/>
                  <a:pt x="6684662" y="1864856"/>
                  <a:pt x="6570015" y="1854062"/>
                </a:cubicBezTo>
                <a:cubicBezTo>
                  <a:pt x="6555870" y="1852573"/>
                  <a:pt x="6542842" y="1842150"/>
                  <a:pt x="6554009" y="1827633"/>
                </a:cubicBezTo>
                <a:cubicBezTo>
                  <a:pt x="6592349" y="1778126"/>
                  <a:pt x="6545820" y="1781476"/>
                  <a:pt x="6517531" y="1775149"/>
                </a:cubicBezTo>
                <a:cubicBezTo>
                  <a:pt x="6483285" y="1767704"/>
                  <a:pt x="6444573" y="1789293"/>
                  <a:pt x="6412934" y="1762493"/>
                </a:cubicBezTo>
                <a:cubicBezTo>
                  <a:pt x="6420378" y="1734203"/>
                  <a:pt x="6447923" y="1734575"/>
                  <a:pt x="6467279" y="1725642"/>
                </a:cubicBezTo>
                <a:cubicBezTo>
                  <a:pt x="6523858" y="1699213"/>
                  <a:pt x="6570015" y="1667946"/>
                  <a:pt x="6572621" y="1600200"/>
                </a:cubicBezTo>
                <a:cubicBezTo>
                  <a:pt x="6574854" y="1545482"/>
                  <a:pt x="6580810" y="1497092"/>
                  <a:pt x="6502641" y="1480341"/>
                </a:cubicBezTo>
                <a:cubicBezTo>
                  <a:pt x="6490358" y="1477736"/>
                  <a:pt x="6484030" y="1470664"/>
                  <a:pt x="6481796" y="1461358"/>
                </a:cubicBezTo>
                <a:cubicBezTo>
                  <a:pt x="6490730" y="1452424"/>
                  <a:pt x="6499291" y="1443118"/>
                  <a:pt x="6509713" y="1436418"/>
                </a:cubicBezTo>
                <a:cubicBezTo>
                  <a:pt x="6544703" y="1414457"/>
                  <a:pt x="6556615" y="1382072"/>
                  <a:pt x="6567037" y="1348199"/>
                </a:cubicBezTo>
                <a:cubicBezTo>
                  <a:pt x="6573737" y="1326610"/>
                  <a:pt x="6581554" y="1305393"/>
                  <a:pt x="6596816" y="1286781"/>
                </a:cubicBezTo>
                <a:cubicBezTo>
                  <a:pt x="6606122" y="1275242"/>
                  <a:pt x="6617661" y="1266681"/>
                  <a:pt x="6632178" y="1261842"/>
                </a:cubicBezTo>
                <a:cubicBezTo>
                  <a:pt x="6644833" y="1257375"/>
                  <a:pt x="6648556" y="1251419"/>
                  <a:pt x="6639994" y="1240625"/>
                </a:cubicBezTo>
                <a:cubicBezTo>
                  <a:pt x="6615799" y="1209729"/>
                  <a:pt x="6606122" y="1175856"/>
                  <a:pt x="6622127" y="1136400"/>
                </a:cubicBezTo>
                <a:cubicBezTo>
                  <a:pt x="6626967" y="1124489"/>
                  <a:pt x="6623617" y="1114066"/>
                  <a:pt x="6612077" y="1109599"/>
                </a:cubicBezTo>
                <a:cubicBezTo>
                  <a:pt x="6564059" y="1090616"/>
                  <a:pt x="6552148" y="1046692"/>
                  <a:pt x="6531675" y="1009469"/>
                </a:cubicBezTo>
                <a:cubicBezTo>
                  <a:pt x="6502641" y="956612"/>
                  <a:pt x="6476213" y="902639"/>
                  <a:pt x="6456113" y="845315"/>
                </a:cubicBezTo>
                <a:cubicBezTo>
                  <a:pt x="6444201" y="811070"/>
                  <a:pt x="6432662" y="777197"/>
                  <a:pt x="6440851" y="739229"/>
                </a:cubicBezTo>
                <a:cubicBezTo>
                  <a:pt x="6442712" y="729924"/>
                  <a:pt x="6439362" y="722107"/>
                  <a:pt x="6434523" y="715034"/>
                </a:cubicBezTo>
                <a:cubicBezTo>
                  <a:pt x="6414050" y="684139"/>
                  <a:pt x="6416656" y="651383"/>
                  <a:pt x="6432290" y="617510"/>
                </a:cubicBezTo>
                <a:cubicBezTo>
                  <a:pt x="6441968" y="597037"/>
                  <a:pt x="6440851" y="594431"/>
                  <a:pt x="6416284" y="595176"/>
                </a:cubicBezTo>
                <a:cubicBezTo>
                  <a:pt x="6366405" y="596293"/>
                  <a:pt x="6316898" y="598154"/>
                  <a:pt x="6267763" y="591826"/>
                </a:cubicBezTo>
                <a:cubicBezTo>
                  <a:pt x="6212673" y="584753"/>
                  <a:pt x="6194806" y="568375"/>
                  <a:pt x="6236496" y="521102"/>
                </a:cubicBezTo>
                <a:cubicBezTo>
                  <a:pt x="6245430" y="511052"/>
                  <a:pt x="6253246" y="499885"/>
                  <a:pt x="6257341" y="487229"/>
                </a:cubicBezTo>
                <a:cubicBezTo>
                  <a:pt x="6260319" y="477179"/>
                  <a:pt x="6257713" y="470106"/>
                  <a:pt x="6248780" y="465267"/>
                </a:cubicBezTo>
                <a:cubicBezTo>
                  <a:pt x="6238357" y="459312"/>
                  <a:pt x="6232774" y="467501"/>
                  <a:pt x="6226818" y="473456"/>
                </a:cubicBezTo>
                <a:cubicBezTo>
                  <a:pt x="6194434" y="505468"/>
                  <a:pt x="6153861" y="527430"/>
                  <a:pt x="6115149" y="551625"/>
                </a:cubicBezTo>
                <a:cubicBezTo>
                  <a:pt x="6059686" y="586615"/>
                  <a:pt x="6001246" y="617510"/>
                  <a:pt x="5951739" y="659944"/>
                </a:cubicBezTo>
                <a:cubicBezTo>
                  <a:pt x="5939084" y="670739"/>
                  <a:pt x="5918611" y="662550"/>
                  <a:pt x="5917122" y="644310"/>
                </a:cubicBezTo>
                <a:cubicBezTo>
                  <a:pt x="5915633" y="626071"/>
                  <a:pt x="5905583" y="626071"/>
                  <a:pt x="5890694" y="630538"/>
                </a:cubicBezTo>
                <a:cubicBezTo>
                  <a:pt x="5872826" y="635749"/>
                  <a:pt x="5854959" y="640960"/>
                  <a:pt x="5837464" y="646916"/>
                </a:cubicBezTo>
                <a:cubicBezTo>
                  <a:pt x="5819225" y="653244"/>
                  <a:pt x="5811036" y="666644"/>
                  <a:pt x="5809175" y="683395"/>
                </a:cubicBezTo>
                <a:cubicBezTo>
                  <a:pt x="5808430" y="689723"/>
                  <a:pt x="5808803" y="697539"/>
                  <a:pt x="5815503" y="698656"/>
                </a:cubicBezTo>
                <a:cubicBezTo>
                  <a:pt x="5843048" y="703495"/>
                  <a:pt x="5755201" y="682278"/>
                  <a:pt x="5746268" y="667389"/>
                </a:cubicBezTo>
                <a:cubicBezTo>
                  <a:pt x="5745896" y="666644"/>
                  <a:pt x="5525907" y="720246"/>
                  <a:pt x="5458905" y="754119"/>
                </a:cubicBezTo>
                <a:close/>
                <a:moveTo>
                  <a:pt x="885302" y="1333310"/>
                </a:moveTo>
                <a:cubicBezTo>
                  <a:pt x="877857" y="1326982"/>
                  <a:pt x="870040" y="1321027"/>
                  <a:pt x="862596" y="1314326"/>
                </a:cubicBezTo>
                <a:cubicBezTo>
                  <a:pt x="863712" y="1312837"/>
                  <a:pt x="865201" y="1311349"/>
                  <a:pt x="866318" y="1309860"/>
                </a:cubicBezTo>
                <a:cubicBezTo>
                  <a:pt x="881580" y="1320282"/>
                  <a:pt x="896841" y="1330705"/>
                  <a:pt x="912103" y="1341127"/>
                </a:cubicBezTo>
                <a:cubicBezTo>
                  <a:pt x="903541" y="1338522"/>
                  <a:pt x="894235" y="1335916"/>
                  <a:pt x="885302" y="1333310"/>
                </a:cubicBezTo>
                <a:close/>
                <a:moveTo>
                  <a:pt x="1140280" y="787619"/>
                </a:moveTo>
                <a:cubicBezTo>
                  <a:pt x="1231849" y="850154"/>
                  <a:pt x="1323418" y="913061"/>
                  <a:pt x="1414987" y="975596"/>
                </a:cubicBezTo>
                <a:cubicBezTo>
                  <a:pt x="1413498" y="977085"/>
                  <a:pt x="1412381" y="978574"/>
                  <a:pt x="1410892" y="980063"/>
                </a:cubicBezTo>
                <a:cubicBezTo>
                  <a:pt x="1310390" y="927206"/>
                  <a:pt x="1215471" y="868394"/>
                  <a:pt x="1140280" y="787619"/>
                </a:cubicBezTo>
                <a:close/>
              </a:path>
            </a:pathLst>
          </a:custGeom>
          <a:solidFill>
            <a:schemeClr val="accent1">
              <a:alpha val="20000"/>
            </a:schemeClr>
          </a:solidFill>
          <a:ln w="32707"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48DB1DFE-8154-440D-93CF-FEF7860E897F}"/>
              </a:ext>
            </a:extLst>
          </p:cNvPr>
          <p:cNvSpPr>
            <a:spLocks noGrp="1"/>
          </p:cNvSpPr>
          <p:nvPr>
            <p:ph type="title"/>
          </p:nvPr>
        </p:nvSpPr>
        <p:spPr>
          <a:xfrm>
            <a:off x="1399032" y="2523744"/>
            <a:ext cx="3831336" cy="1453896"/>
          </a:xfrm>
        </p:spPr>
        <p:txBody>
          <a:bodyPr anchor="b"/>
          <a:lstStyle>
            <a:lvl1pPr algn="ct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CD9D1F5-05CC-48F3-A314-315EF1703043}"/>
              </a:ext>
            </a:extLst>
          </p:cNvPr>
          <p:cNvSpPr>
            <a:spLocks noGrp="1"/>
          </p:cNvSpPr>
          <p:nvPr>
            <p:ph type="pic" idx="1"/>
          </p:nvPr>
        </p:nvSpPr>
        <p:spPr>
          <a:xfrm>
            <a:off x="6711696" y="640079"/>
            <a:ext cx="4837176" cy="556869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211807DE-1178-4BBB-89D8-9046239C2DE9}"/>
              </a:ext>
            </a:extLst>
          </p:cNvPr>
          <p:cNvSpPr>
            <a:spLocks noGrp="1"/>
          </p:cNvSpPr>
          <p:nvPr>
            <p:ph type="body" sz="half" idx="2"/>
          </p:nvPr>
        </p:nvSpPr>
        <p:spPr>
          <a:xfrm>
            <a:off x="1655064" y="4087368"/>
            <a:ext cx="3319272" cy="649224"/>
          </a:xfrm>
        </p:spPr>
        <p:txBody>
          <a:bodyPr>
            <a:noAutofit/>
          </a:bodyPr>
          <a:lstStyle>
            <a:lvl1pPr marL="0" indent="0" algn="ctr">
              <a:buNone/>
              <a:defRPr sz="2000" cap="all"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48EA59-A1BC-48B7-9495-6D5C6035B14B}"/>
              </a:ext>
            </a:extLst>
          </p:cNvPr>
          <p:cNvSpPr>
            <a:spLocks noGrp="1"/>
          </p:cNvSpPr>
          <p:nvPr>
            <p:ph type="dt" sz="half" idx="10"/>
          </p:nvPr>
        </p:nvSpPr>
        <p:spPr/>
        <p:txBody>
          <a:bodyPr/>
          <a:lstStyle/>
          <a:p>
            <a:fld id="{3C04E684-10F4-4CC3-A0B9-F03AA7BE37CF}" type="datetimeFigureOut">
              <a:rPr lang="en-US" smtClean="0"/>
              <a:t>10/5/2022</a:t>
            </a:fld>
            <a:endParaRPr lang="en-US"/>
          </a:p>
        </p:txBody>
      </p:sp>
      <p:sp>
        <p:nvSpPr>
          <p:cNvPr id="6" name="Footer Placeholder 5">
            <a:extLst>
              <a:ext uri="{FF2B5EF4-FFF2-40B4-BE49-F238E27FC236}">
                <a16:creationId xmlns:a16="http://schemas.microsoft.com/office/drawing/2014/main" id="{49F85A72-B50F-440E-AAD3-53C099F6D9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C2D00B-4207-4720-8C68-605CAFDD5CA2}"/>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32551629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C888B-58B8-4428-8B1D-4E26FC5DD5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314F67B-D516-42FA-A2CA-2DCD37CFE8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2BA5FF-4919-4FF8-9C04-06CE156B762F}"/>
              </a:ext>
            </a:extLst>
          </p:cNvPr>
          <p:cNvSpPr>
            <a:spLocks noGrp="1"/>
          </p:cNvSpPr>
          <p:nvPr>
            <p:ph type="dt" sz="half" idx="10"/>
          </p:nvPr>
        </p:nvSpPr>
        <p:spPr/>
        <p:txBody>
          <a:bodyPr/>
          <a:lstStyle/>
          <a:p>
            <a:fld id="{3C04E684-10F4-4CC3-A0B9-F03AA7BE37CF}" type="datetimeFigureOut">
              <a:rPr lang="en-US" smtClean="0"/>
              <a:t>10/5/2022</a:t>
            </a:fld>
            <a:endParaRPr lang="en-US"/>
          </a:p>
        </p:txBody>
      </p:sp>
      <p:sp>
        <p:nvSpPr>
          <p:cNvPr id="5" name="Footer Placeholder 4">
            <a:extLst>
              <a:ext uri="{FF2B5EF4-FFF2-40B4-BE49-F238E27FC236}">
                <a16:creationId xmlns:a16="http://schemas.microsoft.com/office/drawing/2014/main" id="{CBEDA970-128E-4150-8E5A-A1B056E835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EC6CD1-EE5E-42EF-B76D-BB803BA6AB5E}"/>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29860850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0C2A1B-34CA-4877-9435-D77DF325757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255E5E-4A81-44CC-8D99-F56E625D463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9CEECF-A221-4ECC-AD9C-E197D516D24C}"/>
              </a:ext>
            </a:extLst>
          </p:cNvPr>
          <p:cNvSpPr>
            <a:spLocks noGrp="1"/>
          </p:cNvSpPr>
          <p:nvPr>
            <p:ph type="dt" sz="half" idx="10"/>
          </p:nvPr>
        </p:nvSpPr>
        <p:spPr/>
        <p:txBody>
          <a:bodyPr/>
          <a:lstStyle/>
          <a:p>
            <a:fld id="{3C04E684-10F4-4CC3-A0B9-F03AA7BE37CF}" type="datetimeFigureOut">
              <a:rPr lang="en-US" smtClean="0"/>
              <a:t>10/5/2022</a:t>
            </a:fld>
            <a:endParaRPr lang="en-US"/>
          </a:p>
        </p:txBody>
      </p:sp>
      <p:sp>
        <p:nvSpPr>
          <p:cNvPr id="5" name="Footer Placeholder 4">
            <a:extLst>
              <a:ext uri="{FF2B5EF4-FFF2-40B4-BE49-F238E27FC236}">
                <a16:creationId xmlns:a16="http://schemas.microsoft.com/office/drawing/2014/main" id="{018F41AE-0DDE-49ED-9F0C-E0E16F599A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B47FB7-77F0-4C43-B81E-D04B31C953DA}"/>
              </a:ext>
            </a:extLst>
          </p:cNvPr>
          <p:cNvSpPr>
            <a:spLocks noGrp="1"/>
          </p:cNvSpPr>
          <p:nvPr>
            <p:ph type="sldNum" sz="quarter" idx="12"/>
          </p:nvPr>
        </p:nvSpPr>
        <p:spPr/>
        <p:txBody>
          <a:bodyPr/>
          <a:lstStyle/>
          <a:p>
            <a:fld id="{51845F5A-061D-4825-9AE9-D7794091C6CF}" type="slidenum">
              <a:rPr lang="en-US" smtClean="0"/>
              <a:t>‹#›</a:t>
            </a:fld>
            <a:endParaRPr lang="en-US"/>
          </a:p>
        </p:txBody>
      </p:sp>
    </p:spTree>
    <p:extLst>
      <p:ext uri="{BB962C8B-B14F-4D97-AF65-F5344CB8AC3E}">
        <p14:creationId xmlns:p14="http://schemas.microsoft.com/office/powerpoint/2010/main" val="16303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10/5/2022</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253551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10/5/2022</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583597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10/5/2022</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068441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10/5/2022</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247630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10/5/2022</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6680026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10/5/2022</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96233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10/5/2022</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47472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10/5/2022</a:t>
            </a:fld>
            <a:endParaRPr lang="en-US" dirty="0"/>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dirty="0"/>
          </a:p>
        </p:txBody>
      </p:sp>
    </p:spTree>
    <p:extLst>
      <p:ext uri="{BB962C8B-B14F-4D97-AF65-F5344CB8AC3E}">
        <p14:creationId xmlns:p14="http://schemas.microsoft.com/office/powerpoint/2010/main" val="1871682509"/>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xStyles>
    <p:titleStyle>
      <a:lvl1pPr algn="l" defTabSz="914400" rtl="0" eaLnBrk="1" latinLnBrk="0" hangingPunct="1">
        <a:lnSpc>
          <a:spcPct val="10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615C6B-1C98-4B1C-AB4B-1E1898E593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E8DFF97-B7FD-47F9-BC7F-DD4B4C5EA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1831D22-079E-43E3-86A4-BA12DB888C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4E684-10F4-4CC3-A0B9-F03AA7BE37CF}" type="datetimeFigureOut">
              <a:rPr lang="en-US" smtClean="0"/>
              <a:t>10/5/2022</a:t>
            </a:fld>
            <a:endParaRPr lang="en-US"/>
          </a:p>
        </p:txBody>
      </p:sp>
      <p:sp>
        <p:nvSpPr>
          <p:cNvPr id="5" name="Footer Placeholder 4">
            <a:extLst>
              <a:ext uri="{FF2B5EF4-FFF2-40B4-BE49-F238E27FC236}">
                <a16:creationId xmlns:a16="http://schemas.microsoft.com/office/drawing/2014/main" id="{A14C30A2-140B-4A5D-BEEC-C1314AF1F3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B71BA8F-7826-496D-91F8-B3ECDF34DA7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45F5A-061D-4825-9AE9-D7794091C6CF}" type="slidenum">
              <a:rPr lang="en-US" smtClean="0"/>
              <a:t>‹#›</a:t>
            </a:fld>
            <a:endParaRPr lang="en-US"/>
          </a:p>
        </p:txBody>
      </p:sp>
    </p:spTree>
    <p:extLst>
      <p:ext uri="{BB962C8B-B14F-4D97-AF65-F5344CB8AC3E}">
        <p14:creationId xmlns:p14="http://schemas.microsoft.com/office/powerpoint/2010/main" val="3806349708"/>
      </p:ext>
    </p:extLst>
  </p:cSld>
  <p:clrMap bg1="lt1" tx1="dk1" bg2="lt2" tx2="dk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36" r:id="rId6"/>
    <p:sldLayoutId id="2147483741" r:id="rId7"/>
    <p:sldLayoutId id="2147483737" r:id="rId8"/>
    <p:sldLayoutId id="2147483738" r:id="rId9"/>
    <p:sldLayoutId id="2147483739" r:id="rId10"/>
    <p:sldLayoutId id="2147483740" r:id="rId11"/>
    <p:sldLayoutId id="2147483742" r:id="rId12"/>
  </p:sldLayoutIdLst>
  <p:txStyles>
    <p:titleStyle>
      <a:lvl1pPr algn="l" defTabSz="914400" rtl="0" eaLnBrk="1" latinLnBrk="0" hangingPunct="1">
        <a:lnSpc>
          <a:spcPct val="90000"/>
        </a:lnSpc>
        <a:spcBef>
          <a:spcPct val="0"/>
        </a:spcBef>
        <a:buNone/>
        <a:defRPr sz="4000" i="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youtu.be/2u2S9tEY-fU"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ensijaturvakotienliitto.fi/wp-content/uploads/2016/07/Vanhemmuuden-valtit.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p:cNvSpPr>
            <a:spLocks noGrp="1"/>
          </p:cNvSpPr>
          <p:nvPr>
            <p:ph type="ctrTitle"/>
          </p:nvPr>
        </p:nvSpPr>
        <p:spPr>
          <a:xfrm>
            <a:off x="890338" y="640080"/>
            <a:ext cx="3734014" cy="3566160"/>
          </a:xfrm>
        </p:spPr>
        <p:txBody>
          <a:bodyPr rtlCol="0" anchor="b">
            <a:normAutofit/>
          </a:bodyPr>
          <a:lstStyle/>
          <a:p>
            <a:pPr>
              <a:lnSpc>
                <a:spcPct val="90000"/>
              </a:lnSpc>
            </a:pPr>
            <a:r>
              <a:rPr lang="fi-FI" sz="7400"/>
              <a:t>Ilo olla yhdessä</a:t>
            </a:r>
          </a:p>
        </p:txBody>
      </p:sp>
      <p:sp>
        <p:nvSpPr>
          <p:cNvPr id="3" name="Alaotsikko 2"/>
          <p:cNvSpPr>
            <a:spLocks noGrp="1"/>
          </p:cNvSpPr>
          <p:nvPr>
            <p:ph type="subTitle" idx="1"/>
          </p:nvPr>
        </p:nvSpPr>
        <p:spPr>
          <a:xfrm>
            <a:off x="890339" y="4636008"/>
            <a:ext cx="3734014" cy="1572768"/>
          </a:xfrm>
        </p:spPr>
        <p:txBody>
          <a:bodyPr vert="horz" lIns="91440" tIns="45720" rIns="91440" bIns="45720" rtlCol="0">
            <a:normAutofit/>
          </a:bodyPr>
          <a:lstStyle/>
          <a:p>
            <a:r>
              <a:rPr lang="fi-FI" dirty="0"/>
              <a:t>Positiivisen vanhemmuuden voima</a:t>
            </a:r>
            <a:endParaRPr lang="fi-FI"/>
          </a:p>
        </p:txBody>
      </p:sp>
      <p:sp>
        <p:nvSpPr>
          <p:cNvPr id="17" name="Rectangle 6">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338" y="4409267"/>
            <a:ext cx="3474720" cy="27432"/>
          </a:xfrm>
          <a:custGeom>
            <a:avLst/>
            <a:gdLst>
              <a:gd name="connsiteX0" fmla="*/ 0 w 3474720"/>
              <a:gd name="connsiteY0" fmla="*/ 0 h 27432"/>
              <a:gd name="connsiteX1" fmla="*/ 660197 w 3474720"/>
              <a:gd name="connsiteY1" fmla="*/ 0 h 27432"/>
              <a:gd name="connsiteX2" fmla="*/ 1355141 w 3474720"/>
              <a:gd name="connsiteY2" fmla="*/ 0 h 27432"/>
              <a:gd name="connsiteX3" fmla="*/ 2084832 w 3474720"/>
              <a:gd name="connsiteY3" fmla="*/ 0 h 27432"/>
              <a:gd name="connsiteX4" fmla="*/ 2814523 w 3474720"/>
              <a:gd name="connsiteY4" fmla="*/ 0 h 27432"/>
              <a:gd name="connsiteX5" fmla="*/ 3474720 w 3474720"/>
              <a:gd name="connsiteY5" fmla="*/ 0 h 27432"/>
              <a:gd name="connsiteX6" fmla="*/ 3474720 w 3474720"/>
              <a:gd name="connsiteY6" fmla="*/ 27432 h 27432"/>
              <a:gd name="connsiteX7" fmla="*/ 2710282 w 3474720"/>
              <a:gd name="connsiteY7" fmla="*/ 27432 h 27432"/>
              <a:gd name="connsiteX8" fmla="*/ 1945843 w 3474720"/>
              <a:gd name="connsiteY8" fmla="*/ 27432 h 27432"/>
              <a:gd name="connsiteX9" fmla="*/ 1250899 w 3474720"/>
              <a:gd name="connsiteY9" fmla="*/ 27432 h 27432"/>
              <a:gd name="connsiteX10" fmla="*/ 0 w 3474720"/>
              <a:gd name="connsiteY10" fmla="*/ 27432 h 27432"/>
              <a:gd name="connsiteX11" fmla="*/ 0 w 3474720"/>
              <a:gd name="connsiteY11"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474720" h="27432" fill="none" extrusionOk="0">
                <a:moveTo>
                  <a:pt x="0" y="0"/>
                </a:moveTo>
                <a:cubicBezTo>
                  <a:pt x="307185" y="-8713"/>
                  <a:pt x="392307" y="-13121"/>
                  <a:pt x="660197" y="0"/>
                </a:cubicBezTo>
                <a:cubicBezTo>
                  <a:pt x="928087" y="13121"/>
                  <a:pt x="1167029" y="-2668"/>
                  <a:pt x="1355141" y="0"/>
                </a:cubicBezTo>
                <a:cubicBezTo>
                  <a:pt x="1543253" y="2668"/>
                  <a:pt x="1739408" y="-6709"/>
                  <a:pt x="2084832" y="0"/>
                </a:cubicBezTo>
                <a:cubicBezTo>
                  <a:pt x="2430256" y="6709"/>
                  <a:pt x="2538889" y="29706"/>
                  <a:pt x="2814523" y="0"/>
                </a:cubicBezTo>
                <a:cubicBezTo>
                  <a:pt x="3090157" y="-29706"/>
                  <a:pt x="3152920" y="-15446"/>
                  <a:pt x="3474720" y="0"/>
                </a:cubicBezTo>
                <a:cubicBezTo>
                  <a:pt x="3473554" y="7395"/>
                  <a:pt x="3474765" y="21864"/>
                  <a:pt x="3474720" y="27432"/>
                </a:cubicBezTo>
                <a:cubicBezTo>
                  <a:pt x="3275380" y="12730"/>
                  <a:pt x="2958934" y="10130"/>
                  <a:pt x="2710282" y="27432"/>
                </a:cubicBezTo>
                <a:cubicBezTo>
                  <a:pt x="2461630" y="44734"/>
                  <a:pt x="2131168" y="43757"/>
                  <a:pt x="1945843" y="27432"/>
                </a:cubicBezTo>
                <a:cubicBezTo>
                  <a:pt x="1760518" y="11107"/>
                  <a:pt x="1444829" y="-3738"/>
                  <a:pt x="1250899" y="27432"/>
                </a:cubicBezTo>
                <a:cubicBezTo>
                  <a:pt x="1056969" y="58602"/>
                  <a:pt x="444992" y="52761"/>
                  <a:pt x="0" y="27432"/>
                </a:cubicBezTo>
                <a:cubicBezTo>
                  <a:pt x="-503" y="20663"/>
                  <a:pt x="1168" y="5855"/>
                  <a:pt x="0" y="0"/>
                </a:cubicBezTo>
                <a:close/>
              </a:path>
              <a:path w="3474720" h="27432" stroke="0" extrusionOk="0">
                <a:moveTo>
                  <a:pt x="0" y="0"/>
                </a:moveTo>
                <a:cubicBezTo>
                  <a:pt x="300114" y="-5103"/>
                  <a:pt x="525093" y="-25284"/>
                  <a:pt x="660197" y="0"/>
                </a:cubicBezTo>
                <a:cubicBezTo>
                  <a:pt x="795301" y="25284"/>
                  <a:pt x="1023172" y="17955"/>
                  <a:pt x="1250899" y="0"/>
                </a:cubicBezTo>
                <a:cubicBezTo>
                  <a:pt x="1478626" y="-17955"/>
                  <a:pt x="1782079" y="-27844"/>
                  <a:pt x="2015338" y="0"/>
                </a:cubicBezTo>
                <a:cubicBezTo>
                  <a:pt x="2248597" y="27844"/>
                  <a:pt x="2491007" y="27648"/>
                  <a:pt x="2675534" y="0"/>
                </a:cubicBezTo>
                <a:cubicBezTo>
                  <a:pt x="2860061" y="-27648"/>
                  <a:pt x="3088679" y="-3661"/>
                  <a:pt x="3474720" y="0"/>
                </a:cubicBezTo>
                <a:cubicBezTo>
                  <a:pt x="3474913" y="12649"/>
                  <a:pt x="3473732" y="17989"/>
                  <a:pt x="3474720" y="27432"/>
                </a:cubicBezTo>
                <a:cubicBezTo>
                  <a:pt x="3317198" y="15714"/>
                  <a:pt x="2959205" y="52182"/>
                  <a:pt x="2779776" y="27432"/>
                </a:cubicBezTo>
                <a:cubicBezTo>
                  <a:pt x="2600347" y="2682"/>
                  <a:pt x="2382660" y="-684"/>
                  <a:pt x="2015338" y="27432"/>
                </a:cubicBezTo>
                <a:cubicBezTo>
                  <a:pt x="1648016" y="55548"/>
                  <a:pt x="1641073" y="39646"/>
                  <a:pt x="1424635" y="27432"/>
                </a:cubicBezTo>
                <a:cubicBezTo>
                  <a:pt x="1208197" y="15218"/>
                  <a:pt x="1021559" y="15893"/>
                  <a:pt x="729691" y="27432"/>
                </a:cubicBezTo>
                <a:cubicBezTo>
                  <a:pt x="437823" y="38971"/>
                  <a:pt x="153856" y="-2647"/>
                  <a:pt x="0" y="27432"/>
                </a:cubicBezTo>
                <a:cubicBezTo>
                  <a:pt x="1300" y="19678"/>
                  <a:pt x="-86" y="12044"/>
                  <a:pt x="0" y="0"/>
                </a:cubicBezTo>
                <a:close/>
              </a:path>
            </a:pathLst>
          </a:custGeom>
          <a:solidFill>
            <a:srgbClr val="C67A4A"/>
          </a:solidFill>
          <a:ln w="38100" cap="rnd">
            <a:solidFill>
              <a:srgbClr val="C67A4A"/>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6AC5C479-16E6-492D-328E-5C71741FECC3}"/>
              </a:ext>
            </a:extLst>
          </p:cNvPr>
          <p:cNvPicPr>
            <a:picLocks noChangeAspect="1"/>
          </p:cNvPicPr>
          <p:nvPr/>
        </p:nvPicPr>
        <p:blipFill rotWithShape="1">
          <a:blip r:embed="rId3"/>
          <a:srcRect l="29084" r="-4" b="-4"/>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1194440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DF69D-DFD8-150F-8313-EF10A995798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23DF544-1B54-F501-3F55-39962AF639D8}"/>
              </a:ext>
            </a:extLst>
          </p:cNvPr>
          <p:cNvSpPr>
            <a:spLocks noGrp="1"/>
          </p:cNvSpPr>
          <p:nvPr>
            <p:ph idx="1"/>
          </p:nvPr>
        </p:nvSpPr>
        <p:spPr/>
        <p:txBody>
          <a:bodyPr vert="horz" lIns="91440" tIns="45720" rIns="91440" bIns="45720" rtlCol="0" anchor="t">
            <a:normAutofit/>
          </a:bodyPr>
          <a:lstStyle/>
          <a:p>
            <a:r>
              <a:rPr lang="en-US" dirty="0">
                <a:ea typeface="+mn-lt"/>
                <a:cs typeface="+mn-lt"/>
                <a:hlinkClick r:id="rId2"/>
              </a:rPr>
              <a:t>Ihttps://youtu.be/2u2S9tEY-fU</a:t>
            </a:r>
            <a:endParaRPr lang="en-US" dirty="0">
              <a:ea typeface="+mn-lt"/>
              <a:cs typeface="+mn-lt"/>
            </a:endParaRPr>
          </a:p>
          <a:p>
            <a:endParaRPr lang="en-US" dirty="0"/>
          </a:p>
        </p:txBody>
      </p:sp>
    </p:spTree>
    <p:extLst>
      <p:ext uri="{BB962C8B-B14F-4D97-AF65-F5344CB8AC3E}">
        <p14:creationId xmlns:p14="http://schemas.microsoft.com/office/powerpoint/2010/main" val="3701467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8297072-3A02-CEA4-D17B-D950034FAC00}"/>
              </a:ext>
            </a:extLst>
          </p:cNvPr>
          <p:cNvSpPr>
            <a:spLocks noGrp="1"/>
          </p:cNvSpPr>
          <p:nvPr>
            <p:ph type="title"/>
          </p:nvPr>
        </p:nvSpPr>
        <p:spPr>
          <a:xfrm>
            <a:off x="841248" y="548640"/>
            <a:ext cx="3419540" cy="5431536"/>
          </a:xfrm>
        </p:spPr>
        <p:txBody>
          <a:bodyPr>
            <a:normAutofit/>
          </a:bodyPr>
          <a:lstStyle/>
          <a:p>
            <a:pPr>
              <a:lnSpc>
                <a:spcPct val="90000"/>
              </a:lnSpc>
            </a:pPr>
            <a:r>
              <a:rPr lang="en-US" sz="3800"/>
              <a:t>Enemmän ennakointia, vähemmän reagointia</a:t>
            </a:r>
          </a:p>
        </p:txBody>
      </p:sp>
      <p:sp>
        <p:nvSpPr>
          <p:cNvPr id="10" name="Rectangle 6">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39411"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rgbClr val="C67A4A"/>
          </a:solidFill>
          <a:ln w="41275" cap="rnd">
            <a:solidFill>
              <a:srgbClr val="C67A4A"/>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505404F-5183-FB45-4A07-5DEA487D7656}"/>
              </a:ext>
            </a:extLst>
          </p:cNvPr>
          <p:cNvSpPr>
            <a:spLocks noGrp="1"/>
          </p:cNvSpPr>
          <p:nvPr>
            <p:ph idx="1"/>
          </p:nvPr>
        </p:nvSpPr>
        <p:spPr>
          <a:xfrm>
            <a:off x="5298595" y="552091"/>
            <a:ext cx="6052158" cy="5431536"/>
          </a:xfrm>
        </p:spPr>
        <p:txBody>
          <a:bodyPr anchor="ctr">
            <a:normAutofit/>
          </a:bodyPr>
          <a:lstStyle/>
          <a:p>
            <a:r>
              <a:rPr lang="en-US" dirty="0" err="1"/>
              <a:t>Ennakoiva</a:t>
            </a:r>
            <a:r>
              <a:rPr lang="en-US" dirty="0"/>
              <a:t> </a:t>
            </a:r>
            <a:r>
              <a:rPr lang="en-US" dirty="0" err="1"/>
              <a:t>kasvatus</a:t>
            </a:r>
            <a:r>
              <a:rPr lang="en-US" dirty="0"/>
              <a:t> </a:t>
            </a:r>
            <a:r>
              <a:rPr lang="en-US" dirty="0" err="1"/>
              <a:t>auttaa</a:t>
            </a:r>
            <a:r>
              <a:rPr lang="en-US" dirty="0"/>
              <a:t> </a:t>
            </a:r>
            <a:r>
              <a:rPr lang="en-US" dirty="0" err="1"/>
              <a:t>meitä</a:t>
            </a:r>
            <a:r>
              <a:rPr lang="en-US" dirty="0"/>
              <a:t> </a:t>
            </a:r>
            <a:r>
              <a:rPr lang="en-US" dirty="0" err="1"/>
              <a:t>vähentämään</a:t>
            </a:r>
            <a:r>
              <a:rPr lang="en-US" dirty="0"/>
              <a:t> </a:t>
            </a:r>
            <a:r>
              <a:rPr lang="en-US" dirty="0" err="1"/>
              <a:t>konfliktitilanteita</a:t>
            </a:r>
            <a:r>
              <a:rPr lang="en-US" dirty="0"/>
              <a:t> ja </a:t>
            </a:r>
            <a:r>
              <a:rPr lang="en-US" dirty="0" err="1"/>
              <a:t>lyhentämään</a:t>
            </a:r>
            <a:r>
              <a:rPr lang="en-US" dirty="0"/>
              <a:t> </a:t>
            </a:r>
            <a:r>
              <a:rPr lang="en-US" dirty="0" err="1"/>
              <a:t>niiden</a:t>
            </a:r>
            <a:r>
              <a:rPr lang="en-US" dirty="0"/>
              <a:t> </a:t>
            </a:r>
            <a:r>
              <a:rPr lang="en-US" dirty="0" err="1"/>
              <a:t>kestoa</a:t>
            </a:r>
            <a:r>
              <a:rPr lang="en-US" dirty="0"/>
              <a:t>.</a:t>
            </a:r>
          </a:p>
          <a:p>
            <a:r>
              <a:rPr lang="en-US" dirty="0" err="1"/>
              <a:t>Mitö</a:t>
            </a:r>
            <a:r>
              <a:rPr lang="en-US" dirty="0"/>
              <a:t> </a:t>
            </a:r>
            <a:r>
              <a:rPr lang="en-US" dirty="0" err="1"/>
              <a:t>enemmän</a:t>
            </a:r>
            <a:r>
              <a:rPr lang="en-US" dirty="0"/>
              <a:t> </a:t>
            </a:r>
            <a:r>
              <a:rPr lang="en-US" dirty="0" err="1"/>
              <a:t>ennakoimme</a:t>
            </a:r>
            <a:r>
              <a:rPr lang="en-US" dirty="0"/>
              <a:t>, </a:t>
            </a:r>
            <a:r>
              <a:rPr lang="en-US" dirty="0" err="1"/>
              <a:t>sitä</a:t>
            </a:r>
            <a:r>
              <a:rPr lang="en-US" dirty="0"/>
              <a:t> </a:t>
            </a:r>
            <a:r>
              <a:rPr lang="en-US" dirty="0" err="1"/>
              <a:t>varmemmin</a:t>
            </a:r>
            <a:r>
              <a:rPr lang="en-US" dirty="0"/>
              <a:t> </a:t>
            </a:r>
            <a:r>
              <a:rPr lang="en-US" dirty="0" err="1"/>
              <a:t>vältämme</a:t>
            </a:r>
            <a:r>
              <a:rPr lang="en-US" dirty="0"/>
              <a:t> </a:t>
            </a:r>
            <a:r>
              <a:rPr lang="en-US" dirty="0" err="1"/>
              <a:t>sudenkuopat</a:t>
            </a:r>
            <a:r>
              <a:rPr lang="en-US" dirty="0"/>
              <a:t> tai </a:t>
            </a:r>
            <a:r>
              <a:rPr lang="en-US" dirty="0" err="1"/>
              <a:t>ainakin</a:t>
            </a:r>
            <a:r>
              <a:rPr lang="en-US" dirty="0"/>
              <a:t> on </a:t>
            </a:r>
            <a:r>
              <a:rPr lang="en-US" dirty="0" err="1"/>
              <a:t>toimintasuunnitelma</a:t>
            </a:r>
            <a:r>
              <a:rPr lang="en-US" dirty="0"/>
              <a:t> </a:t>
            </a:r>
            <a:r>
              <a:rPr lang="en-US" dirty="0" err="1"/>
              <a:t>emmekä</a:t>
            </a:r>
            <a:r>
              <a:rPr lang="en-US" dirty="0"/>
              <a:t> </a:t>
            </a:r>
            <a:r>
              <a:rPr lang="en-US" dirty="0" err="1"/>
              <a:t>tartu</a:t>
            </a:r>
            <a:r>
              <a:rPr lang="en-US" dirty="0"/>
              <a:t> </a:t>
            </a:r>
            <a:r>
              <a:rPr lang="en-US" dirty="0" err="1"/>
              <a:t>rangaistuksiin</a:t>
            </a:r>
            <a:r>
              <a:rPr lang="en-US" dirty="0"/>
              <a:t>.</a:t>
            </a:r>
          </a:p>
          <a:p>
            <a:pPr marL="0" indent="0">
              <a:buNone/>
            </a:pPr>
            <a:endParaRPr lang="en-US" dirty="0"/>
          </a:p>
        </p:txBody>
      </p:sp>
    </p:spTree>
    <p:extLst>
      <p:ext uri="{BB962C8B-B14F-4D97-AF65-F5344CB8AC3E}">
        <p14:creationId xmlns:p14="http://schemas.microsoft.com/office/powerpoint/2010/main" val="4180851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6">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rgbClr val="C67A4A"/>
          </a:solidFill>
          <a:ln w="38100" cap="rnd">
            <a:solidFill>
              <a:srgbClr val="C67A4A"/>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966B462-DD17-0F47-962A-25F961114E7E}"/>
              </a:ext>
            </a:extLst>
          </p:cNvPr>
          <p:cNvSpPr>
            <a:spLocks noGrp="1"/>
          </p:cNvSpPr>
          <p:nvPr>
            <p:ph type="title"/>
          </p:nvPr>
        </p:nvSpPr>
        <p:spPr>
          <a:xfrm>
            <a:off x="838200" y="365125"/>
            <a:ext cx="10515600" cy="1325563"/>
          </a:xfrm>
        </p:spPr>
        <p:txBody>
          <a:bodyPr>
            <a:normAutofit/>
          </a:bodyPr>
          <a:lstStyle/>
          <a:p>
            <a:r>
              <a:rPr lang="en-US" sz="6600"/>
              <a:t>Empaattinen johtaja</a:t>
            </a:r>
          </a:p>
        </p:txBody>
      </p:sp>
      <p:sp>
        <p:nvSpPr>
          <p:cNvPr id="3" name="Content Placeholder 2">
            <a:extLst>
              <a:ext uri="{FF2B5EF4-FFF2-40B4-BE49-F238E27FC236}">
                <a16:creationId xmlns:a16="http://schemas.microsoft.com/office/drawing/2014/main" id="{AE174145-E738-CC30-420C-36589F322E49}"/>
              </a:ext>
            </a:extLst>
          </p:cNvPr>
          <p:cNvSpPr>
            <a:spLocks noGrp="1"/>
          </p:cNvSpPr>
          <p:nvPr>
            <p:ph idx="1"/>
          </p:nvPr>
        </p:nvSpPr>
        <p:spPr>
          <a:xfrm>
            <a:off x="838200" y="1929384"/>
            <a:ext cx="10515600" cy="4251960"/>
          </a:xfrm>
        </p:spPr>
        <p:txBody>
          <a:bodyPr vert="horz" lIns="91440" tIns="45720" rIns="91440" bIns="45720" rtlCol="0" anchor="t">
            <a:normAutofit/>
          </a:bodyPr>
          <a:lstStyle/>
          <a:p>
            <a:r>
              <a:rPr lang="en-US" b="1" dirty="0" err="1"/>
              <a:t>Siirrä</a:t>
            </a:r>
            <a:r>
              <a:rPr lang="en-US" b="1" dirty="0"/>
              <a:t> </a:t>
            </a:r>
            <a:r>
              <a:rPr lang="en-US" b="1" dirty="0" err="1"/>
              <a:t>vastuuta</a:t>
            </a:r>
            <a:r>
              <a:rPr lang="en-US" b="1" dirty="0"/>
              <a:t> </a:t>
            </a:r>
            <a:r>
              <a:rPr lang="en-US" b="1" dirty="0" err="1"/>
              <a:t>säädellysti</a:t>
            </a:r>
            <a:r>
              <a:rPr lang="en-US" b="1" dirty="0"/>
              <a:t>.</a:t>
            </a:r>
            <a:r>
              <a:rPr lang="en-US" dirty="0"/>
              <a:t> </a:t>
            </a:r>
            <a:r>
              <a:rPr lang="en-US" dirty="0" err="1"/>
              <a:t>Vastuuta</a:t>
            </a:r>
            <a:r>
              <a:rPr lang="en-US" dirty="0"/>
              <a:t> ja </a:t>
            </a:r>
            <a:r>
              <a:rPr lang="en-US" dirty="0" err="1"/>
              <a:t>valinnan</a:t>
            </a:r>
            <a:r>
              <a:rPr lang="en-US" dirty="0"/>
              <a:t> </a:t>
            </a:r>
            <a:r>
              <a:rPr lang="en-US" dirty="0" err="1"/>
              <a:t>mahdollisuuksia</a:t>
            </a:r>
            <a:r>
              <a:rPr lang="en-US" dirty="0"/>
              <a:t> </a:t>
            </a:r>
            <a:r>
              <a:rPr lang="en-US" dirty="0" err="1"/>
              <a:t>kehitystasonsa</a:t>
            </a:r>
            <a:r>
              <a:rPr lang="en-US" dirty="0"/>
              <a:t> </a:t>
            </a:r>
            <a:r>
              <a:rPr lang="en-US" dirty="0" err="1"/>
              <a:t>mukaisesti</a:t>
            </a:r>
            <a:r>
              <a:rPr lang="en-US" dirty="0"/>
              <a:t>.</a:t>
            </a:r>
          </a:p>
          <a:p>
            <a:r>
              <a:rPr lang="en-US" b="1" dirty="0"/>
              <a:t>Ole </a:t>
            </a:r>
            <a:r>
              <a:rPr lang="en-US" b="1" dirty="0" err="1"/>
              <a:t>johdonmukainen</a:t>
            </a:r>
            <a:r>
              <a:rPr lang="en-US" dirty="0"/>
              <a:t>. </a:t>
            </a:r>
            <a:r>
              <a:rPr lang="en-US" dirty="0" err="1"/>
              <a:t>Ennakoitavuus</a:t>
            </a:r>
            <a:r>
              <a:rPr lang="en-US" dirty="0"/>
              <a:t> </a:t>
            </a:r>
            <a:r>
              <a:rPr lang="en-US" dirty="0" err="1"/>
              <a:t>lisää</a:t>
            </a:r>
            <a:r>
              <a:rPr lang="en-US" dirty="0"/>
              <a:t> </a:t>
            </a:r>
            <a:r>
              <a:rPr lang="en-US" dirty="0" err="1"/>
              <a:t>luottamusta</a:t>
            </a:r>
            <a:r>
              <a:rPr lang="en-US" dirty="0"/>
              <a:t> ja </a:t>
            </a:r>
            <a:r>
              <a:rPr lang="en-US" dirty="0" err="1"/>
              <a:t>turvan</a:t>
            </a:r>
            <a:r>
              <a:rPr lang="en-US" dirty="0"/>
              <a:t> </a:t>
            </a:r>
            <a:r>
              <a:rPr lang="en-US" dirty="0" err="1"/>
              <a:t>tunnetta</a:t>
            </a:r>
            <a:r>
              <a:rPr lang="en-US" dirty="0"/>
              <a:t>.</a:t>
            </a:r>
          </a:p>
          <a:p>
            <a:r>
              <a:rPr lang="en-US" b="1" dirty="0" err="1"/>
              <a:t>Jousta</a:t>
            </a:r>
            <a:r>
              <a:rPr lang="en-US" b="1" dirty="0"/>
              <a:t> </a:t>
            </a:r>
            <a:r>
              <a:rPr lang="en-US" b="1" dirty="0" err="1"/>
              <a:t>tarvittaessa</a:t>
            </a:r>
            <a:r>
              <a:rPr lang="en-US" dirty="0"/>
              <a:t>. Oman </a:t>
            </a:r>
            <a:r>
              <a:rPr lang="en-US" dirty="0" err="1"/>
              <a:t>mukavuusalueen</a:t>
            </a:r>
            <a:r>
              <a:rPr lang="en-US" dirty="0"/>
              <a:t> </a:t>
            </a:r>
            <a:r>
              <a:rPr lang="en-US" dirty="0" err="1"/>
              <a:t>ulkopuolelle</a:t>
            </a:r>
            <a:r>
              <a:rPr lang="en-US" dirty="0"/>
              <a:t> </a:t>
            </a:r>
            <a:r>
              <a:rPr lang="en-US" dirty="0" err="1"/>
              <a:t>meneminen</a:t>
            </a:r>
            <a:r>
              <a:rPr lang="en-US" dirty="0"/>
              <a:t> on </a:t>
            </a:r>
            <a:r>
              <a:rPr lang="en-US" dirty="0" err="1"/>
              <a:t>joskus</a:t>
            </a:r>
            <a:r>
              <a:rPr lang="en-US" dirty="0"/>
              <a:t> </a:t>
            </a:r>
            <a:r>
              <a:rPr lang="en-US" dirty="0" err="1"/>
              <a:t>pakonomaista</a:t>
            </a:r>
            <a:r>
              <a:rPr lang="en-US" dirty="0"/>
              <a:t>.</a:t>
            </a:r>
          </a:p>
          <a:p>
            <a:r>
              <a:rPr lang="en-US" b="1" dirty="0" err="1"/>
              <a:t>Vahvista</a:t>
            </a:r>
            <a:r>
              <a:rPr lang="en-US" b="1" dirty="0"/>
              <a:t> </a:t>
            </a:r>
            <a:r>
              <a:rPr lang="en-US" b="1" dirty="0" err="1"/>
              <a:t>itsetuntemustasi</a:t>
            </a:r>
            <a:r>
              <a:rPr lang="en-US" dirty="0"/>
              <a:t>. Kun </a:t>
            </a:r>
            <a:r>
              <a:rPr lang="en-US" dirty="0" err="1"/>
              <a:t>tunnet</a:t>
            </a:r>
            <a:r>
              <a:rPr lang="en-US" dirty="0"/>
              <a:t> </a:t>
            </a:r>
            <a:r>
              <a:rPr lang="en-US" dirty="0" err="1"/>
              <a:t>itsesi</a:t>
            </a:r>
            <a:r>
              <a:rPr lang="en-US" dirty="0"/>
              <a:t>, </a:t>
            </a:r>
            <a:r>
              <a:rPr lang="en-US" dirty="0" err="1"/>
              <a:t>voit</a:t>
            </a:r>
            <a:r>
              <a:rPr lang="en-US" dirty="0"/>
              <a:t> </a:t>
            </a:r>
            <a:r>
              <a:rPr lang="en-US" dirty="0" err="1"/>
              <a:t>luottaa</a:t>
            </a:r>
            <a:r>
              <a:rPr lang="en-US" dirty="0"/>
              <a:t> </a:t>
            </a:r>
            <a:r>
              <a:rPr lang="en-US" dirty="0" err="1"/>
              <a:t>siihen</a:t>
            </a:r>
            <a:r>
              <a:rPr lang="en-US" dirty="0"/>
              <a:t>, </a:t>
            </a:r>
            <a:r>
              <a:rPr lang="en-US" dirty="0" err="1"/>
              <a:t>että</a:t>
            </a:r>
            <a:r>
              <a:rPr lang="en-US" dirty="0"/>
              <a:t> </a:t>
            </a:r>
            <a:r>
              <a:rPr lang="en-US" dirty="0" err="1"/>
              <a:t>toimit</a:t>
            </a:r>
            <a:r>
              <a:rPr lang="en-US" dirty="0"/>
              <a:t> </a:t>
            </a:r>
            <a:r>
              <a:rPr lang="en-US" dirty="0" err="1"/>
              <a:t>omien</a:t>
            </a:r>
            <a:r>
              <a:rPr lang="en-US" dirty="0"/>
              <a:t> </a:t>
            </a:r>
            <a:r>
              <a:rPr lang="en-US" dirty="0" err="1"/>
              <a:t>parhaiden</a:t>
            </a:r>
            <a:r>
              <a:rPr lang="en-US" dirty="0"/>
              <a:t> </a:t>
            </a:r>
            <a:r>
              <a:rPr lang="en-US" dirty="0" err="1"/>
              <a:t>taitojesi</a:t>
            </a:r>
            <a:r>
              <a:rPr lang="en-US" dirty="0"/>
              <a:t> </a:t>
            </a:r>
            <a:r>
              <a:rPr lang="en-US" dirty="0" err="1"/>
              <a:t>mukaisesti</a:t>
            </a:r>
            <a:r>
              <a:rPr lang="en-US" dirty="0"/>
              <a:t> ja </a:t>
            </a:r>
            <a:r>
              <a:rPr lang="en-US" dirty="0" err="1"/>
              <a:t>teet</a:t>
            </a:r>
            <a:r>
              <a:rPr lang="en-US" dirty="0"/>
              <a:t> </a:t>
            </a:r>
            <a:r>
              <a:rPr lang="en-US" dirty="0" err="1"/>
              <a:t>arjessa</a:t>
            </a:r>
            <a:r>
              <a:rPr lang="en-US" dirty="0"/>
              <a:t> </a:t>
            </a:r>
            <a:r>
              <a:rPr lang="en-US" dirty="0" err="1"/>
              <a:t>hyviä</a:t>
            </a:r>
            <a:r>
              <a:rPr lang="en-US" dirty="0"/>
              <a:t> </a:t>
            </a:r>
            <a:r>
              <a:rPr lang="en-US" dirty="0" err="1"/>
              <a:t>kasvatusvalintoja</a:t>
            </a:r>
            <a:r>
              <a:rPr lang="en-US" dirty="0"/>
              <a:t>.</a:t>
            </a:r>
          </a:p>
          <a:p>
            <a:endParaRPr lang="en-US" dirty="0"/>
          </a:p>
        </p:txBody>
      </p:sp>
    </p:spTree>
    <p:extLst>
      <p:ext uri="{BB962C8B-B14F-4D97-AF65-F5344CB8AC3E}">
        <p14:creationId xmlns:p14="http://schemas.microsoft.com/office/powerpoint/2010/main" val="3630641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685A291-6A81-A121-5C33-4CCB63335E33}"/>
              </a:ext>
            </a:extLst>
          </p:cNvPr>
          <p:cNvSpPr>
            <a:spLocks noGrp="1"/>
          </p:cNvSpPr>
          <p:nvPr>
            <p:ph type="title"/>
          </p:nvPr>
        </p:nvSpPr>
        <p:spPr>
          <a:xfrm>
            <a:off x="841248" y="548640"/>
            <a:ext cx="3419540" cy="5431536"/>
          </a:xfrm>
        </p:spPr>
        <p:txBody>
          <a:bodyPr>
            <a:normAutofit/>
          </a:bodyPr>
          <a:lstStyle/>
          <a:p>
            <a:r>
              <a:rPr lang="en-US" sz="5100"/>
              <a:t>Positiiviset rajat luovat turvaa</a:t>
            </a:r>
          </a:p>
        </p:txBody>
      </p:sp>
      <p:sp>
        <p:nvSpPr>
          <p:cNvPr id="10" name="Rectangle 6">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39411"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rgbClr val="C67A4A"/>
          </a:solidFill>
          <a:ln w="41275" cap="rnd">
            <a:solidFill>
              <a:srgbClr val="C67A4A"/>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CC31B2C7-29F2-259F-F0F4-75FFF0F59569}"/>
              </a:ext>
            </a:extLst>
          </p:cNvPr>
          <p:cNvSpPr>
            <a:spLocks noGrp="1"/>
          </p:cNvSpPr>
          <p:nvPr>
            <p:ph idx="1"/>
          </p:nvPr>
        </p:nvSpPr>
        <p:spPr>
          <a:xfrm>
            <a:off x="5298595" y="552091"/>
            <a:ext cx="6052158" cy="5431536"/>
          </a:xfrm>
        </p:spPr>
        <p:txBody>
          <a:bodyPr anchor="ctr">
            <a:normAutofit/>
          </a:bodyPr>
          <a:lstStyle/>
          <a:p>
            <a:r>
              <a:rPr lang="en-US" b="1" dirty="0"/>
              <a:t>Luo </a:t>
            </a:r>
            <a:r>
              <a:rPr lang="en-US" b="1" dirty="0" err="1"/>
              <a:t>rajat</a:t>
            </a:r>
            <a:r>
              <a:rPr lang="en-US" dirty="0"/>
              <a:t>. </a:t>
            </a:r>
            <a:r>
              <a:rPr lang="en-US" dirty="0" err="1"/>
              <a:t>Jokainen</a:t>
            </a:r>
            <a:r>
              <a:rPr lang="en-US" dirty="0"/>
              <a:t> </a:t>
            </a:r>
            <a:r>
              <a:rPr lang="en-US" dirty="0" err="1"/>
              <a:t>perhe</a:t>
            </a:r>
            <a:r>
              <a:rPr lang="en-US" dirty="0"/>
              <a:t> </a:t>
            </a:r>
            <a:r>
              <a:rPr lang="en-US" dirty="0" err="1"/>
              <a:t>luo</a:t>
            </a:r>
            <a:r>
              <a:rPr lang="en-US" dirty="0"/>
              <a:t> </a:t>
            </a:r>
            <a:r>
              <a:rPr lang="en-US" dirty="0" err="1"/>
              <a:t>omat</a:t>
            </a:r>
            <a:r>
              <a:rPr lang="en-US" dirty="0"/>
              <a:t> </a:t>
            </a:r>
            <a:r>
              <a:rPr lang="en-US" dirty="0" err="1"/>
              <a:t>rajansa</a:t>
            </a:r>
            <a:r>
              <a:rPr lang="en-US" dirty="0"/>
              <a:t>.</a:t>
            </a:r>
          </a:p>
          <a:p>
            <a:r>
              <a:rPr lang="en-US" b="1" dirty="0" err="1"/>
              <a:t>Perustele</a:t>
            </a:r>
            <a:r>
              <a:rPr lang="en-US" b="1" dirty="0"/>
              <a:t> </a:t>
            </a:r>
            <a:r>
              <a:rPr lang="en-US" b="1" dirty="0" err="1"/>
              <a:t>rajat</a:t>
            </a:r>
            <a:r>
              <a:rPr lang="en-US" dirty="0"/>
              <a:t>. </a:t>
            </a:r>
            <a:r>
              <a:rPr lang="en-US" dirty="0" err="1"/>
              <a:t>Lapsen</a:t>
            </a:r>
            <a:r>
              <a:rPr lang="en-US" dirty="0"/>
              <a:t> </a:t>
            </a:r>
            <a:r>
              <a:rPr lang="en-US" dirty="0" err="1"/>
              <a:t>tulee</a:t>
            </a:r>
            <a:r>
              <a:rPr lang="en-US" dirty="0"/>
              <a:t> </a:t>
            </a:r>
            <a:r>
              <a:rPr lang="en-US" dirty="0" err="1"/>
              <a:t>tietää</a:t>
            </a:r>
            <a:r>
              <a:rPr lang="en-US" dirty="0"/>
              <a:t>, </a:t>
            </a:r>
            <a:r>
              <a:rPr lang="en-US" dirty="0" err="1"/>
              <a:t>miksi</a:t>
            </a:r>
            <a:r>
              <a:rPr lang="en-US" dirty="0"/>
              <a:t> raja on </a:t>
            </a:r>
            <a:r>
              <a:rPr lang="en-US" dirty="0" err="1"/>
              <a:t>olemassa</a:t>
            </a:r>
            <a:r>
              <a:rPr lang="en-US" dirty="0"/>
              <a:t>, </a:t>
            </a:r>
            <a:r>
              <a:rPr lang="en-US" dirty="0" err="1"/>
              <a:t>missä</a:t>
            </a:r>
            <a:r>
              <a:rPr lang="en-US" dirty="0"/>
              <a:t> se </a:t>
            </a:r>
            <a:r>
              <a:rPr lang="en-US" dirty="0" err="1"/>
              <a:t>kulkee</a:t>
            </a:r>
            <a:r>
              <a:rPr lang="en-US" dirty="0"/>
              <a:t> ja </a:t>
            </a:r>
            <a:r>
              <a:rPr lang="en-US" dirty="0" err="1"/>
              <a:t>miksi</a:t>
            </a:r>
            <a:r>
              <a:rPr lang="en-US" dirty="0"/>
              <a:t> </a:t>
            </a:r>
            <a:r>
              <a:rPr lang="en-US" dirty="0" err="1"/>
              <a:t>sitä</a:t>
            </a:r>
            <a:r>
              <a:rPr lang="en-US" dirty="0"/>
              <a:t> </a:t>
            </a:r>
            <a:r>
              <a:rPr lang="en-US" dirty="0" err="1"/>
              <a:t>mahdollisesti</a:t>
            </a:r>
            <a:r>
              <a:rPr lang="en-US" dirty="0"/>
              <a:t> </a:t>
            </a:r>
            <a:r>
              <a:rPr lang="en-US" dirty="0" err="1"/>
              <a:t>muutetaan</a:t>
            </a:r>
            <a:r>
              <a:rPr lang="en-US" dirty="0"/>
              <a:t>. </a:t>
            </a:r>
          </a:p>
          <a:p>
            <a:r>
              <a:rPr lang="en-US" b="1" dirty="0" err="1"/>
              <a:t>Muokkaa</a:t>
            </a:r>
            <a:r>
              <a:rPr lang="en-US" b="1" dirty="0"/>
              <a:t> </a:t>
            </a:r>
            <a:r>
              <a:rPr lang="en-US" b="1" dirty="0" err="1"/>
              <a:t>rajoja</a:t>
            </a:r>
            <a:r>
              <a:rPr lang="en-US" b="1" dirty="0"/>
              <a:t> </a:t>
            </a:r>
            <a:r>
              <a:rPr lang="en-US" b="1" dirty="0" err="1"/>
              <a:t>kehityksen</a:t>
            </a:r>
            <a:r>
              <a:rPr lang="en-US" b="1" dirty="0"/>
              <a:t> </a:t>
            </a:r>
            <a:r>
              <a:rPr lang="en-US" b="1" dirty="0" err="1"/>
              <a:t>mukaisesti</a:t>
            </a:r>
            <a:r>
              <a:rPr lang="en-US" b="1" dirty="0"/>
              <a:t>. </a:t>
            </a:r>
          </a:p>
          <a:p>
            <a:r>
              <a:rPr lang="en-US" b="1" dirty="0" err="1"/>
              <a:t>Pidä</a:t>
            </a:r>
            <a:r>
              <a:rPr lang="en-US" b="1" dirty="0"/>
              <a:t> </a:t>
            </a:r>
            <a:r>
              <a:rPr lang="en-US" b="1" dirty="0" err="1"/>
              <a:t>rajoista</a:t>
            </a:r>
            <a:r>
              <a:rPr lang="en-US" b="1" dirty="0"/>
              <a:t> </a:t>
            </a:r>
            <a:r>
              <a:rPr lang="en-US" b="1" dirty="0" err="1"/>
              <a:t>kiinni</a:t>
            </a:r>
            <a:r>
              <a:rPr lang="en-US" b="1" dirty="0"/>
              <a:t> </a:t>
            </a:r>
            <a:r>
              <a:rPr lang="en-US" b="1" dirty="0" err="1"/>
              <a:t>empatialla</a:t>
            </a:r>
            <a:r>
              <a:rPr lang="en-US" dirty="0"/>
              <a:t>. Ei </a:t>
            </a:r>
            <a:r>
              <a:rPr lang="en-US" dirty="0" err="1"/>
              <a:t>rangaistuksia</a:t>
            </a:r>
            <a:r>
              <a:rPr lang="en-US" dirty="0"/>
              <a:t> </a:t>
            </a:r>
            <a:r>
              <a:rPr lang="en-US" dirty="0" err="1"/>
              <a:t>rajojen</a:t>
            </a:r>
            <a:r>
              <a:rPr lang="en-US" dirty="0"/>
              <a:t> </a:t>
            </a:r>
            <a:r>
              <a:rPr lang="en-US" dirty="0" err="1"/>
              <a:t>ylittämisestä</a:t>
            </a:r>
            <a:r>
              <a:rPr lang="en-US" dirty="0"/>
              <a:t>, </a:t>
            </a:r>
            <a:r>
              <a:rPr lang="en-US" dirty="0" err="1"/>
              <a:t>vaan</a:t>
            </a:r>
            <a:r>
              <a:rPr lang="en-US" dirty="0"/>
              <a:t> </a:t>
            </a:r>
            <a:r>
              <a:rPr lang="en-US" dirty="0" err="1"/>
              <a:t>empaattista</a:t>
            </a:r>
            <a:r>
              <a:rPr lang="en-US" dirty="0"/>
              <a:t> </a:t>
            </a:r>
            <a:r>
              <a:rPr lang="en-US" dirty="0" err="1"/>
              <a:t>ohjausta</a:t>
            </a:r>
            <a:r>
              <a:rPr lang="en-US" dirty="0"/>
              <a:t> </a:t>
            </a:r>
            <a:r>
              <a:rPr lang="en-US" dirty="0" err="1"/>
              <a:t>takaisin</a:t>
            </a:r>
            <a:r>
              <a:rPr lang="en-US" dirty="0"/>
              <a:t> </a:t>
            </a:r>
            <a:r>
              <a:rPr lang="en-US" dirty="0" err="1"/>
              <a:t>rajojen</a:t>
            </a:r>
            <a:r>
              <a:rPr lang="en-US" dirty="0"/>
              <a:t> </a:t>
            </a:r>
            <a:r>
              <a:rPr lang="en-US" dirty="0" err="1"/>
              <a:t>sisälle</a:t>
            </a:r>
            <a:r>
              <a:rPr lang="en-US" dirty="0"/>
              <a:t>. </a:t>
            </a:r>
            <a:r>
              <a:rPr lang="en-US" dirty="0" err="1"/>
              <a:t>Ratkaisut</a:t>
            </a:r>
            <a:r>
              <a:rPr lang="en-US" dirty="0"/>
              <a:t> </a:t>
            </a:r>
            <a:r>
              <a:rPr lang="en-US" dirty="0" err="1"/>
              <a:t>toimivat</a:t>
            </a:r>
            <a:r>
              <a:rPr lang="en-US" dirty="0"/>
              <a:t> </a:t>
            </a:r>
            <a:r>
              <a:rPr lang="en-US" dirty="0" err="1"/>
              <a:t>rangaistuksia</a:t>
            </a:r>
            <a:r>
              <a:rPr lang="en-US" dirty="0"/>
              <a:t> </a:t>
            </a:r>
            <a:r>
              <a:rPr lang="en-US" dirty="0" err="1"/>
              <a:t>paremmin</a:t>
            </a:r>
            <a:r>
              <a:rPr lang="en-US" dirty="0"/>
              <a:t>. </a:t>
            </a:r>
          </a:p>
        </p:txBody>
      </p:sp>
    </p:spTree>
    <p:extLst>
      <p:ext uri="{BB962C8B-B14F-4D97-AF65-F5344CB8AC3E}">
        <p14:creationId xmlns:p14="http://schemas.microsoft.com/office/powerpoint/2010/main" val="5264040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836BD-9BCB-747A-6508-C8AA385DD44A}"/>
              </a:ext>
            </a:extLst>
          </p:cNvPr>
          <p:cNvSpPr>
            <a:spLocks noGrp="1"/>
          </p:cNvSpPr>
          <p:nvPr>
            <p:ph type="title"/>
          </p:nvPr>
        </p:nvSpPr>
        <p:spPr>
          <a:xfrm>
            <a:off x="866422" y="365125"/>
            <a:ext cx="10487378" cy="5742340"/>
          </a:xfrm>
        </p:spPr>
        <p:txBody>
          <a:bodyPr>
            <a:normAutofit/>
          </a:bodyPr>
          <a:lstStyle/>
          <a:p>
            <a:r>
              <a:rPr lang="en-US" dirty="0">
                <a:ea typeface="+mj-lt"/>
                <a:cs typeface="+mj-lt"/>
              </a:rPr>
              <a:t>Lue</a:t>
            </a:r>
            <a:r>
              <a:rPr lang="en-US" dirty="0"/>
              <a:t> </a:t>
            </a:r>
            <a:r>
              <a:rPr lang="en-US" dirty="0" err="1"/>
              <a:t>artikkeli</a:t>
            </a:r>
            <a:r>
              <a:rPr lang="en-US" dirty="0"/>
              <a:t> ja </a:t>
            </a:r>
            <a:r>
              <a:rPr lang="en-US" dirty="0" err="1"/>
              <a:t>peilaa</a:t>
            </a:r>
            <a:r>
              <a:rPr lang="en-US" dirty="0"/>
              <a:t> </a:t>
            </a:r>
            <a:r>
              <a:rPr lang="en-US" dirty="0" err="1"/>
              <a:t>lukemaasi</a:t>
            </a:r>
            <a:r>
              <a:rPr lang="en-US" dirty="0"/>
              <a:t> </a:t>
            </a:r>
            <a:r>
              <a:rPr lang="en-US" dirty="0" err="1"/>
              <a:t>tämän</a:t>
            </a:r>
            <a:r>
              <a:rPr lang="en-US" dirty="0"/>
              <a:t> </a:t>
            </a:r>
            <a:r>
              <a:rPr lang="en-US" dirty="0" err="1"/>
              <a:t>päivän</a:t>
            </a:r>
            <a:r>
              <a:rPr lang="en-US" dirty="0"/>
              <a:t> </a:t>
            </a:r>
            <a:r>
              <a:rPr lang="en-US" dirty="0" err="1"/>
              <a:t>vanhemmuuden</a:t>
            </a:r>
            <a:r>
              <a:rPr lang="en-US" dirty="0"/>
              <a:t> </a:t>
            </a:r>
            <a:r>
              <a:rPr lang="en-US" dirty="0" err="1"/>
              <a:t>iloihin</a:t>
            </a:r>
            <a:r>
              <a:rPr lang="en-US" dirty="0"/>
              <a:t> ja </a:t>
            </a:r>
            <a:r>
              <a:rPr lang="en-US" dirty="0" err="1"/>
              <a:t>murheisiin</a:t>
            </a:r>
            <a:br>
              <a:rPr lang="en-US" dirty="0"/>
            </a:br>
            <a:endParaRPr lang="en-US" dirty="0"/>
          </a:p>
        </p:txBody>
      </p:sp>
    </p:spTree>
    <p:extLst>
      <p:ext uri="{BB962C8B-B14F-4D97-AF65-F5344CB8AC3E}">
        <p14:creationId xmlns:p14="http://schemas.microsoft.com/office/powerpoint/2010/main" val="3174589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EEF8E1-E09B-33BB-42BD-04E0EAB736B9}"/>
              </a:ext>
            </a:extLst>
          </p:cNvPr>
          <p:cNvSpPr>
            <a:spLocks noGrp="1"/>
          </p:cNvSpPr>
          <p:nvPr>
            <p:ph type="title"/>
          </p:nvPr>
        </p:nvSpPr>
        <p:spPr>
          <a:xfrm>
            <a:off x="841248" y="548640"/>
            <a:ext cx="3419540" cy="5431536"/>
          </a:xfrm>
        </p:spPr>
        <p:txBody>
          <a:bodyPr>
            <a:normAutofit/>
          </a:bodyPr>
          <a:lstStyle/>
          <a:p>
            <a:pPr>
              <a:lnSpc>
                <a:spcPct val="90000"/>
              </a:lnSpc>
            </a:pPr>
            <a:r>
              <a:rPr lang="en-US" sz="2900"/>
              <a:t>Vanhemmuuden valtit – </a:t>
            </a:r>
            <a:br>
              <a:rPr lang="en-US" sz="2900"/>
            </a:br>
            <a:r>
              <a:rPr lang="en-US" sz="2900"/>
              <a:t>Ensi- ja turvakotien liitto</a:t>
            </a:r>
          </a:p>
        </p:txBody>
      </p:sp>
      <p:sp>
        <p:nvSpPr>
          <p:cNvPr id="14" name="Rectangle 6">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39411"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rgbClr val="C67A4A"/>
          </a:solidFill>
          <a:ln w="41275" cap="rnd">
            <a:solidFill>
              <a:srgbClr val="C67A4A"/>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ontent Placeholder 2">
            <a:extLst>
              <a:ext uri="{FF2B5EF4-FFF2-40B4-BE49-F238E27FC236}">
                <a16:creationId xmlns:a16="http://schemas.microsoft.com/office/drawing/2014/main" id="{68D8E4D9-440D-014B-C4BF-7C5CDD3E9A7D}"/>
              </a:ext>
            </a:extLst>
          </p:cNvPr>
          <p:cNvSpPr>
            <a:spLocks noGrp="1"/>
          </p:cNvSpPr>
          <p:nvPr>
            <p:ph idx="1"/>
          </p:nvPr>
        </p:nvSpPr>
        <p:spPr>
          <a:xfrm>
            <a:off x="5298595" y="552091"/>
            <a:ext cx="6052158" cy="5431536"/>
          </a:xfrm>
        </p:spPr>
        <p:txBody>
          <a:bodyPr vert="horz" lIns="91440" tIns="45720" rIns="91440" bIns="45720" rtlCol="0" anchor="ctr">
            <a:normAutofit/>
          </a:bodyPr>
          <a:lstStyle/>
          <a:p>
            <a:pPr>
              <a:lnSpc>
                <a:spcPct val="100000"/>
              </a:lnSpc>
            </a:pPr>
            <a:r>
              <a:rPr lang="en-US" sz="2400"/>
              <a:t>Valtti merkitsee hyvää, sopivaa, parasta. </a:t>
            </a:r>
          </a:p>
          <a:p>
            <a:pPr>
              <a:lnSpc>
                <a:spcPct val="100000"/>
              </a:lnSpc>
            </a:pPr>
            <a:r>
              <a:rPr lang="en-US" sz="2400"/>
              <a:t>Vanhemmuuden valtit -kysymykset on tehty isille ja äideille, mutta sitä voi käyttää kuka hyvänsä kasvattajana toimiva. </a:t>
            </a:r>
          </a:p>
          <a:p>
            <a:pPr>
              <a:lnSpc>
                <a:spcPct val="100000"/>
              </a:lnSpc>
            </a:pPr>
            <a:r>
              <a:rPr lang="en-US" sz="2400"/>
              <a:t>Valtti-kyselyn tarkoituksena on saada näkyviin vanhemmuuden ilot ja voimavarat. </a:t>
            </a:r>
          </a:p>
          <a:p>
            <a:pPr>
              <a:lnSpc>
                <a:spcPct val="100000"/>
              </a:lnSpc>
            </a:pPr>
            <a:r>
              <a:rPr lang="en-US" sz="2400"/>
              <a:t>Lapselle on hyväksi, kun hän voi kokea, että vanhempi iloitsee ja nauttii hänen kanssaan olemisesta.  Muistetaanko tarpeeksi usein kertoa lapselle kuinka erityinen ja rakas lapsi on? Palkinnoksi voi saada halauksen tai iloisen hymyn. </a:t>
            </a:r>
          </a:p>
          <a:p>
            <a:pPr>
              <a:lnSpc>
                <a:spcPct val="100000"/>
              </a:lnSpc>
            </a:pPr>
            <a:r>
              <a:rPr lang="en-US" sz="2400"/>
              <a:t>Lapsen kannalta läsnä oleva vanhemmuus on valttia! </a:t>
            </a:r>
          </a:p>
          <a:p>
            <a:pPr>
              <a:lnSpc>
                <a:spcPct val="100000"/>
              </a:lnSpc>
            </a:pPr>
            <a:r>
              <a:rPr lang="en-US" sz="2400"/>
              <a:t>Loppujen lopuksi on uskallettava vain elää elämäänsä ja muistettava, että täydellistä vanhemmuutta ei kannata tavoitella. Tuetaan lasten vanhempia vanhempina ja ihmisinä.</a:t>
            </a:r>
          </a:p>
          <a:p>
            <a:pPr>
              <a:lnSpc>
                <a:spcPct val="100000"/>
              </a:lnSpc>
            </a:pPr>
            <a:endParaRPr lang="en-US" sz="2400"/>
          </a:p>
        </p:txBody>
      </p:sp>
    </p:spTree>
    <p:extLst>
      <p:ext uri="{BB962C8B-B14F-4D97-AF65-F5344CB8AC3E}">
        <p14:creationId xmlns:p14="http://schemas.microsoft.com/office/powerpoint/2010/main" val="12258111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9D81F-2E67-3884-DF73-DCCE3711FFD8}"/>
              </a:ext>
            </a:extLst>
          </p:cNvPr>
          <p:cNvSpPr>
            <a:spLocks noGrp="1"/>
          </p:cNvSpPr>
          <p:nvPr>
            <p:ph type="title"/>
          </p:nvPr>
        </p:nvSpPr>
        <p:spPr/>
        <p:txBody>
          <a:bodyPr/>
          <a:lstStyle/>
          <a:p>
            <a:r>
              <a:rPr lang="en-US" dirty="0" err="1"/>
              <a:t>Vanhemmuuden</a:t>
            </a:r>
            <a:r>
              <a:rPr lang="en-US" dirty="0"/>
              <a:t> </a:t>
            </a:r>
            <a:r>
              <a:rPr lang="en-US" dirty="0" err="1"/>
              <a:t>valtit</a:t>
            </a:r>
          </a:p>
        </p:txBody>
      </p:sp>
      <p:sp>
        <p:nvSpPr>
          <p:cNvPr id="3" name="Content Placeholder 2">
            <a:extLst>
              <a:ext uri="{FF2B5EF4-FFF2-40B4-BE49-F238E27FC236}">
                <a16:creationId xmlns:a16="http://schemas.microsoft.com/office/drawing/2014/main" id="{949AF65F-E0E9-85F8-72C8-69790B2D1E2A}"/>
              </a:ext>
            </a:extLst>
          </p:cNvPr>
          <p:cNvSpPr>
            <a:spLocks noGrp="1"/>
          </p:cNvSpPr>
          <p:nvPr>
            <p:ph idx="1"/>
          </p:nvPr>
        </p:nvSpPr>
        <p:spPr/>
        <p:txBody>
          <a:bodyPr vert="horz" lIns="91440" tIns="45720" rIns="91440" bIns="45720" rtlCol="0" anchor="t">
            <a:normAutofit/>
          </a:bodyPr>
          <a:lstStyle/>
          <a:p>
            <a:pPr marL="0" indent="0">
              <a:buNone/>
            </a:pPr>
            <a:endParaRPr lang="en-US" dirty="0"/>
          </a:p>
          <a:p>
            <a:pPr marL="0" indent="0">
              <a:buNone/>
            </a:pPr>
            <a:endParaRPr lang="en-US" dirty="0"/>
          </a:p>
        </p:txBody>
      </p:sp>
      <p:sp>
        <p:nvSpPr>
          <p:cNvPr id="5" name="TextBox 4">
            <a:extLst>
              <a:ext uri="{FF2B5EF4-FFF2-40B4-BE49-F238E27FC236}">
                <a16:creationId xmlns:a16="http://schemas.microsoft.com/office/drawing/2014/main" id="{008CC5B8-4FC5-F090-8C92-043FCDDA7E74}"/>
              </a:ext>
            </a:extLst>
          </p:cNvPr>
          <p:cNvSpPr txBox="1"/>
          <p:nvPr/>
        </p:nvSpPr>
        <p:spPr>
          <a:xfrm>
            <a:off x="1154289" y="3200400"/>
            <a:ext cx="631331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dirty="0">
                <a:hlinkClick r:id="rId2"/>
              </a:rPr>
              <a:t>Vanhemmuuden-valtit.pdf (ensijaturvakotienliitto.fi)</a:t>
            </a:r>
            <a:endParaRPr lang="en-US" sz="3600" dirty="0"/>
          </a:p>
        </p:txBody>
      </p:sp>
      <p:sp>
        <p:nvSpPr>
          <p:cNvPr id="4" name="TextBox 3">
            <a:extLst>
              <a:ext uri="{FF2B5EF4-FFF2-40B4-BE49-F238E27FC236}">
                <a16:creationId xmlns:a16="http://schemas.microsoft.com/office/drawing/2014/main" id="{594156BC-D800-36E3-B487-3595ABD3DB16}"/>
              </a:ext>
            </a:extLst>
          </p:cNvPr>
          <p:cNvSpPr txBox="1"/>
          <p:nvPr/>
        </p:nvSpPr>
        <p:spPr>
          <a:xfrm>
            <a:off x="2662506" y="4266182"/>
            <a:ext cx="5601239"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t>Miten </a:t>
            </a:r>
            <a:r>
              <a:rPr lang="en-US" sz="3200" dirty="0" err="1"/>
              <a:t>voisit</a:t>
            </a:r>
            <a:r>
              <a:rPr lang="en-US" sz="3200" dirty="0"/>
              <a:t> </a:t>
            </a:r>
            <a:r>
              <a:rPr lang="en-US" sz="3200" dirty="0" err="1"/>
              <a:t>hyödyntää</a:t>
            </a:r>
            <a:r>
              <a:rPr lang="en-US" sz="3200" dirty="0"/>
              <a:t> </a:t>
            </a:r>
            <a:r>
              <a:rPr lang="en-US" sz="3200" dirty="0" err="1"/>
              <a:t>Vanhemmuuden</a:t>
            </a:r>
            <a:r>
              <a:rPr lang="en-US" sz="3200" dirty="0"/>
              <a:t> </a:t>
            </a:r>
            <a:r>
              <a:rPr lang="en-US" sz="3200" dirty="0" err="1"/>
              <a:t>valtit</a:t>
            </a:r>
            <a:r>
              <a:rPr lang="en-US" sz="3200" dirty="0"/>
              <a:t> </a:t>
            </a:r>
            <a:r>
              <a:rPr lang="en-US" sz="3200" dirty="0" err="1"/>
              <a:t>materiaalia</a:t>
            </a:r>
            <a:r>
              <a:rPr lang="en-US" sz="3200" dirty="0"/>
              <a:t> </a:t>
            </a:r>
            <a:r>
              <a:rPr lang="en-US" sz="3200" dirty="0" err="1"/>
              <a:t>työssäsi</a:t>
            </a:r>
            <a:r>
              <a:rPr lang="en-US" sz="3200" dirty="0"/>
              <a:t>?</a:t>
            </a:r>
          </a:p>
        </p:txBody>
      </p:sp>
    </p:spTree>
    <p:extLst>
      <p:ext uri="{BB962C8B-B14F-4D97-AF65-F5344CB8AC3E}">
        <p14:creationId xmlns:p14="http://schemas.microsoft.com/office/powerpoint/2010/main" val="36041586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6">
            <a:extLst>
              <a:ext uri="{FF2B5EF4-FFF2-40B4-BE49-F238E27FC236}">
                <a16:creationId xmlns:a16="http://schemas.microsoft.com/office/drawing/2014/main" id="{DA381740-063A-41A4-836D-85D14980EE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36883"/>
            <a:ext cx="4243589" cy="27432"/>
          </a:xfrm>
          <a:custGeom>
            <a:avLst/>
            <a:gdLst/>
            <a:ahLst/>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useBgFill="1">
        <p:nvSpPr>
          <p:cNvPr id="34" name="Rectangle 33">
            <a:extLst>
              <a:ext uri="{FF2B5EF4-FFF2-40B4-BE49-F238E27FC236}">
                <a16:creationId xmlns:a16="http://schemas.microsoft.com/office/drawing/2014/main" id="{4D24BFD5-D814-402B-B6C4-EEF6AE14B0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0B01F11-24E7-A4D8-DF0C-B05A0B28D839}"/>
              </a:ext>
            </a:extLst>
          </p:cNvPr>
          <p:cNvSpPr>
            <a:spLocks noGrp="1"/>
          </p:cNvSpPr>
          <p:nvPr>
            <p:ph type="title"/>
          </p:nvPr>
        </p:nvSpPr>
        <p:spPr>
          <a:xfrm>
            <a:off x="838200" y="1122362"/>
            <a:ext cx="6281928" cy="4135437"/>
          </a:xfrm>
        </p:spPr>
        <p:txBody>
          <a:bodyPr vert="horz" lIns="91440" tIns="45720" rIns="91440" bIns="45720" rtlCol="0" anchor="b">
            <a:normAutofit/>
          </a:bodyPr>
          <a:lstStyle/>
          <a:p>
            <a:pPr>
              <a:lnSpc>
                <a:spcPct val="90000"/>
              </a:lnSpc>
            </a:pPr>
            <a:r>
              <a:rPr lang="en-US" dirty="0" err="1"/>
              <a:t>Tehokkain</a:t>
            </a:r>
            <a:r>
              <a:rPr lang="en-US" dirty="0"/>
              <a:t> tapa </a:t>
            </a:r>
            <a:r>
              <a:rPr lang="en-US" dirty="0" err="1"/>
              <a:t>kasvattaa</a:t>
            </a:r>
            <a:r>
              <a:rPr lang="en-US" dirty="0"/>
              <a:t> </a:t>
            </a:r>
            <a:r>
              <a:rPr lang="en-US" dirty="0" err="1"/>
              <a:t>ystävällisiä</a:t>
            </a:r>
            <a:r>
              <a:rPr lang="en-US" dirty="0"/>
              <a:t> </a:t>
            </a:r>
            <a:r>
              <a:rPr lang="en-US" dirty="0" err="1"/>
              <a:t>lapsia</a:t>
            </a:r>
            <a:r>
              <a:rPr lang="en-US" dirty="0"/>
              <a:t> on </a:t>
            </a:r>
            <a:r>
              <a:rPr lang="en-US" dirty="0" err="1"/>
              <a:t>ystävällinen</a:t>
            </a:r>
            <a:r>
              <a:rPr lang="en-US" dirty="0"/>
              <a:t> </a:t>
            </a:r>
            <a:r>
              <a:rPr lang="en-US" dirty="0" err="1"/>
              <a:t>aikuinen</a:t>
            </a:r>
            <a:r>
              <a:rPr lang="en-US" dirty="0"/>
              <a:t> </a:t>
            </a:r>
            <a:r>
              <a:rPr lang="en-US" sz="1600" dirty="0"/>
              <a:t>L.R. Knost</a:t>
            </a:r>
          </a:p>
        </p:txBody>
      </p:sp>
      <p:sp>
        <p:nvSpPr>
          <p:cNvPr id="36" name="Rectangle 10">
            <a:extLst>
              <a:ext uri="{FF2B5EF4-FFF2-40B4-BE49-F238E27FC236}">
                <a16:creationId xmlns:a16="http://schemas.microsoft.com/office/drawing/2014/main" id="{36FED7E8-9A97-475F-9FA4-113410D443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706139" y="1031284"/>
            <a:ext cx="3647661" cy="4436126"/>
          </a:xfrm>
          <a:custGeom>
            <a:avLst/>
            <a:gdLst>
              <a:gd name="connsiteX0" fmla="*/ 0 w 3647661"/>
              <a:gd name="connsiteY0" fmla="*/ 0 h 4436126"/>
              <a:gd name="connsiteX1" fmla="*/ 498514 w 3647661"/>
              <a:gd name="connsiteY1" fmla="*/ 0 h 4436126"/>
              <a:gd name="connsiteX2" fmla="*/ 1069981 w 3647661"/>
              <a:gd name="connsiteY2" fmla="*/ 0 h 4436126"/>
              <a:gd name="connsiteX3" fmla="*/ 1714401 w 3647661"/>
              <a:gd name="connsiteY3" fmla="*/ 0 h 4436126"/>
              <a:gd name="connsiteX4" fmla="*/ 2285868 w 3647661"/>
              <a:gd name="connsiteY4" fmla="*/ 0 h 4436126"/>
              <a:gd name="connsiteX5" fmla="*/ 2784381 w 3647661"/>
              <a:gd name="connsiteY5" fmla="*/ 0 h 4436126"/>
              <a:gd name="connsiteX6" fmla="*/ 3647661 w 3647661"/>
              <a:gd name="connsiteY6" fmla="*/ 0 h 4436126"/>
              <a:gd name="connsiteX7" fmla="*/ 3647661 w 3647661"/>
              <a:gd name="connsiteY7" fmla="*/ 633732 h 4436126"/>
              <a:gd name="connsiteX8" fmla="*/ 3647661 w 3647661"/>
              <a:gd name="connsiteY8" fmla="*/ 1267465 h 4436126"/>
              <a:gd name="connsiteX9" fmla="*/ 3647661 w 3647661"/>
              <a:gd name="connsiteY9" fmla="*/ 1768113 h 4436126"/>
              <a:gd name="connsiteX10" fmla="*/ 3647661 w 3647661"/>
              <a:gd name="connsiteY10" fmla="*/ 2446207 h 4436126"/>
              <a:gd name="connsiteX11" fmla="*/ 3647661 w 3647661"/>
              <a:gd name="connsiteY11" fmla="*/ 2946855 h 4436126"/>
              <a:gd name="connsiteX12" fmla="*/ 3647661 w 3647661"/>
              <a:gd name="connsiteY12" fmla="*/ 3580587 h 4436126"/>
              <a:gd name="connsiteX13" fmla="*/ 3647661 w 3647661"/>
              <a:gd name="connsiteY13" fmla="*/ 4436126 h 4436126"/>
              <a:gd name="connsiteX14" fmla="*/ 3039718 w 3647661"/>
              <a:gd name="connsiteY14" fmla="*/ 4436126 h 4436126"/>
              <a:gd name="connsiteX15" fmla="*/ 2431774 w 3647661"/>
              <a:gd name="connsiteY15" fmla="*/ 4436126 h 4436126"/>
              <a:gd name="connsiteX16" fmla="*/ 1823831 w 3647661"/>
              <a:gd name="connsiteY16" fmla="*/ 4436126 h 4436126"/>
              <a:gd name="connsiteX17" fmla="*/ 1288840 w 3647661"/>
              <a:gd name="connsiteY17" fmla="*/ 4436126 h 4436126"/>
              <a:gd name="connsiteX18" fmla="*/ 607943 w 3647661"/>
              <a:gd name="connsiteY18" fmla="*/ 4436126 h 4436126"/>
              <a:gd name="connsiteX19" fmla="*/ 0 w 3647661"/>
              <a:gd name="connsiteY19" fmla="*/ 4436126 h 4436126"/>
              <a:gd name="connsiteX20" fmla="*/ 0 w 3647661"/>
              <a:gd name="connsiteY20" fmla="*/ 3758032 h 4436126"/>
              <a:gd name="connsiteX21" fmla="*/ 0 w 3647661"/>
              <a:gd name="connsiteY21" fmla="*/ 3035578 h 4436126"/>
              <a:gd name="connsiteX22" fmla="*/ 0 w 3647661"/>
              <a:gd name="connsiteY22" fmla="*/ 2401845 h 4436126"/>
              <a:gd name="connsiteX23" fmla="*/ 0 w 3647661"/>
              <a:gd name="connsiteY23" fmla="*/ 1768113 h 4436126"/>
              <a:gd name="connsiteX24" fmla="*/ 0 w 3647661"/>
              <a:gd name="connsiteY24" fmla="*/ 1178742 h 4436126"/>
              <a:gd name="connsiteX25" fmla="*/ 0 w 3647661"/>
              <a:gd name="connsiteY25" fmla="*/ 589371 h 4436126"/>
              <a:gd name="connsiteX26" fmla="*/ 0 w 3647661"/>
              <a:gd name="connsiteY26" fmla="*/ 0 h 4436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647661" h="4436126" fill="none" extrusionOk="0">
                <a:moveTo>
                  <a:pt x="0" y="0"/>
                </a:moveTo>
                <a:cubicBezTo>
                  <a:pt x="116158" y="-16963"/>
                  <a:pt x="364681" y="-4006"/>
                  <a:pt x="498514" y="0"/>
                </a:cubicBezTo>
                <a:cubicBezTo>
                  <a:pt x="632347" y="4006"/>
                  <a:pt x="950865" y="15164"/>
                  <a:pt x="1069981" y="0"/>
                </a:cubicBezTo>
                <a:cubicBezTo>
                  <a:pt x="1189097" y="-15164"/>
                  <a:pt x="1556518" y="-23132"/>
                  <a:pt x="1714401" y="0"/>
                </a:cubicBezTo>
                <a:cubicBezTo>
                  <a:pt x="1872284" y="23132"/>
                  <a:pt x="2015985" y="9364"/>
                  <a:pt x="2285868" y="0"/>
                </a:cubicBezTo>
                <a:cubicBezTo>
                  <a:pt x="2555751" y="-9364"/>
                  <a:pt x="2555148" y="14141"/>
                  <a:pt x="2784381" y="0"/>
                </a:cubicBezTo>
                <a:cubicBezTo>
                  <a:pt x="3013614" y="-14141"/>
                  <a:pt x="3216105" y="-3763"/>
                  <a:pt x="3647661" y="0"/>
                </a:cubicBezTo>
                <a:cubicBezTo>
                  <a:pt x="3623206" y="221859"/>
                  <a:pt x="3622213" y="458853"/>
                  <a:pt x="3647661" y="633732"/>
                </a:cubicBezTo>
                <a:cubicBezTo>
                  <a:pt x="3673109" y="808611"/>
                  <a:pt x="3674779" y="1138417"/>
                  <a:pt x="3647661" y="1267465"/>
                </a:cubicBezTo>
                <a:cubicBezTo>
                  <a:pt x="3620543" y="1396513"/>
                  <a:pt x="3664792" y="1625185"/>
                  <a:pt x="3647661" y="1768113"/>
                </a:cubicBezTo>
                <a:cubicBezTo>
                  <a:pt x="3630530" y="1911041"/>
                  <a:pt x="3671056" y="2135008"/>
                  <a:pt x="3647661" y="2446207"/>
                </a:cubicBezTo>
                <a:cubicBezTo>
                  <a:pt x="3624266" y="2757406"/>
                  <a:pt x="3642702" y="2713342"/>
                  <a:pt x="3647661" y="2946855"/>
                </a:cubicBezTo>
                <a:cubicBezTo>
                  <a:pt x="3652620" y="3180368"/>
                  <a:pt x="3664319" y="3290221"/>
                  <a:pt x="3647661" y="3580587"/>
                </a:cubicBezTo>
                <a:cubicBezTo>
                  <a:pt x="3631003" y="3870953"/>
                  <a:pt x="3617531" y="4259425"/>
                  <a:pt x="3647661" y="4436126"/>
                </a:cubicBezTo>
                <a:cubicBezTo>
                  <a:pt x="3523929" y="4410412"/>
                  <a:pt x="3241413" y="4436068"/>
                  <a:pt x="3039718" y="4436126"/>
                </a:cubicBezTo>
                <a:cubicBezTo>
                  <a:pt x="2838023" y="4436184"/>
                  <a:pt x="2630387" y="4431142"/>
                  <a:pt x="2431774" y="4436126"/>
                </a:cubicBezTo>
                <a:cubicBezTo>
                  <a:pt x="2233161" y="4441110"/>
                  <a:pt x="2003296" y="4449826"/>
                  <a:pt x="1823831" y="4436126"/>
                </a:cubicBezTo>
                <a:cubicBezTo>
                  <a:pt x="1644366" y="4422426"/>
                  <a:pt x="1399453" y="4442442"/>
                  <a:pt x="1288840" y="4436126"/>
                </a:cubicBezTo>
                <a:cubicBezTo>
                  <a:pt x="1178227" y="4429810"/>
                  <a:pt x="793482" y="4411099"/>
                  <a:pt x="607943" y="4436126"/>
                </a:cubicBezTo>
                <a:cubicBezTo>
                  <a:pt x="422404" y="4461153"/>
                  <a:pt x="158703" y="4453091"/>
                  <a:pt x="0" y="4436126"/>
                </a:cubicBezTo>
                <a:cubicBezTo>
                  <a:pt x="8129" y="4099466"/>
                  <a:pt x="23502" y="4014012"/>
                  <a:pt x="0" y="3758032"/>
                </a:cubicBezTo>
                <a:cubicBezTo>
                  <a:pt x="-23502" y="3502052"/>
                  <a:pt x="8018" y="3295661"/>
                  <a:pt x="0" y="3035578"/>
                </a:cubicBezTo>
                <a:cubicBezTo>
                  <a:pt x="-8018" y="2775495"/>
                  <a:pt x="-8720" y="2595880"/>
                  <a:pt x="0" y="2401845"/>
                </a:cubicBezTo>
                <a:cubicBezTo>
                  <a:pt x="8720" y="2207810"/>
                  <a:pt x="9279" y="1982551"/>
                  <a:pt x="0" y="1768113"/>
                </a:cubicBezTo>
                <a:cubicBezTo>
                  <a:pt x="-9279" y="1553675"/>
                  <a:pt x="7090" y="1354447"/>
                  <a:pt x="0" y="1178742"/>
                </a:cubicBezTo>
                <a:cubicBezTo>
                  <a:pt x="-7090" y="1003037"/>
                  <a:pt x="-23786" y="768334"/>
                  <a:pt x="0" y="589371"/>
                </a:cubicBezTo>
                <a:cubicBezTo>
                  <a:pt x="23786" y="410408"/>
                  <a:pt x="-16955" y="242082"/>
                  <a:pt x="0" y="0"/>
                </a:cubicBezTo>
                <a:close/>
              </a:path>
              <a:path w="3647661" h="4436126" stroke="0" extrusionOk="0">
                <a:moveTo>
                  <a:pt x="0" y="0"/>
                </a:moveTo>
                <a:cubicBezTo>
                  <a:pt x="171149" y="-7244"/>
                  <a:pt x="374684" y="2591"/>
                  <a:pt x="534990" y="0"/>
                </a:cubicBezTo>
                <a:cubicBezTo>
                  <a:pt x="695296" y="-2591"/>
                  <a:pt x="907320" y="7483"/>
                  <a:pt x="1069981" y="0"/>
                </a:cubicBezTo>
                <a:cubicBezTo>
                  <a:pt x="1232642" y="-7483"/>
                  <a:pt x="1543604" y="-26203"/>
                  <a:pt x="1677924" y="0"/>
                </a:cubicBezTo>
                <a:cubicBezTo>
                  <a:pt x="1812244" y="26203"/>
                  <a:pt x="2140632" y="31361"/>
                  <a:pt x="2322344" y="0"/>
                </a:cubicBezTo>
                <a:cubicBezTo>
                  <a:pt x="2504056" y="-31361"/>
                  <a:pt x="2658834" y="3381"/>
                  <a:pt x="2893811" y="0"/>
                </a:cubicBezTo>
                <a:cubicBezTo>
                  <a:pt x="3128788" y="-3381"/>
                  <a:pt x="3338741" y="-10376"/>
                  <a:pt x="3647661" y="0"/>
                </a:cubicBezTo>
                <a:cubicBezTo>
                  <a:pt x="3628986" y="244498"/>
                  <a:pt x="3624774" y="362520"/>
                  <a:pt x="3647661" y="545010"/>
                </a:cubicBezTo>
                <a:cubicBezTo>
                  <a:pt x="3670549" y="727500"/>
                  <a:pt x="3619543" y="968439"/>
                  <a:pt x="3647661" y="1134381"/>
                </a:cubicBezTo>
                <a:cubicBezTo>
                  <a:pt x="3675779" y="1300323"/>
                  <a:pt x="3670065" y="1646297"/>
                  <a:pt x="3647661" y="1856836"/>
                </a:cubicBezTo>
                <a:cubicBezTo>
                  <a:pt x="3625257" y="2067375"/>
                  <a:pt x="3632904" y="2315399"/>
                  <a:pt x="3647661" y="2490568"/>
                </a:cubicBezTo>
                <a:cubicBezTo>
                  <a:pt x="3662418" y="2665737"/>
                  <a:pt x="3616073" y="2880164"/>
                  <a:pt x="3647661" y="3124300"/>
                </a:cubicBezTo>
                <a:cubicBezTo>
                  <a:pt x="3679249" y="3368436"/>
                  <a:pt x="3677361" y="3519722"/>
                  <a:pt x="3647661" y="3758032"/>
                </a:cubicBezTo>
                <a:cubicBezTo>
                  <a:pt x="3617961" y="3996342"/>
                  <a:pt x="3615180" y="4147465"/>
                  <a:pt x="3647661" y="4436126"/>
                </a:cubicBezTo>
                <a:cubicBezTo>
                  <a:pt x="3506685" y="4421969"/>
                  <a:pt x="3266652" y="4433618"/>
                  <a:pt x="3149147" y="4436126"/>
                </a:cubicBezTo>
                <a:cubicBezTo>
                  <a:pt x="3031642" y="4438634"/>
                  <a:pt x="2832267" y="4432536"/>
                  <a:pt x="2650634" y="4436126"/>
                </a:cubicBezTo>
                <a:cubicBezTo>
                  <a:pt x="2469001" y="4439716"/>
                  <a:pt x="2324677" y="4416284"/>
                  <a:pt x="2042690" y="4436126"/>
                </a:cubicBezTo>
                <a:cubicBezTo>
                  <a:pt x="1760703" y="4455968"/>
                  <a:pt x="1686949" y="4416099"/>
                  <a:pt x="1398270" y="4436126"/>
                </a:cubicBezTo>
                <a:cubicBezTo>
                  <a:pt x="1109591" y="4456153"/>
                  <a:pt x="1071585" y="4455485"/>
                  <a:pt x="899756" y="4436126"/>
                </a:cubicBezTo>
                <a:cubicBezTo>
                  <a:pt x="727927" y="4416767"/>
                  <a:pt x="344407" y="4430463"/>
                  <a:pt x="0" y="4436126"/>
                </a:cubicBezTo>
                <a:cubicBezTo>
                  <a:pt x="5440" y="4303018"/>
                  <a:pt x="91" y="4161914"/>
                  <a:pt x="0" y="3891116"/>
                </a:cubicBezTo>
                <a:cubicBezTo>
                  <a:pt x="-91" y="3620318"/>
                  <a:pt x="-11601" y="3462294"/>
                  <a:pt x="0" y="3301745"/>
                </a:cubicBezTo>
                <a:cubicBezTo>
                  <a:pt x="11601" y="3141196"/>
                  <a:pt x="22776" y="2916996"/>
                  <a:pt x="0" y="2756735"/>
                </a:cubicBezTo>
                <a:cubicBezTo>
                  <a:pt x="-22776" y="2596474"/>
                  <a:pt x="5257" y="2440491"/>
                  <a:pt x="0" y="2256087"/>
                </a:cubicBezTo>
                <a:cubicBezTo>
                  <a:pt x="-5257" y="2071683"/>
                  <a:pt x="20189" y="1902567"/>
                  <a:pt x="0" y="1666716"/>
                </a:cubicBezTo>
                <a:cubicBezTo>
                  <a:pt x="-20189" y="1430865"/>
                  <a:pt x="-21241" y="1161108"/>
                  <a:pt x="0" y="988622"/>
                </a:cubicBezTo>
                <a:cubicBezTo>
                  <a:pt x="21241" y="816136"/>
                  <a:pt x="17108" y="406740"/>
                  <a:pt x="0" y="0"/>
                </a:cubicBezTo>
                <a:close/>
              </a:path>
            </a:pathLst>
          </a:custGeom>
          <a:solidFill>
            <a:srgbClr val="C67A4A"/>
          </a:solidFill>
          <a:ln w="57150">
            <a:solidFill>
              <a:srgbClr val="C67A4A"/>
            </a:solidFill>
            <a:extLst>
              <a:ext uri="{C807C97D-BFC1-408E-A445-0C87EB9F89A2}">
                <ask:lineSketchStyleProps xmlns:ask="http://schemas.microsoft.com/office/drawing/2018/sketchyshapes" sd="68728339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6">
            <a:extLst>
              <a:ext uri="{FF2B5EF4-FFF2-40B4-BE49-F238E27FC236}">
                <a16:creationId xmlns:a16="http://schemas.microsoft.com/office/drawing/2014/main" id="{2A39B854-4B6C-4F7F-A602-6F97770CED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199" y="5439978"/>
            <a:ext cx="6281928" cy="27432"/>
          </a:xfrm>
          <a:custGeom>
            <a:avLst/>
            <a:gdLst>
              <a:gd name="connsiteX0" fmla="*/ 0 w 6281928"/>
              <a:gd name="connsiteY0" fmla="*/ 0 h 27432"/>
              <a:gd name="connsiteX1" fmla="*/ 572353 w 6281928"/>
              <a:gd name="connsiteY1" fmla="*/ 0 h 27432"/>
              <a:gd name="connsiteX2" fmla="*/ 1207526 w 6281928"/>
              <a:gd name="connsiteY2" fmla="*/ 0 h 27432"/>
              <a:gd name="connsiteX3" fmla="*/ 1779880 w 6281928"/>
              <a:gd name="connsiteY3" fmla="*/ 0 h 27432"/>
              <a:gd name="connsiteX4" fmla="*/ 2540691 w 6281928"/>
              <a:gd name="connsiteY4" fmla="*/ 0 h 27432"/>
              <a:gd name="connsiteX5" fmla="*/ 3238683 w 6281928"/>
              <a:gd name="connsiteY5" fmla="*/ 0 h 27432"/>
              <a:gd name="connsiteX6" fmla="*/ 3936675 w 6281928"/>
              <a:gd name="connsiteY6" fmla="*/ 0 h 27432"/>
              <a:gd name="connsiteX7" fmla="*/ 4760305 w 6281928"/>
              <a:gd name="connsiteY7" fmla="*/ 0 h 27432"/>
              <a:gd name="connsiteX8" fmla="*/ 5521117 w 6281928"/>
              <a:gd name="connsiteY8" fmla="*/ 0 h 27432"/>
              <a:gd name="connsiteX9" fmla="*/ 6281928 w 6281928"/>
              <a:gd name="connsiteY9" fmla="*/ 0 h 27432"/>
              <a:gd name="connsiteX10" fmla="*/ 6281928 w 6281928"/>
              <a:gd name="connsiteY10" fmla="*/ 27432 h 27432"/>
              <a:gd name="connsiteX11" fmla="*/ 5772394 w 6281928"/>
              <a:gd name="connsiteY11" fmla="*/ 27432 h 27432"/>
              <a:gd name="connsiteX12" fmla="*/ 5200040 w 6281928"/>
              <a:gd name="connsiteY12" fmla="*/ 27432 h 27432"/>
              <a:gd name="connsiteX13" fmla="*/ 4439229 w 6281928"/>
              <a:gd name="connsiteY13" fmla="*/ 27432 h 27432"/>
              <a:gd name="connsiteX14" fmla="*/ 3615599 w 6281928"/>
              <a:gd name="connsiteY14" fmla="*/ 27432 h 27432"/>
              <a:gd name="connsiteX15" fmla="*/ 2980426 w 6281928"/>
              <a:gd name="connsiteY15" fmla="*/ 27432 h 27432"/>
              <a:gd name="connsiteX16" fmla="*/ 2156795 w 6281928"/>
              <a:gd name="connsiteY16" fmla="*/ 27432 h 27432"/>
              <a:gd name="connsiteX17" fmla="*/ 1584442 w 6281928"/>
              <a:gd name="connsiteY17" fmla="*/ 27432 h 27432"/>
              <a:gd name="connsiteX18" fmla="*/ 1074908 w 6281928"/>
              <a:gd name="connsiteY18" fmla="*/ 27432 h 27432"/>
              <a:gd name="connsiteX19" fmla="*/ 0 w 6281928"/>
              <a:gd name="connsiteY19" fmla="*/ 27432 h 27432"/>
              <a:gd name="connsiteX20" fmla="*/ 0 w 6281928"/>
              <a:gd name="connsiteY20"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281928" h="27432" fill="none" extrusionOk="0">
                <a:moveTo>
                  <a:pt x="0" y="0"/>
                </a:moveTo>
                <a:cubicBezTo>
                  <a:pt x="205960" y="24870"/>
                  <a:pt x="343550" y="5918"/>
                  <a:pt x="572353" y="0"/>
                </a:cubicBezTo>
                <a:cubicBezTo>
                  <a:pt x="801156" y="-5918"/>
                  <a:pt x="1015649" y="-11381"/>
                  <a:pt x="1207526" y="0"/>
                </a:cubicBezTo>
                <a:cubicBezTo>
                  <a:pt x="1399403" y="11381"/>
                  <a:pt x="1549725" y="7866"/>
                  <a:pt x="1779880" y="0"/>
                </a:cubicBezTo>
                <a:cubicBezTo>
                  <a:pt x="2010035" y="-7866"/>
                  <a:pt x="2190674" y="12826"/>
                  <a:pt x="2540691" y="0"/>
                </a:cubicBezTo>
                <a:cubicBezTo>
                  <a:pt x="2890708" y="-12826"/>
                  <a:pt x="3025718" y="-18534"/>
                  <a:pt x="3238683" y="0"/>
                </a:cubicBezTo>
                <a:cubicBezTo>
                  <a:pt x="3451648" y="18534"/>
                  <a:pt x="3603947" y="14884"/>
                  <a:pt x="3936675" y="0"/>
                </a:cubicBezTo>
                <a:cubicBezTo>
                  <a:pt x="4269403" y="-14884"/>
                  <a:pt x="4480718" y="-24607"/>
                  <a:pt x="4760305" y="0"/>
                </a:cubicBezTo>
                <a:cubicBezTo>
                  <a:pt x="5039892" y="24607"/>
                  <a:pt x="5359549" y="-31311"/>
                  <a:pt x="5521117" y="0"/>
                </a:cubicBezTo>
                <a:cubicBezTo>
                  <a:pt x="5682685" y="31311"/>
                  <a:pt x="5986067" y="-12593"/>
                  <a:pt x="6281928" y="0"/>
                </a:cubicBezTo>
                <a:cubicBezTo>
                  <a:pt x="6282764" y="13055"/>
                  <a:pt x="6281755" y="18641"/>
                  <a:pt x="6281928" y="27432"/>
                </a:cubicBezTo>
                <a:cubicBezTo>
                  <a:pt x="6078981" y="17572"/>
                  <a:pt x="5961061" y="11434"/>
                  <a:pt x="5772394" y="27432"/>
                </a:cubicBezTo>
                <a:cubicBezTo>
                  <a:pt x="5583727" y="43430"/>
                  <a:pt x="5329968" y="33352"/>
                  <a:pt x="5200040" y="27432"/>
                </a:cubicBezTo>
                <a:cubicBezTo>
                  <a:pt x="5070112" y="21512"/>
                  <a:pt x="4793288" y="30214"/>
                  <a:pt x="4439229" y="27432"/>
                </a:cubicBezTo>
                <a:cubicBezTo>
                  <a:pt x="4085170" y="24650"/>
                  <a:pt x="3813765" y="-7322"/>
                  <a:pt x="3615599" y="27432"/>
                </a:cubicBezTo>
                <a:cubicBezTo>
                  <a:pt x="3417433" y="62186"/>
                  <a:pt x="3133643" y="29871"/>
                  <a:pt x="2980426" y="27432"/>
                </a:cubicBezTo>
                <a:cubicBezTo>
                  <a:pt x="2827209" y="24993"/>
                  <a:pt x="2380685" y="60994"/>
                  <a:pt x="2156795" y="27432"/>
                </a:cubicBezTo>
                <a:cubicBezTo>
                  <a:pt x="1932905" y="-6130"/>
                  <a:pt x="1716744" y="7746"/>
                  <a:pt x="1584442" y="27432"/>
                </a:cubicBezTo>
                <a:cubicBezTo>
                  <a:pt x="1452140" y="47118"/>
                  <a:pt x="1280887" y="21894"/>
                  <a:pt x="1074908" y="27432"/>
                </a:cubicBezTo>
                <a:cubicBezTo>
                  <a:pt x="868929" y="32970"/>
                  <a:pt x="318124" y="-8734"/>
                  <a:pt x="0" y="27432"/>
                </a:cubicBezTo>
                <a:cubicBezTo>
                  <a:pt x="988" y="17221"/>
                  <a:pt x="-970" y="7538"/>
                  <a:pt x="0" y="0"/>
                </a:cubicBezTo>
                <a:close/>
              </a:path>
              <a:path w="6281928" h="27432" stroke="0" extrusionOk="0">
                <a:moveTo>
                  <a:pt x="0" y="0"/>
                </a:moveTo>
                <a:cubicBezTo>
                  <a:pt x="135290" y="27650"/>
                  <a:pt x="488372" y="4391"/>
                  <a:pt x="635173" y="0"/>
                </a:cubicBezTo>
                <a:cubicBezTo>
                  <a:pt x="781974" y="-4391"/>
                  <a:pt x="992816" y="14310"/>
                  <a:pt x="1144707" y="0"/>
                </a:cubicBezTo>
                <a:cubicBezTo>
                  <a:pt x="1296598" y="-14310"/>
                  <a:pt x="1796462" y="-1258"/>
                  <a:pt x="1968337" y="0"/>
                </a:cubicBezTo>
                <a:cubicBezTo>
                  <a:pt x="2140212" y="1258"/>
                  <a:pt x="2343376" y="-12852"/>
                  <a:pt x="2603510" y="0"/>
                </a:cubicBezTo>
                <a:cubicBezTo>
                  <a:pt x="2863644" y="12852"/>
                  <a:pt x="2935073" y="-10591"/>
                  <a:pt x="3238683" y="0"/>
                </a:cubicBezTo>
                <a:cubicBezTo>
                  <a:pt x="3542293" y="10591"/>
                  <a:pt x="3731676" y="3538"/>
                  <a:pt x="4062313" y="0"/>
                </a:cubicBezTo>
                <a:cubicBezTo>
                  <a:pt x="4392950" y="-3538"/>
                  <a:pt x="4440715" y="28126"/>
                  <a:pt x="4634667" y="0"/>
                </a:cubicBezTo>
                <a:cubicBezTo>
                  <a:pt x="4828619" y="-28126"/>
                  <a:pt x="5052661" y="8974"/>
                  <a:pt x="5458297" y="0"/>
                </a:cubicBezTo>
                <a:cubicBezTo>
                  <a:pt x="5863933" y="-8974"/>
                  <a:pt x="5906900" y="-24516"/>
                  <a:pt x="6281928" y="0"/>
                </a:cubicBezTo>
                <a:cubicBezTo>
                  <a:pt x="6282725" y="11634"/>
                  <a:pt x="6283131" y="16994"/>
                  <a:pt x="6281928" y="27432"/>
                </a:cubicBezTo>
                <a:cubicBezTo>
                  <a:pt x="6036108" y="24483"/>
                  <a:pt x="5743611" y="19559"/>
                  <a:pt x="5583936" y="27432"/>
                </a:cubicBezTo>
                <a:cubicBezTo>
                  <a:pt x="5424261" y="35305"/>
                  <a:pt x="5250533" y="8965"/>
                  <a:pt x="4948763" y="27432"/>
                </a:cubicBezTo>
                <a:cubicBezTo>
                  <a:pt x="4646993" y="45899"/>
                  <a:pt x="4354673" y="16709"/>
                  <a:pt x="4125133" y="27432"/>
                </a:cubicBezTo>
                <a:cubicBezTo>
                  <a:pt x="3895593" y="38156"/>
                  <a:pt x="3570246" y="38353"/>
                  <a:pt x="3301502" y="27432"/>
                </a:cubicBezTo>
                <a:cubicBezTo>
                  <a:pt x="3032758" y="16511"/>
                  <a:pt x="2955340" y="21049"/>
                  <a:pt x="2729149" y="27432"/>
                </a:cubicBezTo>
                <a:cubicBezTo>
                  <a:pt x="2502958" y="33815"/>
                  <a:pt x="2269423" y="12286"/>
                  <a:pt x="2031157" y="27432"/>
                </a:cubicBezTo>
                <a:cubicBezTo>
                  <a:pt x="1792891" y="42578"/>
                  <a:pt x="1484731" y="31266"/>
                  <a:pt x="1207526" y="27432"/>
                </a:cubicBezTo>
                <a:cubicBezTo>
                  <a:pt x="930321" y="23598"/>
                  <a:pt x="560231" y="-24258"/>
                  <a:pt x="0" y="27432"/>
                </a:cubicBezTo>
                <a:cubicBezTo>
                  <a:pt x="894" y="14250"/>
                  <a:pt x="667" y="11053"/>
                  <a:pt x="0" y="0"/>
                </a:cubicBezTo>
                <a:close/>
              </a:path>
            </a:pathLst>
          </a:custGeom>
          <a:solidFill>
            <a:srgbClr val="C67A4A"/>
          </a:solidFill>
          <a:ln w="41275" cap="rnd">
            <a:solidFill>
              <a:srgbClr val="C67A4A"/>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82076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6">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rgbClr val="C67A4A"/>
          </a:solidFill>
          <a:ln w="38100" cap="rnd">
            <a:solidFill>
              <a:srgbClr val="C67A4A"/>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1E380D-B51E-2E7A-57FA-540C36D49594}"/>
              </a:ext>
            </a:extLst>
          </p:cNvPr>
          <p:cNvSpPr>
            <a:spLocks noGrp="1"/>
          </p:cNvSpPr>
          <p:nvPr>
            <p:ph type="title"/>
          </p:nvPr>
        </p:nvSpPr>
        <p:spPr>
          <a:xfrm>
            <a:off x="838200" y="365125"/>
            <a:ext cx="10515600" cy="1325563"/>
          </a:xfrm>
        </p:spPr>
        <p:txBody>
          <a:bodyPr>
            <a:normAutofit/>
          </a:bodyPr>
          <a:lstStyle/>
          <a:p>
            <a:r>
              <a:rPr lang="en-US" sz="6600"/>
              <a:t>Vanhemmuuden ilo</a:t>
            </a:r>
          </a:p>
        </p:txBody>
      </p:sp>
      <p:sp>
        <p:nvSpPr>
          <p:cNvPr id="3" name="Content Placeholder 2">
            <a:extLst>
              <a:ext uri="{FF2B5EF4-FFF2-40B4-BE49-F238E27FC236}">
                <a16:creationId xmlns:a16="http://schemas.microsoft.com/office/drawing/2014/main" id="{81DF5DD9-A712-1108-4843-947F0524EA84}"/>
              </a:ext>
            </a:extLst>
          </p:cNvPr>
          <p:cNvSpPr>
            <a:spLocks noGrp="1"/>
          </p:cNvSpPr>
          <p:nvPr>
            <p:ph idx="1"/>
          </p:nvPr>
        </p:nvSpPr>
        <p:spPr>
          <a:xfrm>
            <a:off x="838200" y="1929384"/>
            <a:ext cx="10515600" cy="4251960"/>
          </a:xfrm>
        </p:spPr>
        <p:txBody>
          <a:bodyPr vert="horz" lIns="91440" tIns="45720" rIns="91440" bIns="45720" rtlCol="0">
            <a:normAutofit/>
          </a:bodyPr>
          <a:lstStyle/>
          <a:p>
            <a:r>
              <a:rPr lang="en-US" dirty="0" err="1"/>
              <a:t>Mitä</a:t>
            </a:r>
            <a:r>
              <a:rPr lang="en-US" dirty="0"/>
              <a:t> </a:t>
            </a:r>
            <a:r>
              <a:rPr lang="en-US" dirty="0" err="1"/>
              <a:t>kaikkea</a:t>
            </a:r>
            <a:r>
              <a:rPr lang="en-US" dirty="0"/>
              <a:t> </a:t>
            </a:r>
            <a:r>
              <a:rPr lang="en-US" dirty="0" err="1"/>
              <a:t>hyvää</a:t>
            </a:r>
            <a:r>
              <a:rPr lang="en-US" dirty="0"/>
              <a:t> </a:t>
            </a:r>
            <a:r>
              <a:rPr lang="en-US" dirty="0" err="1"/>
              <a:t>lapsi</a:t>
            </a:r>
            <a:r>
              <a:rPr lang="en-US" dirty="0"/>
              <a:t> </a:t>
            </a:r>
            <a:r>
              <a:rPr lang="en-US" dirty="0" err="1"/>
              <a:t>voi</a:t>
            </a:r>
            <a:r>
              <a:rPr lang="en-US" dirty="0"/>
              <a:t> </a:t>
            </a:r>
            <a:r>
              <a:rPr lang="en-US" dirty="0" err="1"/>
              <a:t>tuoda</a:t>
            </a:r>
            <a:r>
              <a:rPr lang="en-US" dirty="0"/>
              <a:t> </a:t>
            </a:r>
            <a:r>
              <a:rPr lang="en-US" dirty="0" err="1"/>
              <a:t>vanhemman</a:t>
            </a:r>
            <a:r>
              <a:rPr lang="en-US" dirty="0"/>
              <a:t> </a:t>
            </a:r>
            <a:r>
              <a:rPr lang="en-US" dirty="0" err="1"/>
              <a:t>elämään</a:t>
            </a:r>
            <a:r>
              <a:rPr lang="en-US" dirty="0"/>
              <a:t>?</a:t>
            </a:r>
          </a:p>
          <a:p>
            <a:r>
              <a:rPr lang="en-US" err="1"/>
              <a:t>Mistä</a:t>
            </a:r>
            <a:r>
              <a:rPr lang="en-US"/>
              <a:t> vanhempi voi iloita lapsen kanssa?</a:t>
            </a:r>
          </a:p>
          <a:p>
            <a:pPr marL="0" indent="0">
              <a:buNone/>
            </a:pPr>
            <a:r>
              <a:rPr lang="en-US"/>
              <a:t>Mitä yhteisiä hetkiä vanhempien kanssa muistat omasta lapsuudestasi?</a:t>
            </a:r>
            <a:endParaRPr lang="en-US" dirty="0"/>
          </a:p>
          <a:p>
            <a:pPr marL="0" indent="0">
              <a:buNone/>
            </a:pPr>
            <a:r>
              <a:rPr lang="en-US"/>
              <a:t>Mistä muistosta et missään tapauksessa halua luopua?</a:t>
            </a:r>
          </a:p>
          <a:p>
            <a:pPr marL="0" indent="0">
              <a:buNone/>
            </a:pPr>
            <a:r>
              <a:rPr lang="en-US"/>
              <a:t>- Mistä vanhempi tietää onnistuneensa vanhempana?</a:t>
            </a:r>
            <a:endParaRPr lang="en-US" dirty="0"/>
          </a:p>
          <a:p>
            <a:pPr marL="0" indent="0">
              <a:buNone/>
            </a:pPr>
            <a:r>
              <a:rPr lang="en-US"/>
              <a:t>- Mitä uusia taitoja vanhemmuus voi opettaa?</a:t>
            </a:r>
          </a:p>
          <a:p>
            <a:pPr marL="0" indent="0">
              <a:buNone/>
            </a:pPr>
            <a:endParaRPr lang="en-US" dirty="0"/>
          </a:p>
        </p:txBody>
      </p:sp>
    </p:spTree>
    <p:extLst>
      <p:ext uri="{BB962C8B-B14F-4D97-AF65-F5344CB8AC3E}">
        <p14:creationId xmlns:p14="http://schemas.microsoft.com/office/powerpoint/2010/main" val="13128848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45DEEED-BE3A-4307-800A-45F555B51C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5C73706-35AD-4797-B796-D806B8FE5A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006297" cy="6858000"/>
          </a:xfrm>
          <a:custGeom>
            <a:avLst/>
            <a:gdLst>
              <a:gd name="connsiteX0" fmla="*/ 5006297 w 5006297"/>
              <a:gd name="connsiteY0" fmla="*/ 0 h 6858000"/>
              <a:gd name="connsiteX1" fmla="*/ 1229608 w 5006297"/>
              <a:gd name="connsiteY1" fmla="*/ 0 h 6858000"/>
              <a:gd name="connsiteX2" fmla="*/ 1128285 w 5006297"/>
              <a:gd name="connsiteY2" fmla="*/ 156518 h 6858000"/>
              <a:gd name="connsiteX3" fmla="*/ 768782 w 5006297"/>
              <a:gd name="connsiteY3" fmla="*/ 825746 h 6858000"/>
              <a:gd name="connsiteX4" fmla="*/ 743290 w 5006297"/>
              <a:gd name="connsiteY4" fmla="*/ 860183 h 6858000"/>
              <a:gd name="connsiteX5" fmla="*/ 787138 w 5006297"/>
              <a:gd name="connsiteY5" fmla="*/ 756243 h 6858000"/>
              <a:gd name="connsiteX6" fmla="*/ 980544 w 5006297"/>
              <a:gd name="connsiteY6" fmla="*/ 339016 h 6858000"/>
              <a:gd name="connsiteX7" fmla="*/ 1161966 w 5006297"/>
              <a:gd name="connsiteY7" fmla="*/ 0 h 6858000"/>
              <a:gd name="connsiteX8" fmla="*/ 1104491 w 5006297"/>
              <a:gd name="connsiteY8" fmla="*/ 0 h 6858000"/>
              <a:gd name="connsiteX9" fmla="*/ 993044 w 5006297"/>
              <a:gd name="connsiteY9" fmla="*/ 204247 h 6858000"/>
              <a:gd name="connsiteX10" fmla="*/ 494731 w 5006297"/>
              <a:gd name="connsiteY10" fmla="*/ 1375322 h 6858000"/>
              <a:gd name="connsiteX11" fmla="*/ 46559 w 5006297"/>
              <a:gd name="connsiteY11" fmla="*/ 3329787 h 6858000"/>
              <a:gd name="connsiteX12" fmla="*/ 12272 w 5006297"/>
              <a:gd name="connsiteY12" fmla="*/ 4352595 h 6858000"/>
              <a:gd name="connsiteX13" fmla="*/ 171094 w 5006297"/>
              <a:gd name="connsiteY13" fmla="*/ 5544543 h 6858000"/>
              <a:gd name="connsiteX14" fmla="*/ 538125 w 5006297"/>
              <a:gd name="connsiteY14" fmla="*/ 6816123 h 6858000"/>
              <a:gd name="connsiteX15" fmla="*/ 555724 w 5006297"/>
              <a:gd name="connsiteY15" fmla="*/ 6858000 h 6858000"/>
              <a:gd name="connsiteX16" fmla="*/ 608303 w 5006297"/>
              <a:gd name="connsiteY16" fmla="*/ 6858000 h 6858000"/>
              <a:gd name="connsiteX17" fmla="*/ 596366 w 5006297"/>
              <a:gd name="connsiteY17" fmla="*/ 6829337 h 6858000"/>
              <a:gd name="connsiteX18" fmla="*/ 364843 w 5006297"/>
              <a:gd name="connsiteY18" fmla="*/ 6132604 h 6858000"/>
              <a:gd name="connsiteX19" fmla="*/ 213412 w 5006297"/>
              <a:gd name="connsiteY19" fmla="*/ 5505676 h 6858000"/>
              <a:gd name="connsiteX20" fmla="*/ 211628 w 5006297"/>
              <a:gd name="connsiteY20" fmla="*/ 5472254 h 6858000"/>
              <a:gd name="connsiteX21" fmla="*/ 311945 w 5006297"/>
              <a:gd name="connsiteY21" fmla="*/ 5821167 h 6858000"/>
              <a:gd name="connsiteX22" fmla="*/ 623960 w 5006297"/>
              <a:gd name="connsiteY22" fmla="*/ 6658826 h 6858000"/>
              <a:gd name="connsiteX23" fmla="*/ 717350 w 5006297"/>
              <a:gd name="connsiteY23" fmla="*/ 6858000 h 6858000"/>
              <a:gd name="connsiteX24" fmla="*/ 5006297 w 5006297"/>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006297" h="6858000">
                <a:moveTo>
                  <a:pt x="5006297" y="0"/>
                </a:moveTo>
                <a:lnTo>
                  <a:pt x="1229608" y="0"/>
                </a:lnTo>
                <a:lnTo>
                  <a:pt x="1128285" y="156518"/>
                </a:lnTo>
                <a:cubicBezTo>
                  <a:pt x="996915" y="372642"/>
                  <a:pt x="877575" y="596029"/>
                  <a:pt x="768782" y="825746"/>
                </a:cubicBezTo>
                <a:cubicBezTo>
                  <a:pt x="763429" y="839224"/>
                  <a:pt x="754646" y="851089"/>
                  <a:pt x="743290" y="860183"/>
                </a:cubicBezTo>
                <a:cubicBezTo>
                  <a:pt x="757948" y="825621"/>
                  <a:pt x="772224" y="790805"/>
                  <a:pt x="787138" y="756243"/>
                </a:cubicBezTo>
                <a:cubicBezTo>
                  <a:pt x="848067" y="615114"/>
                  <a:pt x="912406" y="475964"/>
                  <a:pt x="980544" y="339016"/>
                </a:cubicBezTo>
                <a:lnTo>
                  <a:pt x="1161966" y="0"/>
                </a:lnTo>
                <a:lnTo>
                  <a:pt x="1104491" y="0"/>
                </a:lnTo>
                <a:lnTo>
                  <a:pt x="993044" y="204247"/>
                </a:lnTo>
                <a:cubicBezTo>
                  <a:pt x="798291" y="579761"/>
                  <a:pt x="634561" y="971401"/>
                  <a:pt x="494731" y="1375322"/>
                </a:cubicBezTo>
                <a:cubicBezTo>
                  <a:pt x="277072" y="2009491"/>
                  <a:pt x="126862" y="2664550"/>
                  <a:pt x="46559" y="3329787"/>
                </a:cubicBezTo>
                <a:cubicBezTo>
                  <a:pt x="4496" y="3670216"/>
                  <a:pt x="-14242" y="4010141"/>
                  <a:pt x="12272" y="4352595"/>
                </a:cubicBezTo>
                <a:cubicBezTo>
                  <a:pt x="43627" y="4752907"/>
                  <a:pt x="90918" y="5150814"/>
                  <a:pt x="171094" y="5544543"/>
                </a:cubicBezTo>
                <a:cubicBezTo>
                  <a:pt x="259524" y="5979227"/>
                  <a:pt x="379573" y="6403657"/>
                  <a:pt x="538125" y="6816123"/>
                </a:cubicBezTo>
                <a:lnTo>
                  <a:pt x="555724" y="6858000"/>
                </a:lnTo>
                <a:lnTo>
                  <a:pt x="608303" y="6858000"/>
                </a:lnTo>
                <a:lnTo>
                  <a:pt x="596366" y="6829337"/>
                </a:lnTo>
                <a:cubicBezTo>
                  <a:pt x="508696" y="6602484"/>
                  <a:pt x="431985" y="6369981"/>
                  <a:pt x="364843" y="6132604"/>
                </a:cubicBezTo>
                <a:cubicBezTo>
                  <a:pt x="306463" y="5925865"/>
                  <a:pt x="263378" y="5714822"/>
                  <a:pt x="213412" y="5505676"/>
                </a:cubicBezTo>
                <a:cubicBezTo>
                  <a:pt x="212231" y="5494574"/>
                  <a:pt x="211637" y="5483421"/>
                  <a:pt x="211628" y="5472254"/>
                </a:cubicBezTo>
                <a:cubicBezTo>
                  <a:pt x="248210" y="5599108"/>
                  <a:pt x="277401" y="5710897"/>
                  <a:pt x="311945" y="5821167"/>
                </a:cubicBezTo>
                <a:cubicBezTo>
                  <a:pt x="401999" y="6108329"/>
                  <a:pt x="505868" y="6387643"/>
                  <a:pt x="623960" y="6658826"/>
                </a:cubicBezTo>
                <a:lnTo>
                  <a:pt x="717350" y="6858000"/>
                </a:lnTo>
                <a:lnTo>
                  <a:pt x="5006297" y="6858000"/>
                </a:lnTo>
                <a:close/>
              </a:path>
            </a:pathLst>
          </a:custGeom>
          <a:solidFill>
            <a:srgbClr val="C67A4A"/>
          </a:solidFill>
          <a:ln w="685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7BA385AD-BF4E-51A9-46FC-56106F11DFCB}"/>
              </a:ext>
            </a:extLst>
          </p:cNvPr>
          <p:cNvSpPr>
            <a:spLocks noGrp="1"/>
          </p:cNvSpPr>
          <p:nvPr>
            <p:ph type="title"/>
          </p:nvPr>
        </p:nvSpPr>
        <p:spPr>
          <a:xfrm>
            <a:off x="841248" y="644652"/>
            <a:ext cx="3182112" cy="5568696"/>
          </a:xfrm>
        </p:spPr>
        <p:txBody>
          <a:bodyPr>
            <a:normAutofit/>
          </a:bodyPr>
          <a:lstStyle/>
          <a:p>
            <a:endParaRPr lang="en-US" sz="6600">
              <a:solidFill>
                <a:srgbClr val="FFFFFF"/>
              </a:solidFill>
            </a:endParaRPr>
          </a:p>
        </p:txBody>
      </p:sp>
      <p:sp>
        <p:nvSpPr>
          <p:cNvPr id="3" name="Content Placeholder 2">
            <a:extLst>
              <a:ext uri="{FF2B5EF4-FFF2-40B4-BE49-F238E27FC236}">
                <a16:creationId xmlns:a16="http://schemas.microsoft.com/office/drawing/2014/main" id="{D91AA7AF-FE6F-6463-629C-365132CD150D}"/>
              </a:ext>
            </a:extLst>
          </p:cNvPr>
          <p:cNvSpPr>
            <a:spLocks noGrp="1"/>
          </p:cNvSpPr>
          <p:nvPr>
            <p:ph idx="1"/>
          </p:nvPr>
        </p:nvSpPr>
        <p:spPr>
          <a:xfrm>
            <a:off x="5494350" y="644652"/>
            <a:ext cx="5856401" cy="5568696"/>
          </a:xfrm>
        </p:spPr>
        <p:txBody>
          <a:bodyPr vert="horz" lIns="91440" tIns="45720" rIns="91440" bIns="45720" rtlCol="0" anchor="ctr">
            <a:normAutofit/>
          </a:bodyPr>
          <a:lstStyle/>
          <a:p>
            <a:pPr>
              <a:lnSpc>
                <a:spcPct val="100000"/>
              </a:lnSpc>
            </a:pPr>
            <a:r>
              <a:rPr lang="en-US" sz="2600" err="1">
                <a:ea typeface="+mn-lt"/>
                <a:cs typeface="+mn-lt"/>
              </a:rPr>
              <a:t>Vanhemmuuteen</a:t>
            </a:r>
            <a:r>
              <a:rPr lang="en-US" sz="2600">
                <a:ea typeface="+mn-lt"/>
                <a:cs typeface="+mn-lt"/>
              </a:rPr>
              <a:t> </a:t>
            </a:r>
            <a:r>
              <a:rPr lang="en-US" sz="2600" err="1">
                <a:ea typeface="+mn-lt"/>
                <a:cs typeface="+mn-lt"/>
              </a:rPr>
              <a:t>liittyy</a:t>
            </a:r>
            <a:r>
              <a:rPr lang="en-US" sz="2600">
                <a:ea typeface="+mn-lt"/>
                <a:cs typeface="+mn-lt"/>
              </a:rPr>
              <a:t> </a:t>
            </a:r>
            <a:r>
              <a:rPr lang="en-US" sz="2600" err="1">
                <a:ea typeface="+mn-lt"/>
                <a:cs typeface="+mn-lt"/>
              </a:rPr>
              <a:t>paljon</a:t>
            </a:r>
            <a:r>
              <a:rPr lang="en-US" sz="2600">
                <a:ea typeface="+mn-lt"/>
                <a:cs typeface="+mn-lt"/>
              </a:rPr>
              <a:t> </a:t>
            </a:r>
            <a:r>
              <a:rPr lang="en-US" sz="2600" err="1">
                <a:ea typeface="+mn-lt"/>
                <a:cs typeface="+mn-lt"/>
              </a:rPr>
              <a:t>iloa</a:t>
            </a:r>
            <a:r>
              <a:rPr lang="en-US" sz="2600">
                <a:ea typeface="+mn-lt"/>
                <a:cs typeface="+mn-lt"/>
              </a:rPr>
              <a:t>.: </a:t>
            </a:r>
            <a:r>
              <a:rPr lang="en-US" sz="2600" err="1">
                <a:ea typeface="+mn-lt"/>
                <a:cs typeface="+mn-lt"/>
              </a:rPr>
              <a:t>lapsen</a:t>
            </a:r>
            <a:r>
              <a:rPr lang="en-US" sz="2600">
                <a:ea typeface="+mn-lt"/>
                <a:cs typeface="+mn-lt"/>
              </a:rPr>
              <a:t> </a:t>
            </a:r>
            <a:r>
              <a:rPr lang="en-US" sz="2600" err="1">
                <a:ea typeface="+mn-lt"/>
                <a:cs typeface="+mn-lt"/>
              </a:rPr>
              <a:t>kasvun</a:t>
            </a:r>
            <a:r>
              <a:rPr lang="en-US" sz="2600">
                <a:ea typeface="+mn-lt"/>
                <a:cs typeface="+mn-lt"/>
              </a:rPr>
              <a:t> </a:t>
            </a:r>
            <a:r>
              <a:rPr lang="en-US" sz="2600" err="1">
                <a:ea typeface="+mn-lt"/>
                <a:cs typeface="+mn-lt"/>
              </a:rPr>
              <a:t>seuraaminen</a:t>
            </a:r>
            <a:r>
              <a:rPr lang="en-US" sz="2600">
                <a:ea typeface="+mn-lt"/>
                <a:cs typeface="+mn-lt"/>
              </a:rPr>
              <a:t> </a:t>
            </a:r>
            <a:r>
              <a:rPr lang="en-US" sz="2600" err="1">
                <a:ea typeface="+mn-lt"/>
                <a:cs typeface="+mn-lt"/>
              </a:rPr>
              <a:t>aiheuttaa</a:t>
            </a:r>
            <a:r>
              <a:rPr lang="en-US" sz="2600">
                <a:ea typeface="+mn-lt"/>
                <a:cs typeface="+mn-lt"/>
              </a:rPr>
              <a:t> </a:t>
            </a:r>
            <a:r>
              <a:rPr lang="en-US" sz="2600" err="1">
                <a:ea typeface="+mn-lt"/>
                <a:cs typeface="+mn-lt"/>
              </a:rPr>
              <a:t>vanhemmassa</a:t>
            </a:r>
            <a:r>
              <a:rPr lang="en-US" sz="2600">
                <a:ea typeface="+mn-lt"/>
                <a:cs typeface="+mn-lt"/>
              </a:rPr>
              <a:t> </a:t>
            </a:r>
            <a:r>
              <a:rPr lang="en-US" sz="2600" err="1">
                <a:ea typeface="+mn-lt"/>
                <a:cs typeface="+mn-lt"/>
              </a:rPr>
              <a:t>onnen</a:t>
            </a:r>
            <a:r>
              <a:rPr lang="en-US" sz="2600">
                <a:ea typeface="+mn-lt"/>
                <a:cs typeface="+mn-lt"/>
              </a:rPr>
              <a:t> ja </a:t>
            </a:r>
            <a:r>
              <a:rPr lang="en-US" sz="2600" err="1">
                <a:ea typeface="+mn-lt"/>
                <a:cs typeface="+mn-lt"/>
              </a:rPr>
              <a:t>ylpeyden</a:t>
            </a:r>
            <a:r>
              <a:rPr lang="en-US" sz="2600">
                <a:ea typeface="+mn-lt"/>
                <a:cs typeface="+mn-lt"/>
              </a:rPr>
              <a:t> </a:t>
            </a:r>
            <a:r>
              <a:rPr lang="en-US" sz="2600" err="1">
                <a:ea typeface="+mn-lt"/>
                <a:cs typeface="+mn-lt"/>
              </a:rPr>
              <a:t>tunteita</a:t>
            </a:r>
            <a:r>
              <a:rPr lang="en-US" sz="2600">
                <a:ea typeface="+mn-lt"/>
                <a:cs typeface="+mn-lt"/>
              </a:rPr>
              <a:t>. </a:t>
            </a:r>
            <a:endParaRPr lang="en-US" sz="2600"/>
          </a:p>
          <a:p>
            <a:pPr marL="0" indent="0">
              <a:lnSpc>
                <a:spcPct val="100000"/>
              </a:lnSpc>
              <a:buNone/>
            </a:pPr>
            <a:r>
              <a:rPr lang="en-US" sz="2600" err="1">
                <a:ea typeface="+mn-lt"/>
                <a:cs typeface="+mn-lt"/>
              </a:rPr>
              <a:t>Lapsen</a:t>
            </a:r>
            <a:r>
              <a:rPr lang="en-US" sz="2600">
                <a:ea typeface="+mn-lt"/>
                <a:cs typeface="+mn-lt"/>
              </a:rPr>
              <a:t> </a:t>
            </a:r>
            <a:r>
              <a:rPr lang="en-US" sz="2600" err="1">
                <a:ea typeface="+mn-lt"/>
                <a:cs typeface="+mn-lt"/>
              </a:rPr>
              <a:t>kiintymyksenosoitukset</a:t>
            </a:r>
            <a:r>
              <a:rPr lang="en-US" sz="2600">
                <a:ea typeface="+mn-lt"/>
                <a:cs typeface="+mn-lt"/>
              </a:rPr>
              <a:t> - </a:t>
            </a:r>
            <a:r>
              <a:rPr lang="en-US" sz="2600" err="1">
                <a:ea typeface="+mn-lt"/>
                <a:cs typeface="+mn-lt"/>
              </a:rPr>
              <a:t>pienen</a:t>
            </a:r>
            <a:r>
              <a:rPr lang="en-US" sz="2600">
                <a:ea typeface="+mn-lt"/>
                <a:cs typeface="+mn-lt"/>
              </a:rPr>
              <a:t> </a:t>
            </a:r>
            <a:r>
              <a:rPr lang="en-US" sz="2600" err="1">
                <a:ea typeface="+mn-lt"/>
                <a:cs typeface="+mn-lt"/>
              </a:rPr>
              <a:t>vauvan</a:t>
            </a:r>
            <a:r>
              <a:rPr lang="en-US" sz="2600">
                <a:ea typeface="+mn-lt"/>
                <a:cs typeface="+mn-lt"/>
              </a:rPr>
              <a:t> </a:t>
            </a:r>
            <a:r>
              <a:rPr lang="en-US" sz="2600" err="1">
                <a:ea typeface="+mn-lt"/>
                <a:cs typeface="+mn-lt"/>
              </a:rPr>
              <a:t>hymy</a:t>
            </a:r>
            <a:r>
              <a:rPr lang="en-US" sz="2600">
                <a:ea typeface="+mn-lt"/>
                <a:cs typeface="+mn-lt"/>
              </a:rPr>
              <a:t>, 3-vuotiaan </a:t>
            </a:r>
            <a:r>
              <a:rPr lang="en-US" sz="2600" err="1">
                <a:ea typeface="+mn-lt"/>
                <a:cs typeface="+mn-lt"/>
              </a:rPr>
              <a:t>juoksu</a:t>
            </a:r>
            <a:r>
              <a:rPr lang="en-US" sz="2600">
                <a:ea typeface="+mn-lt"/>
                <a:cs typeface="+mn-lt"/>
              </a:rPr>
              <a:t> </a:t>
            </a:r>
            <a:r>
              <a:rPr lang="en-US" sz="2600" err="1">
                <a:ea typeface="+mn-lt"/>
                <a:cs typeface="+mn-lt"/>
              </a:rPr>
              <a:t>syliin</a:t>
            </a:r>
            <a:r>
              <a:rPr lang="en-US" sz="2600">
                <a:ea typeface="+mn-lt"/>
                <a:cs typeface="+mn-lt"/>
              </a:rPr>
              <a:t> </a:t>
            </a:r>
            <a:r>
              <a:rPr lang="en-US" sz="2600" err="1">
                <a:ea typeface="+mn-lt"/>
                <a:cs typeface="+mn-lt"/>
              </a:rPr>
              <a:t>päiväkodista</a:t>
            </a:r>
            <a:r>
              <a:rPr lang="en-US" sz="2600">
                <a:ea typeface="+mn-lt"/>
                <a:cs typeface="+mn-lt"/>
              </a:rPr>
              <a:t> </a:t>
            </a:r>
            <a:r>
              <a:rPr lang="en-US" sz="2600" err="1">
                <a:ea typeface="+mn-lt"/>
                <a:cs typeface="+mn-lt"/>
              </a:rPr>
              <a:t>haettaessa</a:t>
            </a:r>
            <a:r>
              <a:rPr lang="en-US" sz="2600">
                <a:ea typeface="+mn-lt"/>
                <a:cs typeface="+mn-lt"/>
              </a:rPr>
              <a:t>, </a:t>
            </a:r>
            <a:r>
              <a:rPr lang="en-US" sz="2600" err="1">
                <a:ea typeface="+mn-lt"/>
                <a:cs typeface="+mn-lt"/>
              </a:rPr>
              <a:t>kouluikäisen</a:t>
            </a:r>
            <a:r>
              <a:rPr lang="en-US" sz="2600">
                <a:ea typeface="+mn-lt"/>
                <a:cs typeface="+mn-lt"/>
              </a:rPr>
              <a:t> </a:t>
            </a:r>
            <a:r>
              <a:rPr lang="en-US" sz="2600" err="1">
                <a:ea typeface="+mn-lt"/>
                <a:cs typeface="+mn-lt"/>
              </a:rPr>
              <a:t>käpertyminen</a:t>
            </a:r>
            <a:r>
              <a:rPr lang="en-US" sz="2600">
                <a:ea typeface="+mn-lt"/>
                <a:cs typeface="+mn-lt"/>
              </a:rPr>
              <a:t> </a:t>
            </a:r>
            <a:r>
              <a:rPr lang="en-US" sz="2600" err="1">
                <a:ea typeface="+mn-lt"/>
                <a:cs typeface="+mn-lt"/>
              </a:rPr>
              <a:t>kainaloon</a:t>
            </a:r>
            <a:r>
              <a:rPr lang="en-US" sz="2600">
                <a:ea typeface="+mn-lt"/>
                <a:cs typeface="+mn-lt"/>
              </a:rPr>
              <a:t>, </a:t>
            </a:r>
            <a:r>
              <a:rPr lang="en-US" sz="2600" err="1">
                <a:ea typeface="+mn-lt"/>
                <a:cs typeface="+mn-lt"/>
              </a:rPr>
              <a:t>teini-ikäiseltä</a:t>
            </a:r>
            <a:r>
              <a:rPr lang="en-US" sz="2600">
                <a:ea typeface="+mn-lt"/>
                <a:cs typeface="+mn-lt"/>
              </a:rPr>
              <a:t> </a:t>
            </a:r>
            <a:r>
              <a:rPr lang="en-US" sz="2600" err="1">
                <a:ea typeface="+mn-lt"/>
                <a:cs typeface="+mn-lt"/>
              </a:rPr>
              <a:t>kuultu</a:t>
            </a:r>
            <a:r>
              <a:rPr lang="en-US" sz="2600">
                <a:ea typeface="+mn-lt"/>
                <a:cs typeface="+mn-lt"/>
              </a:rPr>
              <a:t> “</a:t>
            </a:r>
            <a:r>
              <a:rPr lang="en-US" sz="2600" err="1">
                <a:ea typeface="+mn-lt"/>
                <a:cs typeface="+mn-lt"/>
              </a:rPr>
              <a:t>oot</a:t>
            </a:r>
            <a:r>
              <a:rPr lang="en-US" sz="2600">
                <a:ea typeface="+mn-lt"/>
                <a:cs typeface="+mn-lt"/>
              </a:rPr>
              <a:t> </a:t>
            </a:r>
            <a:r>
              <a:rPr lang="en-US" sz="2600" err="1">
                <a:ea typeface="+mn-lt"/>
                <a:cs typeface="+mn-lt"/>
              </a:rPr>
              <a:t>sä</a:t>
            </a:r>
            <a:r>
              <a:rPr lang="en-US" sz="2600">
                <a:ea typeface="+mn-lt"/>
                <a:cs typeface="+mn-lt"/>
              </a:rPr>
              <a:t> </a:t>
            </a:r>
            <a:r>
              <a:rPr lang="en-US" sz="2600" err="1">
                <a:ea typeface="+mn-lt"/>
                <a:cs typeface="+mn-lt"/>
              </a:rPr>
              <a:t>ihan</a:t>
            </a:r>
            <a:r>
              <a:rPr lang="en-US" sz="2600">
                <a:ea typeface="+mn-lt"/>
                <a:cs typeface="+mn-lt"/>
              </a:rPr>
              <a:t> ok” - </a:t>
            </a:r>
            <a:r>
              <a:rPr lang="en-US" sz="2600" err="1">
                <a:ea typeface="+mn-lt"/>
                <a:cs typeface="+mn-lt"/>
              </a:rPr>
              <a:t>tuottavat</a:t>
            </a:r>
            <a:r>
              <a:rPr lang="en-US" sz="2600">
                <a:ea typeface="+mn-lt"/>
                <a:cs typeface="+mn-lt"/>
              </a:rPr>
              <a:t> </a:t>
            </a:r>
            <a:r>
              <a:rPr lang="en-US" sz="2600" err="1">
                <a:ea typeface="+mn-lt"/>
                <a:cs typeface="+mn-lt"/>
              </a:rPr>
              <a:t>vanhemmille</a:t>
            </a:r>
            <a:r>
              <a:rPr lang="en-US" sz="2600">
                <a:ea typeface="+mn-lt"/>
                <a:cs typeface="+mn-lt"/>
              </a:rPr>
              <a:t> </a:t>
            </a:r>
            <a:r>
              <a:rPr lang="en-US" sz="2600" err="1">
                <a:ea typeface="+mn-lt"/>
                <a:cs typeface="+mn-lt"/>
              </a:rPr>
              <a:t>iloa</a:t>
            </a:r>
            <a:r>
              <a:rPr lang="en-US" sz="2600">
                <a:ea typeface="+mn-lt"/>
                <a:cs typeface="+mn-lt"/>
              </a:rPr>
              <a:t> ja </a:t>
            </a:r>
            <a:r>
              <a:rPr lang="en-US" sz="2600" err="1">
                <a:ea typeface="+mn-lt"/>
                <a:cs typeface="+mn-lt"/>
              </a:rPr>
              <a:t>voimakkaita</a:t>
            </a:r>
            <a:r>
              <a:rPr lang="en-US" sz="2600">
                <a:ea typeface="+mn-lt"/>
                <a:cs typeface="+mn-lt"/>
              </a:rPr>
              <a:t> </a:t>
            </a:r>
            <a:r>
              <a:rPr lang="en-US" sz="2600" err="1">
                <a:ea typeface="+mn-lt"/>
                <a:cs typeface="+mn-lt"/>
              </a:rPr>
              <a:t>tunteita</a:t>
            </a:r>
            <a:r>
              <a:rPr lang="en-US" sz="2600">
                <a:ea typeface="+mn-lt"/>
                <a:cs typeface="+mn-lt"/>
              </a:rPr>
              <a:t>.</a:t>
            </a:r>
            <a:endParaRPr lang="en-US" sz="2600"/>
          </a:p>
          <a:p>
            <a:pPr>
              <a:lnSpc>
                <a:spcPct val="100000"/>
              </a:lnSpc>
            </a:pPr>
            <a:r>
              <a:rPr lang="en-US" sz="2600" err="1">
                <a:ea typeface="+mn-lt"/>
                <a:cs typeface="+mn-lt"/>
              </a:rPr>
              <a:t>Vanhempi</a:t>
            </a:r>
            <a:r>
              <a:rPr lang="en-US" sz="2600">
                <a:ea typeface="+mn-lt"/>
                <a:cs typeface="+mn-lt"/>
              </a:rPr>
              <a:t> </a:t>
            </a:r>
            <a:r>
              <a:rPr lang="en-US" sz="2600" err="1">
                <a:ea typeface="+mn-lt"/>
                <a:cs typeface="+mn-lt"/>
              </a:rPr>
              <a:t>saa</a:t>
            </a:r>
            <a:r>
              <a:rPr lang="en-US" sz="2600">
                <a:ea typeface="+mn-lt"/>
                <a:cs typeface="+mn-lt"/>
              </a:rPr>
              <a:t> </a:t>
            </a:r>
            <a:r>
              <a:rPr lang="en-US" sz="2600" err="1">
                <a:ea typeface="+mn-lt"/>
                <a:cs typeface="+mn-lt"/>
              </a:rPr>
              <a:t>paljon</a:t>
            </a:r>
            <a:r>
              <a:rPr lang="en-US" sz="2600">
                <a:ea typeface="+mn-lt"/>
                <a:cs typeface="+mn-lt"/>
              </a:rPr>
              <a:t>, </a:t>
            </a:r>
            <a:r>
              <a:rPr lang="en-US" sz="2600" err="1">
                <a:ea typeface="+mn-lt"/>
                <a:cs typeface="+mn-lt"/>
              </a:rPr>
              <a:t>kun</a:t>
            </a:r>
            <a:r>
              <a:rPr lang="en-US" sz="2600">
                <a:ea typeface="+mn-lt"/>
                <a:cs typeface="+mn-lt"/>
              </a:rPr>
              <a:t> </a:t>
            </a:r>
            <a:r>
              <a:rPr lang="en-US" sz="2600" err="1">
                <a:ea typeface="+mn-lt"/>
                <a:cs typeface="+mn-lt"/>
              </a:rPr>
              <a:t>antautuu</a:t>
            </a:r>
            <a:r>
              <a:rPr lang="en-US" sz="2600">
                <a:ea typeface="+mn-lt"/>
                <a:cs typeface="+mn-lt"/>
              </a:rPr>
              <a:t> </a:t>
            </a:r>
            <a:r>
              <a:rPr lang="en-US" sz="2600" err="1">
                <a:ea typeface="+mn-lt"/>
                <a:cs typeface="+mn-lt"/>
              </a:rPr>
              <a:t>välillä</a:t>
            </a:r>
            <a:r>
              <a:rPr lang="en-US" sz="2600">
                <a:ea typeface="+mn-lt"/>
                <a:cs typeface="+mn-lt"/>
              </a:rPr>
              <a:t> </a:t>
            </a:r>
            <a:r>
              <a:rPr lang="en-US" sz="2600" err="1">
                <a:ea typeface="+mn-lt"/>
                <a:cs typeface="+mn-lt"/>
              </a:rPr>
              <a:t>lapsen</a:t>
            </a:r>
            <a:r>
              <a:rPr lang="en-US" sz="2600">
                <a:ea typeface="+mn-lt"/>
                <a:cs typeface="+mn-lt"/>
              </a:rPr>
              <a:t> </a:t>
            </a:r>
            <a:r>
              <a:rPr lang="en-US" sz="2600" err="1">
                <a:ea typeface="+mn-lt"/>
                <a:cs typeface="+mn-lt"/>
              </a:rPr>
              <a:t>leikin</a:t>
            </a:r>
            <a:r>
              <a:rPr lang="en-US" sz="2600">
                <a:ea typeface="+mn-lt"/>
                <a:cs typeface="+mn-lt"/>
              </a:rPr>
              <a:t> ja </a:t>
            </a:r>
            <a:r>
              <a:rPr lang="en-US" sz="2600" err="1">
                <a:ea typeface="+mn-lt"/>
                <a:cs typeface="+mn-lt"/>
              </a:rPr>
              <a:t>riemun</a:t>
            </a:r>
            <a:r>
              <a:rPr lang="en-US" sz="2600">
                <a:ea typeface="+mn-lt"/>
                <a:cs typeface="+mn-lt"/>
              </a:rPr>
              <a:t> </a:t>
            </a:r>
            <a:r>
              <a:rPr lang="en-US" sz="2600" err="1">
                <a:ea typeface="+mn-lt"/>
                <a:cs typeface="+mn-lt"/>
              </a:rPr>
              <a:t>vietäväksi</a:t>
            </a:r>
            <a:r>
              <a:rPr lang="en-US" sz="2600">
                <a:ea typeface="+mn-lt"/>
                <a:cs typeface="+mn-lt"/>
              </a:rPr>
              <a:t>. </a:t>
            </a:r>
          </a:p>
          <a:p>
            <a:pPr>
              <a:lnSpc>
                <a:spcPct val="100000"/>
              </a:lnSpc>
            </a:pPr>
            <a:r>
              <a:rPr lang="en-US" sz="2600">
                <a:ea typeface="+mn-lt"/>
                <a:cs typeface="+mn-lt"/>
              </a:rPr>
              <a:t>Ei ole </a:t>
            </a:r>
            <a:r>
              <a:rPr lang="en-US" sz="2600" err="1">
                <a:ea typeface="+mn-lt"/>
                <a:cs typeface="+mn-lt"/>
              </a:rPr>
              <a:t>yhtä</a:t>
            </a:r>
            <a:r>
              <a:rPr lang="en-US" sz="2600">
                <a:ea typeface="+mn-lt"/>
                <a:cs typeface="+mn-lt"/>
              </a:rPr>
              <a:t> </a:t>
            </a:r>
            <a:r>
              <a:rPr lang="en-US" sz="2600" err="1">
                <a:ea typeface="+mn-lt"/>
                <a:cs typeface="+mn-lt"/>
              </a:rPr>
              <a:t>oikeaa</a:t>
            </a:r>
            <a:r>
              <a:rPr lang="en-US" sz="2600">
                <a:ea typeface="+mn-lt"/>
                <a:cs typeface="+mn-lt"/>
              </a:rPr>
              <a:t> </a:t>
            </a:r>
            <a:r>
              <a:rPr lang="en-US" sz="2600" err="1">
                <a:ea typeface="+mn-lt"/>
                <a:cs typeface="+mn-lt"/>
              </a:rPr>
              <a:t>tapaa</a:t>
            </a:r>
            <a:r>
              <a:rPr lang="en-US" sz="2600">
                <a:ea typeface="+mn-lt"/>
                <a:cs typeface="+mn-lt"/>
              </a:rPr>
              <a:t> olla </a:t>
            </a:r>
            <a:r>
              <a:rPr lang="en-US" sz="2600" err="1">
                <a:ea typeface="+mn-lt"/>
                <a:cs typeface="+mn-lt"/>
              </a:rPr>
              <a:t>vanhempi</a:t>
            </a:r>
            <a:r>
              <a:rPr lang="en-US" sz="2600">
                <a:ea typeface="+mn-lt"/>
                <a:cs typeface="+mn-lt"/>
              </a:rPr>
              <a:t>, </a:t>
            </a:r>
            <a:r>
              <a:rPr lang="en-US" sz="2600" err="1">
                <a:ea typeface="+mn-lt"/>
                <a:cs typeface="+mn-lt"/>
              </a:rPr>
              <a:t>vaan</a:t>
            </a:r>
            <a:r>
              <a:rPr lang="en-US" sz="2600">
                <a:ea typeface="+mn-lt"/>
                <a:cs typeface="+mn-lt"/>
              </a:rPr>
              <a:t> </a:t>
            </a:r>
            <a:r>
              <a:rPr lang="en-US" sz="2600" err="1">
                <a:ea typeface="+mn-lt"/>
                <a:cs typeface="+mn-lt"/>
              </a:rPr>
              <a:t>jokaisen</a:t>
            </a:r>
            <a:r>
              <a:rPr lang="en-US" sz="2600">
                <a:ea typeface="+mn-lt"/>
                <a:cs typeface="+mn-lt"/>
              </a:rPr>
              <a:t> </a:t>
            </a:r>
            <a:r>
              <a:rPr lang="en-US" sz="2600" err="1">
                <a:ea typeface="+mn-lt"/>
                <a:cs typeface="+mn-lt"/>
              </a:rPr>
              <a:t>vanhemmuus</a:t>
            </a:r>
            <a:r>
              <a:rPr lang="en-US" sz="2600">
                <a:ea typeface="+mn-lt"/>
                <a:cs typeface="+mn-lt"/>
              </a:rPr>
              <a:t> on </a:t>
            </a:r>
            <a:r>
              <a:rPr lang="en-US" sz="2600" err="1">
                <a:ea typeface="+mn-lt"/>
                <a:cs typeface="+mn-lt"/>
              </a:rPr>
              <a:t>yksilöllistä</a:t>
            </a:r>
            <a:r>
              <a:rPr lang="en-US" sz="2600">
                <a:ea typeface="+mn-lt"/>
                <a:cs typeface="+mn-lt"/>
              </a:rPr>
              <a:t> ja </a:t>
            </a:r>
            <a:r>
              <a:rPr lang="en-US" sz="2600" err="1">
                <a:ea typeface="+mn-lt"/>
                <a:cs typeface="+mn-lt"/>
              </a:rPr>
              <a:t>kokemus</a:t>
            </a:r>
            <a:r>
              <a:rPr lang="en-US" sz="2600">
                <a:ea typeface="+mn-lt"/>
                <a:cs typeface="+mn-lt"/>
              </a:rPr>
              <a:t> </a:t>
            </a:r>
            <a:r>
              <a:rPr lang="en-US" sz="2600" err="1">
                <a:ea typeface="+mn-lt"/>
                <a:cs typeface="+mn-lt"/>
              </a:rPr>
              <a:t>omasta</a:t>
            </a:r>
            <a:r>
              <a:rPr lang="en-US" sz="2600">
                <a:ea typeface="+mn-lt"/>
                <a:cs typeface="+mn-lt"/>
              </a:rPr>
              <a:t> </a:t>
            </a:r>
            <a:r>
              <a:rPr lang="en-US" sz="2600" err="1">
                <a:ea typeface="+mn-lt"/>
                <a:cs typeface="+mn-lt"/>
              </a:rPr>
              <a:t>lapsestaan</a:t>
            </a:r>
            <a:r>
              <a:rPr lang="en-US" sz="2600">
                <a:ea typeface="+mn-lt"/>
                <a:cs typeface="+mn-lt"/>
              </a:rPr>
              <a:t> </a:t>
            </a:r>
            <a:r>
              <a:rPr lang="en-US" sz="2600" err="1">
                <a:ea typeface="+mn-lt"/>
                <a:cs typeface="+mn-lt"/>
              </a:rPr>
              <a:t>erityinen</a:t>
            </a:r>
            <a:r>
              <a:rPr lang="en-US" sz="2600">
                <a:ea typeface="+mn-lt"/>
                <a:cs typeface="+mn-lt"/>
              </a:rPr>
              <a:t>.</a:t>
            </a:r>
            <a:endParaRPr lang="en-US" sz="2600"/>
          </a:p>
          <a:p>
            <a:pPr>
              <a:lnSpc>
                <a:spcPct val="100000"/>
              </a:lnSpc>
            </a:pPr>
            <a:r>
              <a:rPr lang="en-US" sz="2600" err="1">
                <a:ea typeface="+mn-lt"/>
                <a:cs typeface="+mn-lt"/>
              </a:rPr>
              <a:t>Yhdessä</a:t>
            </a:r>
            <a:r>
              <a:rPr lang="en-US" sz="2600">
                <a:ea typeface="+mn-lt"/>
                <a:cs typeface="+mn-lt"/>
              </a:rPr>
              <a:t> </a:t>
            </a:r>
            <a:r>
              <a:rPr lang="en-US" sz="2600" err="1">
                <a:ea typeface="+mn-lt"/>
                <a:cs typeface="+mn-lt"/>
              </a:rPr>
              <a:t>tekeminen</a:t>
            </a:r>
            <a:r>
              <a:rPr lang="en-US" sz="2600">
                <a:ea typeface="+mn-lt"/>
                <a:cs typeface="+mn-lt"/>
              </a:rPr>
              <a:t> ja </a:t>
            </a:r>
            <a:r>
              <a:rPr lang="en-US" sz="2600" err="1">
                <a:ea typeface="+mn-lt"/>
                <a:cs typeface="+mn-lt"/>
              </a:rPr>
              <a:t>asioiden</a:t>
            </a:r>
            <a:r>
              <a:rPr lang="en-US" sz="2600">
                <a:ea typeface="+mn-lt"/>
                <a:cs typeface="+mn-lt"/>
              </a:rPr>
              <a:t> </a:t>
            </a:r>
            <a:r>
              <a:rPr lang="en-US" sz="2600" err="1">
                <a:ea typeface="+mn-lt"/>
                <a:cs typeface="+mn-lt"/>
              </a:rPr>
              <a:t>jakaminen</a:t>
            </a:r>
            <a:r>
              <a:rPr lang="en-US" sz="2600">
                <a:ea typeface="+mn-lt"/>
                <a:cs typeface="+mn-lt"/>
              </a:rPr>
              <a:t> </a:t>
            </a:r>
            <a:r>
              <a:rPr lang="en-US" sz="2600" err="1">
                <a:ea typeface="+mn-lt"/>
                <a:cs typeface="+mn-lt"/>
              </a:rPr>
              <a:t>vahvistavat</a:t>
            </a:r>
            <a:r>
              <a:rPr lang="en-US" sz="2600">
                <a:ea typeface="+mn-lt"/>
                <a:cs typeface="+mn-lt"/>
              </a:rPr>
              <a:t> </a:t>
            </a:r>
            <a:r>
              <a:rPr lang="en-US" sz="2600" err="1">
                <a:ea typeface="+mn-lt"/>
                <a:cs typeface="+mn-lt"/>
              </a:rPr>
              <a:t>kiintymystä</a:t>
            </a:r>
            <a:r>
              <a:rPr lang="en-US" sz="2600">
                <a:ea typeface="+mn-lt"/>
                <a:cs typeface="+mn-lt"/>
              </a:rPr>
              <a:t> ja </a:t>
            </a:r>
            <a:r>
              <a:rPr lang="en-US" sz="2600" err="1">
                <a:ea typeface="+mn-lt"/>
                <a:cs typeface="+mn-lt"/>
              </a:rPr>
              <a:t>tuovat</a:t>
            </a:r>
            <a:r>
              <a:rPr lang="en-US" sz="2600">
                <a:ea typeface="+mn-lt"/>
                <a:cs typeface="+mn-lt"/>
              </a:rPr>
              <a:t> </a:t>
            </a:r>
            <a:r>
              <a:rPr lang="en-US" sz="2600" err="1">
                <a:ea typeface="+mn-lt"/>
                <a:cs typeface="+mn-lt"/>
              </a:rPr>
              <a:t>iloa</a:t>
            </a:r>
            <a:r>
              <a:rPr lang="en-US" sz="2600">
                <a:ea typeface="+mn-lt"/>
                <a:cs typeface="+mn-lt"/>
              </a:rPr>
              <a:t> </a:t>
            </a:r>
            <a:r>
              <a:rPr lang="en-US" sz="2600" err="1">
                <a:ea typeface="+mn-lt"/>
                <a:cs typeface="+mn-lt"/>
              </a:rPr>
              <a:t>arkeen</a:t>
            </a:r>
            <a:r>
              <a:rPr lang="en-US" sz="2600">
                <a:ea typeface="+mn-lt"/>
                <a:cs typeface="+mn-lt"/>
              </a:rPr>
              <a:t>.</a:t>
            </a:r>
            <a:endParaRPr lang="en-US" sz="2600"/>
          </a:p>
          <a:p>
            <a:pPr>
              <a:lnSpc>
                <a:spcPct val="100000"/>
              </a:lnSpc>
            </a:pPr>
            <a:endParaRPr lang="en-US" sz="2600"/>
          </a:p>
        </p:txBody>
      </p:sp>
    </p:spTree>
    <p:extLst>
      <p:ext uri="{BB962C8B-B14F-4D97-AF65-F5344CB8AC3E}">
        <p14:creationId xmlns:p14="http://schemas.microsoft.com/office/powerpoint/2010/main" val="897120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45DEEED-BE3A-4307-800A-45F555B51C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5C73706-35AD-4797-B796-D806B8FE5A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006297" cy="6858000"/>
          </a:xfrm>
          <a:custGeom>
            <a:avLst/>
            <a:gdLst>
              <a:gd name="connsiteX0" fmla="*/ 5006297 w 5006297"/>
              <a:gd name="connsiteY0" fmla="*/ 0 h 6858000"/>
              <a:gd name="connsiteX1" fmla="*/ 1229608 w 5006297"/>
              <a:gd name="connsiteY1" fmla="*/ 0 h 6858000"/>
              <a:gd name="connsiteX2" fmla="*/ 1128285 w 5006297"/>
              <a:gd name="connsiteY2" fmla="*/ 156518 h 6858000"/>
              <a:gd name="connsiteX3" fmla="*/ 768782 w 5006297"/>
              <a:gd name="connsiteY3" fmla="*/ 825746 h 6858000"/>
              <a:gd name="connsiteX4" fmla="*/ 743290 w 5006297"/>
              <a:gd name="connsiteY4" fmla="*/ 860183 h 6858000"/>
              <a:gd name="connsiteX5" fmla="*/ 787138 w 5006297"/>
              <a:gd name="connsiteY5" fmla="*/ 756243 h 6858000"/>
              <a:gd name="connsiteX6" fmla="*/ 980544 w 5006297"/>
              <a:gd name="connsiteY6" fmla="*/ 339016 h 6858000"/>
              <a:gd name="connsiteX7" fmla="*/ 1161966 w 5006297"/>
              <a:gd name="connsiteY7" fmla="*/ 0 h 6858000"/>
              <a:gd name="connsiteX8" fmla="*/ 1104491 w 5006297"/>
              <a:gd name="connsiteY8" fmla="*/ 0 h 6858000"/>
              <a:gd name="connsiteX9" fmla="*/ 993044 w 5006297"/>
              <a:gd name="connsiteY9" fmla="*/ 204247 h 6858000"/>
              <a:gd name="connsiteX10" fmla="*/ 494731 w 5006297"/>
              <a:gd name="connsiteY10" fmla="*/ 1375322 h 6858000"/>
              <a:gd name="connsiteX11" fmla="*/ 46559 w 5006297"/>
              <a:gd name="connsiteY11" fmla="*/ 3329787 h 6858000"/>
              <a:gd name="connsiteX12" fmla="*/ 12272 w 5006297"/>
              <a:gd name="connsiteY12" fmla="*/ 4352595 h 6858000"/>
              <a:gd name="connsiteX13" fmla="*/ 171094 w 5006297"/>
              <a:gd name="connsiteY13" fmla="*/ 5544543 h 6858000"/>
              <a:gd name="connsiteX14" fmla="*/ 538125 w 5006297"/>
              <a:gd name="connsiteY14" fmla="*/ 6816123 h 6858000"/>
              <a:gd name="connsiteX15" fmla="*/ 555724 w 5006297"/>
              <a:gd name="connsiteY15" fmla="*/ 6858000 h 6858000"/>
              <a:gd name="connsiteX16" fmla="*/ 608303 w 5006297"/>
              <a:gd name="connsiteY16" fmla="*/ 6858000 h 6858000"/>
              <a:gd name="connsiteX17" fmla="*/ 596366 w 5006297"/>
              <a:gd name="connsiteY17" fmla="*/ 6829337 h 6858000"/>
              <a:gd name="connsiteX18" fmla="*/ 364843 w 5006297"/>
              <a:gd name="connsiteY18" fmla="*/ 6132604 h 6858000"/>
              <a:gd name="connsiteX19" fmla="*/ 213412 w 5006297"/>
              <a:gd name="connsiteY19" fmla="*/ 5505676 h 6858000"/>
              <a:gd name="connsiteX20" fmla="*/ 211628 w 5006297"/>
              <a:gd name="connsiteY20" fmla="*/ 5472254 h 6858000"/>
              <a:gd name="connsiteX21" fmla="*/ 311945 w 5006297"/>
              <a:gd name="connsiteY21" fmla="*/ 5821167 h 6858000"/>
              <a:gd name="connsiteX22" fmla="*/ 623960 w 5006297"/>
              <a:gd name="connsiteY22" fmla="*/ 6658826 h 6858000"/>
              <a:gd name="connsiteX23" fmla="*/ 717350 w 5006297"/>
              <a:gd name="connsiteY23" fmla="*/ 6858000 h 6858000"/>
              <a:gd name="connsiteX24" fmla="*/ 5006297 w 5006297"/>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006297" h="6858000">
                <a:moveTo>
                  <a:pt x="5006297" y="0"/>
                </a:moveTo>
                <a:lnTo>
                  <a:pt x="1229608" y="0"/>
                </a:lnTo>
                <a:lnTo>
                  <a:pt x="1128285" y="156518"/>
                </a:lnTo>
                <a:cubicBezTo>
                  <a:pt x="996915" y="372642"/>
                  <a:pt x="877575" y="596029"/>
                  <a:pt x="768782" y="825746"/>
                </a:cubicBezTo>
                <a:cubicBezTo>
                  <a:pt x="763429" y="839224"/>
                  <a:pt x="754646" y="851089"/>
                  <a:pt x="743290" y="860183"/>
                </a:cubicBezTo>
                <a:cubicBezTo>
                  <a:pt x="757948" y="825621"/>
                  <a:pt x="772224" y="790805"/>
                  <a:pt x="787138" y="756243"/>
                </a:cubicBezTo>
                <a:cubicBezTo>
                  <a:pt x="848067" y="615114"/>
                  <a:pt x="912406" y="475964"/>
                  <a:pt x="980544" y="339016"/>
                </a:cubicBezTo>
                <a:lnTo>
                  <a:pt x="1161966" y="0"/>
                </a:lnTo>
                <a:lnTo>
                  <a:pt x="1104491" y="0"/>
                </a:lnTo>
                <a:lnTo>
                  <a:pt x="993044" y="204247"/>
                </a:lnTo>
                <a:cubicBezTo>
                  <a:pt x="798291" y="579761"/>
                  <a:pt x="634561" y="971401"/>
                  <a:pt x="494731" y="1375322"/>
                </a:cubicBezTo>
                <a:cubicBezTo>
                  <a:pt x="277072" y="2009491"/>
                  <a:pt x="126862" y="2664550"/>
                  <a:pt x="46559" y="3329787"/>
                </a:cubicBezTo>
                <a:cubicBezTo>
                  <a:pt x="4496" y="3670216"/>
                  <a:pt x="-14242" y="4010141"/>
                  <a:pt x="12272" y="4352595"/>
                </a:cubicBezTo>
                <a:cubicBezTo>
                  <a:pt x="43627" y="4752907"/>
                  <a:pt x="90918" y="5150814"/>
                  <a:pt x="171094" y="5544543"/>
                </a:cubicBezTo>
                <a:cubicBezTo>
                  <a:pt x="259524" y="5979227"/>
                  <a:pt x="379573" y="6403657"/>
                  <a:pt x="538125" y="6816123"/>
                </a:cubicBezTo>
                <a:lnTo>
                  <a:pt x="555724" y="6858000"/>
                </a:lnTo>
                <a:lnTo>
                  <a:pt x="608303" y="6858000"/>
                </a:lnTo>
                <a:lnTo>
                  <a:pt x="596366" y="6829337"/>
                </a:lnTo>
                <a:cubicBezTo>
                  <a:pt x="508696" y="6602484"/>
                  <a:pt x="431985" y="6369981"/>
                  <a:pt x="364843" y="6132604"/>
                </a:cubicBezTo>
                <a:cubicBezTo>
                  <a:pt x="306463" y="5925865"/>
                  <a:pt x="263378" y="5714822"/>
                  <a:pt x="213412" y="5505676"/>
                </a:cubicBezTo>
                <a:cubicBezTo>
                  <a:pt x="212231" y="5494574"/>
                  <a:pt x="211637" y="5483421"/>
                  <a:pt x="211628" y="5472254"/>
                </a:cubicBezTo>
                <a:cubicBezTo>
                  <a:pt x="248210" y="5599108"/>
                  <a:pt x="277401" y="5710897"/>
                  <a:pt x="311945" y="5821167"/>
                </a:cubicBezTo>
                <a:cubicBezTo>
                  <a:pt x="401999" y="6108329"/>
                  <a:pt x="505868" y="6387643"/>
                  <a:pt x="623960" y="6658826"/>
                </a:cubicBezTo>
                <a:lnTo>
                  <a:pt x="717350" y="6858000"/>
                </a:lnTo>
                <a:lnTo>
                  <a:pt x="5006297" y="6858000"/>
                </a:lnTo>
                <a:close/>
              </a:path>
            </a:pathLst>
          </a:custGeom>
          <a:solidFill>
            <a:srgbClr val="C67A4A"/>
          </a:solidFill>
          <a:ln w="685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EDD778D0-4E6C-AA50-9351-70C2B4A741D3}"/>
              </a:ext>
            </a:extLst>
          </p:cNvPr>
          <p:cNvSpPr>
            <a:spLocks noGrp="1"/>
          </p:cNvSpPr>
          <p:nvPr>
            <p:ph type="title"/>
          </p:nvPr>
        </p:nvSpPr>
        <p:spPr>
          <a:xfrm>
            <a:off x="841248" y="644652"/>
            <a:ext cx="3182112" cy="5568696"/>
          </a:xfrm>
        </p:spPr>
        <p:txBody>
          <a:bodyPr>
            <a:normAutofit/>
          </a:bodyPr>
          <a:lstStyle/>
          <a:p>
            <a:endParaRPr lang="en-US" sz="6600">
              <a:solidFill>
                <a:srgbClr val="FFFFFF"/>
              </a:solidFill>
            </a:endParaRPr>
          </a:p>
        </p:txBody>
      </p:sp>
      <p:sp>
        <p:nvSpPr>
          <p:cNvPr id="3" name="Content Placeholder 2">
            <a:extLst>
              <a:ext uri="{FF2B5EF4-FFF2-40B4-BE49-F238E27FC236}">
                <a16:creationId xmlns:a16="http://schemas.microsoft.com/office/drawing/2014/main" id="{1F40CF86-EFE5-4712-5A20-30E798336E38}"/>
              </a:ext>
            </a:extLst>
          </p:cNvPr>
          <p:cNvSpPr>
            <a:spLocks noGrp="1"/>
          </p:cNvSpPr>
          <p:nvPr>
            <p:ph idx="1"/>
          </p:nvPr>
        </p:nvSpPr>
        <p:spPr>
          <a:xfrm>
            <a:off x="5494350" y="644652"/>
            <a:ext cx="5856401" cy="5568696"/>
          </a:xfrm>
        </p:spPr>
        <p:txBody>
          <a:bodyPr vert="horz" lIns="91440" tIns="45720" rIns="91440" bIns="45720" rtlCol="0" anchor="ctr">
            <a:normAutofit/>
          </a:bodyPr>
          <a:lstStyle/>
          <a:p>
            <a:endParaRPr lang="en-US" dirty="0"/>
          </a:p>
          <a:p>
            <a:r>
              <a:rPr lang="en-US" dirty="0" err="1">
                <a:ea typeface="+mn-lt"/>
                <a:cs typeface="+mn-lt"/>
              </a:rPr>
              <a:t>Mahdollisuus</a:t>
            </a:r>
            <a:r>
              <a:rPr lang="en-US" dirty="0">
                <a:ea typeface="+mn-lt"/>
                <a:cs typeface="+mn-lt"/>
              </a:rPr>
              <a:t> </a:t>
            </a:r>
            <a:r>
              <a:rPr lang="en-US" dirty="0" err="1">
                <a:ea typeface="+mn-lt"/>
                <a:cs typeface="+mn-lt"/>
              </a:rPr>
              <a:t>katsoa</a:t>
            </a:r>
            <a:r>
              <a:rPr lang="en-US" dirty="0">
                <a:ea typeface="+mn-lt"/>
                <a:cs typeface="+mn-lt"/>
              </a:rPr>
              <a:t> </a:t>
            </a:r>
            <a:r>
              <a:rPr lang="en-US" dirty="0" err="1">
                <a:ea typeface="+mn-lt"/>
                <a:cs typeface="+mn-lt"/>
              </a:rPr>
              <a:t>maailmaa</a:t>
            </a:r>
            <a:r>
              <a:rPr lang="en-US" dirty="0">
                <a:ea typeface="+mn-lt"/>
                <a:cs typeface="+mn-lt"/>
              </a:rPr>
              <a:t> </a:t>
            </a:r>
            <a:r>
              <a:rPr lang="en-US" dirty="0" err="1">
                <a:ea typeface="+mn-lt"/>
                <a:cs typeface="+mn-lt"/>
              </a:rPr>
              <a:t>lapsen</a:t>
            </a:r>
            <a:r>
              <a:rPr lang="en-US" dirty="0">
                <a:ea typeface="+mn-lt"/>
                <a:cs typeface="+mn-lt"/>
              </a:rPr>
              <a:t> </a:t>
            </a:r>
            <a:r>
              <a:rPr lang="en-US" dirty="0" err="1">
                <a:ea typeface="+mn-lt"/>
                <a:cs typeface="+mn-lt"/>
              </a:rPr>
              <a:t>silmin</a:t>
            </a:r>
            <a:r>
              <a:rPr lang="en-US" dirty="0">
                <a:ea typeface="+mn-lt"/>
                <a:cs typeface="+mn-lt"/>
              </a:rPr>
              <a:t>. </a:t>
            </a:r>
            <a:r>
              <a:rPr lang="en-US" dirty="0" err="1">
                <a:ea typeface="+mn-lt"/>
                <a:cs typeface="+mn-lt"/>
              </a:rPr>
              <a:t>Leikkiin</a:t>
            </a:r>
            <a:r>
              <a:rPr lang="en-US" dirty="0">
                <a:ea typeface="+mn-lt"/>
                <a:cs typeface="+mn-lt"/>
              </a:rPr>
              <a:t> ja </a:t>
            </a:r>
            <a:r>
              <a:rPr lang="en-US" dirty="0" err="1">
                <a:ea typeface="+mn-lt"/>
                <a:cs typeface="+mn-lt"/>
              </a:rPr>
              <a:t>hullutteluun</a:t>
            </a:r>
            <a:r>
              <a:rPr lang="en-US" dirty="0">
                <a:ea typeface="+mn-lt"/>
                <a:cs typeface="+mn-lt"/>
              </a:rPr>
              <a:t> </a:t>
            </a:r>
            <a:r>
              <a:rPr lang="en-US" dirty="0" err="1">
                <a:ea typeface="+mn-lt"/>
                <a:cs typeface="+mn-lt"/>
              </a:rPr>
              <a:t>heittäytyminen</a:t>
            </a:r>
            <a:r>
              <a:rPr lang="en-US" dirty="0">
                <a:ea typeface="+mn-lt"/>
                <a:cs typeface="+mn-lt"/>
              </a:rPr>
              <a:t> on </a:t>
            </a:r>
            <a:r>
              <a:rPr lang="en-US" dirty="0" err="1">
                <a:ea typeface="+mn-lt"/>
                <a:cs typeface="+mn-lt"/>
              </a:rPr>
              <a:t>parhaimmillaan</a:t>
            </a:r>
            <a:r>
              <a:rPr lang="en-US" dirty="0">
                <a:ea typeface="+mn-lt"/>
                <a:cs typeface="+mn-lt"/>
              </a:rPr>
              <a:t> </a:t>
            </a:r>
            <a:r>
              <a:rPr lang="en-US" dirty="0" err="1">
                <a:ea typeface="+mn-lt"/>
                <a:cs typeface="+mn-lt"/>
              </a:rPr>
              <a:t>vanhemman</a:t>
            </a:r>
            <a:r>
              <a:rPr lang="en-US" dirty="0">
                <a:ea typeface="+mn-lt"/>
                <a:cs typeface="+mn-lt"/>
              </a:rPr>
              <a:t> ja </a:t>
            </a:r>
            <a:r>
              <a:rPr lang="en-US" dirty="0" err="1">
                <a:ea typeface="+mn-lt"/>
                <a:cs typeface="+mn-lt"/>
              </a:rPr>
              <a:t>lapsen</a:t>
            </a:r>
            <a:r>
              <a:rPr lang="en-US" dirty="0">
                <a:ea typeface="+mn-lt"/>
                <a:cs typeface="+mn-lt"/>
              </a:rPr>
              <a:t> </a:t>
            </a:r>
            <a:r>
              <a:rPr lang="en-US" dirty="0" err="1">
                <a:ea typeface="+mn-lt"/>
                <a:cs typeface="+mn-lt"/>
              </a:rPr>
              <a:t>välinen</a:t>
            </a:r>
            <a:r>
              <a:rPr lang="en-US" dirty="0">
                <a:ea typeface="+mn-lt"/>
                <a:cs typeface="+mn-lt"/>
              </a:rPr>
              <a:t> </a:t>
            </a:r>
            <a:r>
              <a:rPr lang="en-US" dirty="0" err="1">
                <a:ea typeface="+mn-lt"/>
                <a:cs typeface="+mn-lt"/>
              </a:rPr>
              <a:t>jaettu</a:t>
            </a:r>
            <a:r>
              <a:rPr lang="en-US" dirty="0">
                <a:ea typeface="+mn-lt"/>
                <a:cs typeface="+mn-lt"/>
              </a:rPr>
              <a:t> </a:t>
            </a:r>
            <a:r>
              <a:rPr lang="en-US" dirty="0" err="1">
                <a:ea typeface="+mn-lt"/>
                <a:cs typeface="+mn-lt"/>
              </a:rPr>
              <a:t>ilon</a:t>
            </a:r>
            <a:r>
              <a:rPr lang="en-US" dirty="0">
                <a:ea typeface="+mn-lt"/>
                <a:cs typeface="+mn-lt"/>
              </a:rPr>
              <a:t> </a:t>
            </a:r>
            <a:r>
              <a:rPr lang="en-US" dirty="0" err="1">
                <a:ea typeface="+mn-lt"/>
                <a:cs typeface="+mn-lt"/>
              </a:rPr>
              <a:t>kokemus</a:t>
            </a:r>
            <a:r>
              <a:rPr lang="en-US" dirty="0">
                <a:ea typeface="+mn-lt"/>
                <a:cs typeface="+mn-lt"/>
              </a:rPr>
              <a:t>. </a:t>
            </a:r>
            <a:r>
              <a:rPr lang="en-US" dirty="0" err="1">
                <a:ea typeface="+mn-lt"/>
                <a:cs typeface="+mn-lt"/>
              </a:rPr>
              <a:t>Lapsen</a:t>
            </a:r>
            <a:r>
              <a:rPr lang="en-US" dirty="0">
                <a:ea typeface="+mn-lt"/>
                <a:cs typeface="+mn-lt"/>
              </a:rPr>
              <a:t> </a:t>
            </a:r>
            <a:r>
              <a:rPr lang="en-US" dirty="0" err="1">
                <a:ea typeface="+mn-lt"/>
                <a:cs typeface="+mn-lt"/>
              </a:rPr>
              <a:t>ilmaisemat</a:t>
            </a:r>
            <a:r>
              <a:rPr lang="en-US" dirty="0">
                <a:ea typeface="+mn-lt"/>
                <a:cs typeface="+mn-lt"/>
              </a:rPr>
              <a:t> </a:t>
            </a:r>
            <a:r>
              <a:rPr lang="en-US" dirty="0" err="1">
                <a:ea typeface="+mn-lt"/>
                <a:cs typeface="+mn-lt"/>
              </a:rPr>
              <a:t>tunteet</a:t>
            </a:r>
            <a:r>
              <a:rPr lang="en-US" dirty="0">
                <a:ea typeface="+mn-lt"/>
                <a:cs typeface="+mn-lt"/>
              </a:rPr>
              <a:t> </a:t>
            </a:r>
            <a:r>
              <a:rPr lang="en-US" dirty="0" err="1">
                <a:ea typeface="+mn-lt"/>
                <a:cs typeface="+mn-lt"/>
              </a:rPr>
              <a:t>ovat</a:t>
            </a:r>
            <a:r>
              <a:rPr lang="en-US" dirty="0">
                <a:ea typeface="+mn-lt"/>
                <a:cs typeface="+mn-lt"/>
              </a:rPr>
              <a:t> </a:t>
            </a:r>
            <a:r>
              <a:rPr lang="en-US" dirty="0" err="1">
                <a:ea typeface="+mn-lt"/>
                <a:cs typeface="+mn-lt"/>
              </a:rPr>
              <a:t>välittömiä</a:t>
            </a:r>
            <a:r>
              <a:rPr lang="en-US" dirty="0">
                <a:ea typeface="+mn-lt"/>
                <a:cs typeface="+mn-lt"/>
              </a:rPr>
              <a:t>, </a:t>
            </a:r>
            <a:r>
              <a:rPr lang="en-US" dirty="0" err="1">
                <a:ea typeface="+mn-lt"/>
                <a:cs typeface="+mn-lt"/>
              </a:rPr>
              <a:t>aitoja</a:t>
            </a:r>
            <a:r>
              <a:rPr lang="en-US" dirty="0">
                <a:ea typeface="+mn-lt"/>
                <a:cs typeface="+mn-lt"/>
              </a:rPr>
              <a:t> ja </a:t>
            </a:r>
            <a:r>
              <a:rPr lang="en-US" dirty="0" err="1">
                <a:ea typeface="+mn-lt"/>
                <a:cs typeface="+mn-lt"/>
              </a:rPr>
              <a:t>kaunistelemattomia</a:t>
            </a:r>
            <a:r>
              <a:rPr lang="en-US" dirty="0">
                <a:ea typeface="+mn-lt"/>
                <a:cs typeface="+mn-lt"/>
              </a:rPr>
              <a:t>. </a:t>
            </a:r>
          </a:p>
          <a:p>
            <a:r>
              <a:rPr lang="en-US" dirty="0" err="1">
                <a:ea typeface="+mn-lt"/>
                <a:cs typeface="+mn-lt"/>
              </a:rPr>
              <a:t>Lapsen</a:t>
            </a:r>
            <a:r>
              <a:rPr lang="en-US" dirty="0">
                <a:ea typeface="+mn-lt"/>
                <a:cs typeface="+mn-lt"/>
              </a:rPr>
              <a:t> </a:t>
            </a:r>
            <a:r>
              <a:rPr lang="en-US" dirty="0" err="1">
                <a:ea typeface="+mn-lt"/>
                <a:cs typeface="+mn-lt"/>
              </a:rPr>
              <a:t>vilpitön</a:t>
            </a:r>
            <a:r>
              <a:rPr lang="en-US" dirty="0">
                <a:ea typeface="+mn-lt"/>
                <a:cs typeface="+mn-lt"/>
              </a:rPr>
              <a:t> </a:t>
            </a:r>
            <a:r>
              <a:rPr lang="en-US" dirty="0" err="1">
                <a:ea typeface="+mn-lt"/>
                <a:cs typeface="+mn-lt"/>
              </a:rPr>
              <a:t>ilo</a:t>
            </a:r>
            <a:r>
              <a:rPr lang="en-US" dirty="0">
                <a:ea typeface="+mn-lt"/>
                <a:cs typeface="+mn-lt"/>
              </a:rPr>
              <a:t> on </a:t>
            </a:r>
            <a:r>
              <a:rPr lang="en-US" dirty="0" err="1">
                <a:ea typeface="+mn-lt"/>
                <a:cs typeface="+mn-lt"/>
              </a:rPr>
              <a:t>usein</a:t>
            </a:r>
            <a:r>
              <a:rPr lang="en-US" dirty="0">
                <a:ea typeface="+mn-lt"/>
                <a:cs typeface="+mn-lt"/>
              </a:rPr>
              <a:t> </a:t>
            </a:r>
            <a:r>
              <a:rPr lang="en-US" dirty="0" err="1">
                <a:ea typeface="+mn-lt"/>
                <a:cs typeface="+mn-lt"/>
              </a:rPr>
              <a:t>tarttuvaa</a:t>
            </a:r>
            <a:r>
              <a:rPr lang="en-US" dirty="0">
                <a:ea typeface="+mn-lt"/>
                <a:cs typeface="+mn-lt"/>
              </a:rPr>
              <a:t>, ja </a:t>
            </a:r>
            <a:r>
              <a:rPr lang="en-US" dirty="0" err="1">
                <a:ea typeface="+mn-lt"/>
                <a:cs typeface="+mn-lt"/>
              </a:rPr>
              <a:t>siihen</a:t>
            </a:r>
            <a:r>
              <a:rPr lang="en-US" dirty="0">
                <a:ea typeface="+mn-lt"/>
                <a:cs typeface="+mn-lt"/>
              </a:rPr>
              <a:t> </a:t>
            </a:r>
            <a:r>
              <a:rPr lang="en-US" dirty="0" err="1">
                <a:ea typeface="+mn-lt"/>
                <a:cs typeface="+mn-lt"/>
              </a:rPr>
              <a:t>eläytyminen</a:t>
            </a:r>
            <a:r>
              <a:rPr lang="en-US" dirty="0">
                <a:ea typeface="+mn-lt"/>
                <a:cs typeface="+mn-lt"/>
              </a:rPr>
              <a:t> </a:t>
            </a:r>
            <a:r>
              <a:rPr lang="en-US" dirty="0" err="1">
                <a:ea typeface="+mn-lt"/>
                <a:cs typeface="+mn-lt"/>
              </a:rPr>
              <a:t>rikastuttaa</a:t>
            </a:r>
            <a:r>
              <a:rPr lang="en-US" dirty="0">
                <a:ea typeface="+mn-lt"/>
                <a:cs typeface="+mn-lt"/>
              </a:rPr>
              <a:t> </a:t>
            </a:r>
            <a:r>
              <a:rPr lang="en-US" dirty="0" err="1">
                <a:ea typeface="+mn-lt"/>
                <a:cs typeface="+mn-lt"/>
              </a:rPr>
              <a:t>elämää</a:t>
            </a:r>
            <a:r>
              <a:rPr lang="en-US" dirty="0">
                <a:ea typeface="+mn-lt"/>
                <a:cs typeface="+mn-lt"/>
              </a:rPr>
              <a:t>. </a:t>
            </a:r>
          </a:p>
          <a:p>
            <a:r>
              <a:rPr lang="en-US" dirty="0" err="1">
                <a:ea typeface="+mn-lt"/>
                <a:cs typeface="+mn-lt"/>
              </a:rPr>
              <a:t>Hyvä</a:t>
            </a:r>
            <a:r>
              <a:rPr lang="en-US" dirty="0">
                <a:ea typeface="+mn-lt"/>
                <a:cs typeface="+mn-lt"/>
              </a:rPr>
              <a:t> tapa </a:t>
            </a:r>
            <a:r>
              <a:rPr lang="en-US" dirty="0" err="1">
                <a:ea typeface="+mn-lt"/>
                <a:cs typeface="+mn-lt"/>
              </a:rPr>
              <a:t>lisätä</a:t>
            </a:r>
            <a:r>
              <a:rPr lang="en-US" dirty="0">
                <a:ea typeface="+mn-lt"/>
                <a:cs typeface="+mn-lt"/>
              </a:rPr>
              <a:t> </a:t>
            </a:r>
            <a:r>
              <a:rPr lang="en-US" dirty="0" err="1">
                <a:ea typeface="+mn-lt"/>
                <a:cs typeface="+mn-lt"/>
              </a:rPr>
              <a:t>iloa</a:t>
            </a:r>
            <a:r>
              <a:rPr lang="en-US" dirty="0">
                <a:ea typeface="+mn-lt"/>
                <a:cs typeface="+mn-lt"/>
              </a:rPr>
              <a:t> ja </a:t>
            </a:r>
            <a:r>
              <a:rPr lang="en-US" dirty="0" err="1">
                <a:ea typeface="+mn-lt"/>
                <a:cs typeface="+mn-lt"/>
              </a:rPr>
              <a:t>yhdessäoloa</a:t>
            </a:r>
            <a:r>
              <a:rPr lang="en-US" dirty="0">
                <a:ea typeface="+mn-lt"/>
                <a:cs typeface="+mn-lt"/>
              </a:rPr>
              <a:t> </a:t>
            </a:r>
            <a:r>
              <a:rPr lang="en-US" dirty="0" err="1">
                <a:ea typeface="+mn-lt"/>
                <a:cs typeface="+mn-lt"/>
              </a:rPr>
              <a:t>vanhemman</a:t>
            </a:r>
            <a:r>
              <a:rPr lang="en-US" dirty="0">
                <a:ea typeface="+mn-lt"/>
                <a:cs typeface="+mn-lt"/>
              </a:rPr>
              <a:t> ja </a:t>
            </a:r>
            <a:r>
              <a:rPr lang="en-US" dirty="0" err="1">
                <a:ea typeface="+mn-lt"/>
                <a:cs typeface="+mn-lt"/>
              </a:rPr>
              <a:t>lapsen</a:t>
            </a:r>
            <a:r>
              <a:rPr lang="en-US" dirty="0">
                <a:ea typeface="+mn-lt"/>
                <a:cs typeface="+mn-lt"/>
              </a:rPr>
              <a:t> </a:t>
            </a:r>
            <a:r>
              <a:rPr lang="en-US" dirty="0" err="1">
                <a:ea typeface="+mn-lt"/>
                <a:cs typeface="+mn-lt"/>
              </a:rPr>
              <a:t>välille</a:t>
            </a:r>
            <a:r>
              <a:rPr lang="en-US" dirty="0">
                <a:ea typeface="+mn-lt"/>
                <a:cs typeface="+mn-lt"/>
              </a:rPr>
              <a:t> on </a:t>
            </a:r>
            <a:r>
              <a:rPr lang="en-US" dirty="0" err="1">
                <a:ea typeface="+mn-lt"/>
                <a:cs typeface="+mn-lt"/>
              </a:rPr>
              <a:t>päivittäinen</a:t>
            </a:r>
            <a:r>
              <a:rPr lang="en-US" dirty="0">
                <a:ea typeface="+mn-lt"/>
                <a:cs typeface="+mn-lt"/>
              </a:rPr>
              <a:t> </a:t>
            </a:r>
            <a:r>
              <a:rPr lang="en-US" dirty="0" err="1">
                <a:ea typeface="+mn-lt"/>
                <a:cs typeface="+mn-lt"/>
              </a:rPr>
              <a:t>leikkihetki</a:t>
            </a:r>
            <a:r>
              <a:rPr lang="en-US" dirty="0">
                <a:ea typeface="+mn-lt"/>
                <a:cs typeface="+mn-lt"/>
              </a:rPr>
              <a:t>. --&gt; </a:t>
            </a:r>
            <a:r>
              <a:rPr lang="en-US" dirty="0" err="1">
                <a:ea typeface="+mn-lt"/>
                <a:cs typeface="+mn-lt"/>
              </a:rPr>
              <a:t>lähde</a:t>
            </a:r>
            <a:r>
              <a:rPr lang="en-US" dirty="0">
                <a:ea typeface="+mn-lt"/>
                <a:cs typeface="+mn-lt"/>
              </a:rPr>
              <a:t> </a:t>
            </a:r>
            <a:r>
              <a:rPr lang="en-US" dirty="0" err="1">
                <a:ea typeface="+mn-lt"/>
                <a:cs typeface="+mn-lt"/>
              </a:rPr>
              <a:t>mukaan</a:t>
            </a:r>
            <a:r>
              <a:rPr lang="en-US" dirty="0">
                <a:ea typeface="+mn-lt"/>
                <a:cs typeface="+mn-lt"/>
              </a:rPr>
              <a:t>, </a:t>
            </a:r>
            <a:r>
              <a:rPr lang="en-US" dirty="0" err="1">
                <a:ea typeface="+mn-lt"/>
                <a:cs typeface="+mn-lt"/>
              </a:rPr>
              <a:t>kehu</a:t>
            </a:r>
            <a:r>
              <a:rPr lang="en-US" dirty="0">
                <a:ea typeface="+mn-lt"/>
                <a:cs typeface="+mn-lt"/>
              </a:rPr>
              <a:t>, </a:t>
            </a:r>
            <a:r>
              <a:rPr lang="en-US" dirty="0" err="1">
                <a:ea typeface="+mn-lt"/>
                <a:cs typeface="+mn-lt"/>
              </a:rPr>
              <a:t>kannusta</a:t>
            </a:r>
            <a:r>
              <a:rPr lang="en-US" dirty="0">
                <a:ea typeface="+mn-lt"/>
                <a:cs typeface="+mn-lt"/>
              </a:rPr>
              <a:t> ja </a:t>
            </a:r>
            <a:r>
              <a:rPr lang="en-US" dirty="0" err="1">
                <a:ea typeface="+mn-lt"/>
                <a:cs typeface="+mn-lt"/>
              </a:rPr>
              <a:t>innostu</a:t>
            </a:r>
            <a:r>
              <a:rPr lang="en-US" dirty="0">
                <a:ea typeface="+mn-lt"/>
                <a:cs typeface="+mn-lt"/>
              </a:rPr>
              <a:t>! </a:t>
            </a:r>
            <a:endParaRPr lang="en-US" dirty="0"/>
          </a:p>
        </p:txBody>
      </p:sp>
    </p:spTree>
    <p:extLst>
      <p:ext uri="{BB962C8B-B14F-4D97-AF65-F5344CB8AC3E}">
        <p14:creationId xmlns:p14="http://schemas.microsoft.com/office/powerpoint/2010/main" val="3222028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45DEEED-BE3A-4307-800A-45F555B51C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F5C73706-35AD-4797-B796-D806B8FE5A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0"/>
            <a:ext cx="5006297" cy="6858000"/>
          </a:xfrm>
          <a:custGeom>
            <a:avLst/>
            <a:gdLst>
              <a:gd name="connsiteX0" fmla="*/ 5006297 w 5006297"/>
              <a:gd name="connsiteY0" fmla="*/ 0 h 6858000"/>
              <a:gd name="connsiteX1" fmla="*/ 1229608 w 5006297"/>
              <a:gd name="connsiteY1" fmla="*/ 0 h 6858000"/>
              <a:gd name="connsiteX2" fmla="*/ 1128285 w 5006297"/>
              <a:gd name="connsiteY2" fmla="*/ 156518 h 6858000"/>
              <a:gd name="connsiteX3" fmla="*/ 768782 w 5006297"/>
              <a:gd name="connsiteY3" fmla="*/ 825746 h 6858000"/>
              <a:gd name="connsiteX4" fmla="*/ 743290 w 5006297"/>
              <a:gd name="connsiteY4" fmla="*/ 860183 h 6858000"/>
              <a:gd name="connsiteX5" fmla="*/ 787138 w 5006297"/>
              <a:gd name="connsiteY5" fmla="*/ 756243 h 6858000"/>
              <a:gd name="connsiteX6" fmla="*/ 980544 w 5006297"/>
              <a:gd name="connsiteY6" fmla="*/ 339016 h 6858000"/>
              <a:gd name="connsiteX7" fmla="*/ 1161966 w 5006297"/>
              <a:gd name="connsiteY7" fmla="*/ 0 h 6858000"/>
              <a:gd name="connsiteX8" fmla="*/ 1104491 w 5006297"/>
              <a:gd name="connsiteY8" fmla="*/ 0 h 6858000"/>
              <a:gd name="connsiteX9" fmla="*/ 993044 w 5006297"/>
              <a:gd name="connsiteY9" fmla="*/ 204247 h 6858000"/>
              <a:gd name="connsiteX10" fmla="*/ 494731 w 5006297"/>
              <a:gd name="connsiteY10" fmla="*/ 1375322 h 6858000"/>
              <a:gd name="connsiteX11" fmla="*/ 46559 w 5006297"/>
              <a:gd name="connsiteY11" fmla="*/ 3329787 h 6858000"/>
              <a:gd name="connsiteX12" fmla="*/ 12272 w 5006297"/>
              <a:gd name="connsiteY12" fmla="*/ 4352595 h 6858000"/>
              <a:gd name="connsiteX13" fmla="*/ 171094 w 5006297"/>
              <a:gd name="connsiteY13" fmla="*/ 5544543 h 6858000"/>
              <a:gd name="connsiteX14" fmla="*/ 538125 w 5006297"/>
              <a:gd name="connsiteY14" fmla="*/ 6816123 h 6858000"/>
              <a:gd name="connsiteX15" fmla="*/ 555724 w 5006297"/>
              <a:gd name="connsiteY15" fmla="*/ 6858000 h 6858000"/>
              <a:gd name="connsiteX16" fmla="*/ 608303 w 5006297"/>
              <a:gd name="connsiteY16" fmla="*/ 6858000 h 6858000"/>
              <a:gd name="connsiteX17" fmla="*/ 596366 w 5006297"/>
              <a:gd name="connsiteY17" fmla="*/ 6829337 h 6858000"/>
              <a:gd name="connsiteX18" fmla="*/ 364843 w 5006297"/>
              <a:gd name="connsiteY18" fmla="*/ 6132604 h 6858000"/>
              <a:gd name="connsiteX19" fmla="*/ 213412 w 5006297"/>
              <a:gd name="connsiteY19" fmla="*/ 5505676 h 6858000"/>
              <a:gd name="connsiteX20" fmla="*/ 211628 w 5006297"/>
              <a:gd name="connsiteY20" fmla="*/ 5472254 h 6858000"/>
              <a:gd name="connsiteX21" fmla="*/ 311945 w 5006297"/>
              <a:gd name="connsiteY21" fmla="*/ 5821167 h 6858000"/>
              <a:gd name="connsiteX22" fmla="*/ 623960 w 5006297"/>
              <a:gd name="connsiteY22" fmla="*/ 6658826 h 6858000"/>
              <a:gd name="connsiteX23" fmla="*/ 717350 w 5006297"/>
              <a:gd name="connsiteY23" fmla="*/ 6858000 h 6858000"/>
              <a:gd name="connsiteX24" fmla="*/ 5006297 w 5006297"/>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006297" h="6858000">
                <a:moveTo>
                  <a:pt x="5006297" y="0"/>
                </a:moveTo>
                <a:lnTo>
                  <a:pt x="1229608" y="0"/>
                </a:lnTo>
                <a:lnTo>
                  <a:pt x="1128285" y="156518"/>
                </a:lnTo>
                <a:cubicBezTo>
                  <a:pt x="996915" y="372642"/>
                  <a:pt x="877575" y="596029"/>
                  <a:pt x="768782" y="825746"/>
                </a:cubicBezTo>
                <a:cubicBezTo>
                  <a:pt x="763429" y="839224"/>
                  <a:pt x="754646" y="851089"/>
                  <a:pt x="743290" y="860183"/>
                </a:cubicBezTo>
                <a:cubicBezTo>
                  <a:pt x="757948" y="825621"/>
                  <a:pt x="772224" y="790805"/>
                  <a:pt x="787138" y="756243"/>
                </a:cubicBezTo>
                <a:cubicBezTo>
                  <a:pt x="848067" y="615114"/>
                  <a:pt x="912406" y="475964"/>
                  <a:pt x="980544" y="339016"/>
                </a:cubicBezTo>
                <a:lnTo>
                  <a:pt x="1161966" y="0"/>
                </a:lnTo>
                <a:lnTo>
                  <a:pt x="1104491" y="0"/>
                </a:lnTo>
                <a:lnTo>
                  <a:pt x="993044" y="204247"/>
                </a:lnTo>
                <a:cubicBezTo>
                  <a:pt x="798291" y="579761"/>
                  <a:pt x="634561" y="971401"/>
                  <a:pt x="494731" y="1375322"/>
                </a:cubicBezTo>
                <a:cubicBezTo>
                  <a:pt x="277072" y="2009491"/>
                  <a:pt x="126862" y="2664550"/>
                  <a:pt x="46559" y="3329787"/>
                </a:cubicBezTo>
                <a:cubicBezTo>
                  <a:pt x="4496" y="3670216"/>
                  <a:pt x="-14242" y="4010141"/>
                  <a:pt x="12272" y="4352595"/>
                </a:cubicBezTo>
                <a:cubicBezTo>
                  <a:pt x="43627" y="4752907"/>
                  <a:pt x="90918" y="5150814"/>
                  <a:pt x="171094" y="5544543"/>
                </a:cubicBezTo>
                <a:cubicBezTo>
                  <a:pt x="259524" y="5979227"/>
                  <a:pt x="379573" y="6403657"/>
                  <a:pt x="538125" y="6816123"/>
                </a:cubicBezTo>
                <a:lnTo>
                  <a:pt x="555724" y="6858000"/>
                </a:lnTo>
                <a:lnTo>
                  <a:pt x="608303" y="6858000"/>
                </a:lnTo>
                <a:lnTo>
                  <a:pt x="596366" y="6829337"/>
                </a:lnTo>
                <a:cubicBezTo>
                  <a:pt x="508696" y="6602484"/>
                  <a:pt x="431985" y="6369981"/>
                  <a:pt x="364843" y="6132604"/>
                </a:cubicBezTo>
                <a:cubicBezTo>
                  <a:pt x="306463" y="5925865"/>
                  <a:pt x="263378" y="5714822"/>
                  <a:pt x="213412" y="5505676"/>
                </a:cubicBezTo>
                <a:cubicBezTo>
                  <a:pt x="212231" y="5494574"/>
                  <a:pt x="211637" y="5483421"/>
                  <a:pt x="211628" y="5472254"/>
                </a:cubicBezTo>
                <a:cubicBezTo>
                  <a:pt x="248210" y="5599108"/>
                  <a:pt x="277401" y="5710897"/>
                  <a:pt x="311945" y="5821167"/>
                </a:cubicBezTo>
                <a:cubicBezTo>
                  <a:pt x="401999" y="6108329"/>
                  <a:pt x="505868" y="6387643"/>
                  <a:pt x="623960" y="6658826"/>
                </a:cubicBezTo>
                <a:lnTo>
                  <a:pt x="717350" y="6858000"/>
                </a:lnTo>
                <a:lnTo>
                  <a:pt x="5006297" y="6858000"/>
                </a:lnTo>
                <a:close/>
              </a:path>
            </a:pathLst>
          </a:custGeom>
          <a:solidFill>
            <a:srgbClr val="C67A4A"/>
          </a:solidFill>
          <a:ln w="685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44006B4C-BF1D-7D03-32CA-AC39BB6B86D4}"/>
              </a:ext>
            </a:extLst>
          </p:cNvPr>
          <p:cNvSpPr>
            <a:spLocks noGrp="1"/>
          </p:cNvSpPr>
          <p:nvPr>
            <p:ph type="title"/>
          </p:nvPr>
        </p:nvSpPr>
        <p:spPr>
          <a:xfrm>
            <a:off x="841248" y="644652"/>
            <a:ext cx="3182112" cy="5568696"/>
          </a:xfrm>
        </p:spPr>
        <p:txBody>
          <a:bodyPr>
            <a:normAutofit/>
          </a:bodyPr>
          <a:lstStyle/>
          <a:p>
            <a:endParaRPr lang="en-US" sz="6600">
              <a:solidFill>
                <a:srgbClr val="FFFFFF"/>
              </a:solidFill>
            </a:endParaRPr>
          </a:p>
        </p:txBody>
      </p:sp>
      <p:sp>
        <p:nvSpPr>
          <p:cNvPr id="3" name="Content Placeholder 2">
            <a:extLst>
              <a:ext uri="{FF2B5EF4-FFF2-40B4-BE49-F238E27FC236}">
                <a16:creationId xmlns:a16="http://schemas.microsoft.com/office/drawing/2014/main" id="{471732DE-923F-23E3-3CD4-0A7E8E56F17F}"/>
              </a:ext>
            </a:extLst>
          </p:cNvPr>
          <p:cNvSpPr>
            <a:spLocks noGrp="1"/>
          </p:cNvSpPr>
          <p:nvPr>
            <p:ph idx="1"/>
          </p:nvPr>
        </p:nvSpPr>
        <p:spPr>
          <a:xfrm>
            <a:off x="5494350" y="644652"/>
            <a:ext cx="5856401" cy="5568696"/>
          </a:xfrm>
        </p:spPr>
        <p:txBody>
          <a:bodyPr vert="horz" lIns="91440" tIns="45720" rIns="91440" bIns="45720" rtlCol="0" anchor="ctr">
            <a:normAutofit/>
          </a:bodyPr>
          <a:lstStyle/>
          <a:p>
            <a:pPr>
              <a:lnSpc>
                <a:spcPct val="100000"/>
              </a:lnSpc>
            </a:pPr>
            <a:r>
              <a:rPr lang="en-US" sz="2200" err="1">
                <a:ea typeface="+mn-lt"/>
                <a:cs typeface="+mn-lt"/>
              </a:rPr>
              <a:t>Vanhemmuus</a:t>
            </a:r>
            <a:r>
              <a:rPr lang="en-US" sz="2200">
                <a:ea typeface="+mn-lt"/>
                <a:cs typeface="+mn-lt"/>
              </a:rPr>
              <a:t> on </a:t>
            </a:r>
            <a:r>
              <a:rPr lang="en-US" sz="2200" err="1">
                <a:ea typeface="+mn-lt"/>
                <a:cs typeface="+mn-lt"/>
              </a:rPr>
              <a:t>ennen</a:t>
            </a:r>
            <a:r>
              <a:rPr lang="en-US" sz="2200">
                <a:ea typeface="+mn-lt"/>
                <a:cs typeface="+mn-lt"/>
              </a:rPr>
              <a:t> </a:t>
            </a:r>
            <a:r>
              <a:rPr lang="en-US" sz="2200" err="1">
                <a:ea typeface="+mn-lt"/>
                <a:cs typeface="+mn-lt"/>
              </a:rPr>
              <a:t>kaikkea</a:t>
            </a:r>
            <a:r>
              <a:rPr lang="en-US" sz="2200">
                <a:ea typeface="+mn-lt"/>
                <a:cs typeface="+mn-lt"/>
              </a:rPr>
              <a:t> </a:t>
            </a:r>
            <a:r>
              <a:rPr lang="en-US" sz="2200" err="1">
                <a:ea typeface="+mn-lt"/>
                <a:cs typeface="+mn-lt"/>
              </a:rPr>
              <a:t>yhdessä</a:t>
            </a:r>
            <a:r>
              <a:rPr lang="en-US" sz="2200">
                <a:ea typeface="+mn-lt"/>
                <a:cs typeface="+mn-lt"/>
              </a:rPr>
              <a:t> </a:t>
            </a:r>
            <a:r>
              <a:rPr lang="en-US" sz="2200" err="1">
                <a:ea typeface="+mn-lt"/>
                <a:cs typeface="+mn-lt"/>
              </a:rPr>
              <a:t>oloa</a:t>
            </a:r>
          </a:p>
          <a:p>
            <a:pPr>
              <a:lnSpc>
                <a:spcPct val="100000"/>
              </a:lnSpc>
            </a:pPr>
            <a:r>
              <a:rPr lang="en-US" sz="2200" err="1">
                <a:ea typeface="+mn-lt"/>
                <a:cs typeface="+mn-lt"/>
              </a:rPr>
              <a:t>Vanhemman</a:t>
            </a:r>
            <a:r>
              <a:rPr lang="en-US" sz="2200">
                <a:ea typeface="+mn-lt"/>
                <a:cs typeface="+mn-lt"/>
              </a:rPr>
              <a:t> </a:t>
            </a:r>
            <a:r>
              <a:rPr lang="en-US" sz="2200" err="1">
                <a:ea typeface="+mn-lt"/>
                <a:cs typeface="+mn-lt"/>
              </a:rPr>
              <a:t>omalla</a:t>
            </a:r>
            <a:r>
              <a:rPr lang="en-US" sz="2200">
                <a:ea typeface="+mn-lt"/>
                <a:cs typeface="+mn-lt"/>
              </a:rPr>
              <a:t> </a:t>
            </a:r>
            <a:r>
              <a:rPr lang="en-US" sz="2200" err="1">
                <a:ea typeface="+mn-lt"/>
                <a:cs typeface="+mn-lt"/>
              </a:rPr>
              <a:t>asennoitumisella</a:t>
            </a:r>
            <a:r>
              <a:rPr lang="en-US" sz="2200">
                <a:ea typeface="+mn-lt"/>
                <a:cs typeface="+mn-lt"/>
              </a:rPr>
              <a:t> </a:t>
            </a:r>
            <a:r>
              <a:rPr lang="en-US" sz="2200" err="1">
                <a:ea typeface="+mn-lt"/>
                <a:cs typeface="+mn-lt"/>
              </a:rPr>
              <a:t>keskeinen</a:t>
            </a:r>
            <a:r>
              <a:rPr lang="en-US" sz="2200">
                <a:ea typeface="+mn-lt"/>
                <a:cs typeface="+mn-lt"/>
              </a:rPr>
              <a:t> </a:t>
            </a:r>
            <a:r>
              <a:rPr lang="en-US" sz="2200" err="1">
                <a:ea typeface="+mn-lt"/>
                <a:cs typeface="+mn-lt"/>
              </a:rPr>
              <a:t>rooli</a:t>
            </a:r>
            <a:r>
              <a:rPr lang="en-US" sz="2200">
                <a:ea typeface="+mn-lt"/>
                <a:cs typeface="+mn-lt"/>
              </a:rPr>
              <a:t>. </a:t>
            </a:r>
            <a:r>
              <a:rPr lang="en-US" sz="2200" err="1">
                <a:ea typeface="+mn-lt"/>
                <a:cs typeface="+mn-lt"/>
              </a:rPr>
              <a:t>Pienten</a:t>
            </a:r>
            <a:r>
              <a:rPr lang="en-US" sz="2200">
                <a:ea typeface="+mn-lt"/>
                <a:cs typeface="+mn-lt"/>
              </a:rPr>
              <a:t> </a:t>
            </a:r>
            <a:r>
              <a:rPr lang="en-US" sz="2200" err="1">
                <a:ea typeface="+mn-lt"/>
                <a:cs typeface="+mn-lt"/>
              </a:rPr>
              <a:t>hyvien</a:t>
            </a:r>
            <a:r>
              <a:rPr lang="en-US" sz="2200">
                <a:ea typeface="+mn-lt"/>
                <a:cs typeface="+mn-lt"/>
              </a:rPr>
              <a:t> </a:t>
            </a:r>
            <a:r>
              <a:rPr lang="en-US" sz="2200" err="1">
                <a:ea typeface="+mn-lt"/>
                <a:cs typeface="+mn-lt"/>
              </a:rPr>
              <a:t>asioiden</a:t>
            </a:r>
            <a:r>
              <a:rPr lang="en-US" sz="2200">
                <a:ea typeface="+mn-lt"/>
                <a:cs typeface="+mn-lt"/>
              </a:rPr>
              <a:t> </a:t>
            </a:r>
            <a:r>
              <a:rPr lang="en-US" sz="2200" err="1">
                <a:ea typeface="+mn-lt"/>
                <a:cs typeface="+mn-lt"/>
              </a:rPr>
              <a:t>huomioiminen</a:t>
            </a:r>
            <a:r>
              <a:rPr lang="en-US" sz="2200">
                <a:ea typeface="+mn-lt"/>
                <a:cs typeface="+mn-lt"/>
              </a:rPr>
              <a:t> ja </a:t>
            </a:r>
            <a:r>
              <a:rPr lang="en-US" sz="2200" err="1">
                <a:ea typeface="+mn-lt"/>
                <a:cs typeface="+mn-lt"/>
              </a:rPr>
              <a:t>ääneen</a:t>
            </a:r>
            <a:r>
              <a:rPr lang="en-US" sz="2200">
                <a:ea typeface="+mn-lt"/>
                <a:cs typeface="+mn-lt"/>
              </a:rPr>
              <a:t> </a:t>
            </a:r>
            <a:r>
              <a:rPr lang="en-US" sz="2200" err="1">
                <a:ea typeface="+mn-lt"/>
                <a:cs typeface="+mn-lt"/>
              </a:rPr>
              <a:t>sanominen</a:t>
            </a:r>
            <a:r>
              <a:rPr lang="en-US" sz="2200">
                <a:ea typeface="+mn-lt"/>
                <a:cs typeface="+mn-lt"/>
              </a:rPr>
              <a:t> </a:t>
            </a:r>
            <a:r>
              <a:rPr lang="en-US" sz="2200" err="1">
                <a:ea typeface="+mn-lt"/>
                <a:cs typeface="+mn-lt"/>
              </a:rPr>
              <a:t>vaikuttaa</a:t>
            </a:r>
            <a:r>
              <a:rPr lang="en-US" sz="2200">
                <a:ea typeface="+mn-lt"/>
                <a:cs typeface="+mn-lt"/>
              </a:rPr>
              <a:t> </a:t>
            </a:r>
            <a:r>
              <a:rPr lang="en-US" sz="2200" err="1">
                <a:ea typeface="+mn-lt"/>
                <a:cs typeface="+mn-lt"/>
              </a:rPr>
              <a:t>koko</a:t>
            </a:r>
            <a:r>
              <a:rPr lang="en-US" sz="2200">
                <a:ea typeface="+mn-lt"/>
                <a:cs typeface="+mn-lt"/>
              </a:rPr>
              <a:t> </a:t>
            </a:r>
            <a:r>
              <a:rPr lang="en-US" sz="2200" err="1">
                <a:ea typeface="+mn-lt"/>
                <a:cs typeface="+mn-lt"/>
              </a:rPr>
              <a:t>perheen</a:t>
            </a:r>
            <a:r>
              <a:rPr lang="en-US" sz="2200">
                <a:ea typeface="+mn-lt"/>
                <a:cs typeface="+mn-lt"/>
              </a:rPr>
              <a:t> </a:t>
            </a:r>
            <a:r>
              <a:rPr lang="en-US" sz="2200" err="1">
                <a:ea typeface="+mn-lt"/>
                <a:cs typeface="+mn-lt"/>
              </a:rPr>
              <a:t>ilmapiiriin</a:t>
            </a:r>
            <a:r>
              <a:rPr lang="en-US" sz="2200">
                <a:ea typeface="+mn-lt"/>
                <a:cs typeface="+mn-lt"/>
              </a:rPr>
              <a:t>.</a:t>
            </a:r>
            <a:endParaRPr lang="en-US" sz="2200"/>
          </a:p>
          <a:p>
            <a:pPr>
              <a:lnSpc>
                <a:spcPct val="100000"/>
              </a:lnSpc>
            </a:pPr>
            <a:r>
              <a:rPr lang="en-US" sz="2200">
                <a:ea typeface="+mn-lt"/>
                <a:cs typeface="+mn-lt"/>
              </a:rPr>
              <a:t>Jos </a:t>
            </a:r>
            <a:r>
              <a:rPr lang="en-US" sz="2200" err="1">
                <a:ea typeface="+mn-lt"/>
                <a:cs typeface="+mn-lt"/>
              </a:rPr>
              <a:t>vanhemmuus</a:t>
            </a:r>
            <a:r>
              <a:rPr lang="en-US" sz="2200">
                <a:ea typeface="+mn-lt"/>
                <a:cs typeface="+mn-lt"/>
              </a:rPr>
              <a:t> </a:t>
            </a:r>
            <a:r>
              <a:rPr lang="en-US" sz="2200" err="1">
                <a:ea typeface="+mn-lt"/>
                <a:cs typeface="+mn-lt"/>
              </a:rPr>
              <a:t>tuntuu</a:t>
            </a:r>
            <a:r>
              <a:rPr lang="en-US" sz="2200">
                <a:ea typeface="+mn-lt"/>
                <a:cs typeface="+mn-lt"/>
              </a:rPr>
              <a:t> </a:t>
            </a:r>
            <a:r>
              <a:rPr lang="en-US" sz="2200" err="1">
                <a:ea typeface="+mn-lt"/>
                <a:cs typeface="+mn-lt"/>
              </a:rPr>
              <a:t>raskaalta</a:t>
            </a:r>
            <a:r>
              <a:rPr lang="en-US" sz="2200">
                <a:ea typeface="+mn-lt"/>
                <a:cs typeface="+mn-lt"/>
              </a:rPr>
              <a:t> ja </a:t>
            </a:r>
            <a:r>
              <a:rPr lang="en-US" sz="2200" err="1">
                <a:ea typeface="+mn-lt"/>
                <a:cs typeface="+mn-lt"/>
              </a:rPr>
              <a:t>ilon</a:t>
            </a:r>
            <a:r>
              <a:rPr lang="en-US" sz="2200">
                <a:ea typeface="+mn-lt"/>
                <a:cs typeface="+mn-lt"/>
              </a:rPr>
              <a:t> </a:t>
            </a:r>
            <a:r>
              <a:rPr lang="en-US" sz="2200" err="1">
                <a:ea typeface="+mn-lt"/>
                <a:cs typeface="+mn-lt"/>
              </a:rPr>
              <a:t>aiheet</a:t>
            </a:r>
            <a:r>
              <a:rPr lang="en-US" sz="2200">
                <a:ea typeface="+mn-lt"/>
                <a:cs typeface="+mn-lt"/>
              </a:rPr>
              <a:t> </a:t>
            </a:r>
            <a:r>
              <a:rPr lang="en-US" sz="2200" err="1">
                <a:ea typeface="+mn-lt"/>
                <a:cs typeface="+mn-lt"/>
              </a:rPr>
              <a:t>vähäisiltä</a:t>
            </a:r>
            <a:r>
              <a:rPr lang="en-US" sz="2200">
                <a:ea typeface="+mn-lt"/>
                <a:cs typeface="+mn-lt"/>
              </a:rPr>
              <a:t> --&gt; </a:t>
            </a:r>
            <a:r>
              <a:rPr lang="en-US" sz="2200" err="1">
                <a:ea typeface="+mn-lt"/>
                <a:cs typeface="+mn-lt"/>
              </a:rPr>
              <a:t>tärkeää</a:t>
            </a:r>
            <a:r>
              <a:rPr lang="en-US" sz="2200">
                <a:ea typeface="+mn-lt"/>
                <a:cs typeface="+mn-lt"/>
              </a:rPr>
              <a:t> </a:t>
            </a:r>
            <a:r>
              <a:rPr lang="en-US" sz="2200" err="1">
                <a:ea typeface="+mn-lt"/>
                <a:cs typeface="+mn-lt"/>
              </a:rPr>
              <a:t>pysähtyä</a:t>
            </a:r>
            <a:r>
              <a:rPr lang="en-US" sz="2200">
                <a:ea typeface="+mn-lt"/>
                <a:cs typeface="+mn-lt"/>
              </a:rPr>
              <a:t> </a:t>
            </a:r>
            <a:r>
              <a:rPr lang="en-US" sz="2200" err="1">
                <a:ea typeface="+mn-lt"/>
                <a:cs typeface="+mn-lt"/>
              </a:rPr>
              <a:t>miettimään</a:t>
            </a:r>
            <a:r>
              <a:rPr lang="en-US" sz="2200">
                <a:ea typeface="+mn-lt"/>
                <a:cs typeface="+mn-lt"/>
              </a:rPr>
              <a:t>, </a:t>
            </a:r>
            <a:r>
              <a:rPr lang="en-US" sz="2200" err="1">
                <a:ea typeface="+mn-lt"/>
                <a:cs typeface="+mn-lt"/>
              </a:rPr>
              <a:t>onko</a:t>
            </a:r>
            <a:r>
              <a:rPr lang="en-US" sz="2200">
                <a:ea typeface="+mn-lt"/>
                <a:cs typeface="+mn-lt"/>
              </a:rPr>
              <a:t> </a:t>
            </a:r>
            <a:r>
              <a:rPr lang="en-US" sz="2200" err="1">
                <a:ea typeface="+mn-lt"/>
                <a:cs typeface="+mn-lt"/>
              </a:rPr>
              <a:t>kaikki</a:t>
            </a:r>
            <a:r>
              <a:rPr lang="en-US" sz="2200">
                <a:ea typeface="+mn-lt"/>
                <a:cs typeface="+mn-lt"/>
              </a:rPr>
              <a:t> </a:t>
            </a:r>
            <a:r>
              <a:rPr lang="en-US" sz="2200" err="1">
                <a:ea typeface="+mn-lt"/>
                <a:cs typeface="+mn-lt"/>
              </a:rPr>
              <a:t>todella</a:t>
            </a:r>
            <a:r>
              <a:rPr lang="en-US" sz="2200">
                <a:ea typeface="+mn-lt"/>
                <a:cs typeface="+mn-lt"/>
              </a:rPr>
              <a:t> </a:t>
            </a:r>
            <a:r>
              <a:rPr lang="en-US" sz="2200" err="1">
                <a:ea typeface="+mn-lt"/>
                <a:cs typeface="+mn-lt"/>
              </a:rPr>
              <a:t>huonosti</a:t>
            </a:r>
            <a:r>
              <a:rPr lang="en-US" sz="2200">
                <a:ea typeface="+mn-lt"/>
                <a:cs typeface="+mn-lt"/>
              </a:rPr>
              <a:t> ja </a:t>
            </a:r>
            <a:r>
              <a:rPr lang="en-US" sz="2200" err="1">
                <a:ea typeface="+mn-lt"/>
                <a:cs typeface="+mn-lt"/>
              </a:rPr>
              <a:t>voisiko</a:t>
            </a:r>
            <a:r>
              <a:rPr lang="en-US" sz="2200">
                <a:ea typeface="+mn-lt"/>
                <a:cs typeface="+mn-lt"/>
              </a:rPr>
              <a:t> </a:t>
            </a:r>
            <a:r>
              <a:rPr lang="en-US" sz="2200" err="1">
                <a:ea typeface="+mn-lt"/>
                <a:cs typeface="+mn-lt"/>
              </a:rPr>
              <a:t>katsoa</a:t>
            </a:r>
            <a:r>
              <a:rPr lang="en-US" sz="2200">
                <a:ea typeface="+mn-lt"/>
                <a:cs typeface="+mn-lt"/>
              </a:rPr>
              <a:t> </a:t>
            </a:r>
            <a:r>
              <a:rPr lang="en-US" sz="2200" err="1">
                <a:ea typeface="+mn-lt"/>
                <a:cs typeface="+mn-lt"/>
              </a:rPr>
              <a:t>asioita</a:t>
            </a:r>
            <a:r>
              <a:rPr lang="en-US" sz="2200">
                <a:ea typeface="+mn-lt"/>
                <a:cs typeface="+mn-lt"/>
              </a:rPr>
              <a:t> </a:t>
            </a:r>
            <a:r>
              <a:rPr lang="en-US" sz="2200" err="1">
                <a:ea typeface="+mn-lt"/>
                <a:cs typeface="+mn-lt"/>
              </a:rPr>
              <a:t>myös</a:t>
            </a:r>
            <a:r>
              <a:rPr lang="en-US" sz="2200">
                <a:ea typeface="+mn-lt"/>
                <a:cs typeface="+mn-lt"/>
              </a:rPr>
              <a:t> </a:t>
            </a:r>
            <a:r>
              <a:rPr lang="en-US" sz="2200" err="1">
                <a:ea typeface="+mn-lt"/>
                <a:cs typeface="+mn-lt"/>
              </a:rPr>
              <a:t>toisesta</a:t>
            </a:r>
            <a:r>
              <a:rPr lang="en-US" sz="2200">
                <a:ea typeface="+mn-lt"/>
                <a:cs typeface="+mn-lt"/>
              </a:rPr>
              <a:t> </a:t>
            </a:r>
            <a:r>
              <a:rPr lang="en-US" sz="2200" err="1">
                <a:ea typeface="+mn-lt"/>
                <a:cs typeface="+mn-lt"/>
              </a:rPr>
              <a:t>näkökulmasta</a:t>
            </a:r>
            <a:r>
              <a:rPr lang="en-US" sz="2200">
                <a:ea typeface="+mn-lt"/>
                <a:cs typeface="+mn-lt"/>
              </a:rPr>
              <a:t>.</a:t>
            </a:r>
          </a:p>
          <a:p>
            <a:pPr>
              <a:lnSpc>
                <a:spcPct val="100000"/>
              </a:lnSpc>
            </a:pPr>
            <a:r>
              <a:rPr lang="en-US" sz="2200">
                <a:ea typeface="+mn-lt"/>
                <a:cs typeface="+mn-lt"/>
              </a:rPr>
              <a:t> </a:t>
            </a:r>
            <a:r>
              <a:rPr lang="en-US" sz="2200" err="1">
                <a:ea typeface="+mn-lt"/>
                <a:cs typeface="+mn-lt"/>
              </a:rPr>
              <a:t>Omaa</a:t>
            </a:r>
            <a:r>
              <a:rPr lang="en-US" sz="2200">
                <a:ea typeface="+mn-lt"/>
                <a:cs typeface="+mn-lt"/>
              </a:rPr>
              <a:t> </a:t>
            </a:r>
            <a:r>
              <a:rPr lang="en-US" sz="2200" err="1">
                <a:ea typeface="+mn-lt"/>
                <a:cs typeface="+mn-lt"/>
              </a:rPr>
              <a:t>ajatteluaan</a:t>
            </a:r>
            <a:r>
              <a:rPr lang="en-US" sz="2200">
                <a:ea typeface="+mn-lt"/>
                <a:cs typeface="+mn-lt"/>
              </a:rPr>
              <a:t> </a:t>
            </a:r>
            <a:r>
              <a:rPr lang="en-US" sz="2200" err="1">
                <a:ea typeface="+mn-lt"/>
                <a:cs typeface="+mn-lt"/>
              </a:rPr>
              <a:t>voi</a:t>
            </a:r>
            <a:r>
              <a:rPr lang="en-US" sz="2200">
                <a:ea typeface="+mn-lt"/>
                <a:cs typeface="+mn-lt"/>
              </a:rPr>
              <a:t> </a:t>
            </a:r>
            <a:r>
              <a:rPr lang="en-US" sz="2200" err="1">
                <a:ea typeface="+mn-lt"/>
                <a:cs typeface="+mn-lt"/>
              </a:rPr>
              <a:t>lähteä</a:t>
            </a:r>
            <a:r>
              <a:rPr lang="en-US" sz="2200">
                <a:ea typeface="+mn-lt"/>
                <a:cs typeface="+mn-lt"/>
              </a:rPr>
              <a:t> </a:t>
            </a:r>
            <a:r>
              <a:rPr lang="en-US" sz="2200" err="1">
                <a:ea typeface="+mn-lt"/>
                <a:cs typeface="+mn-lt"/>
              </a:rPr>
              <a:t>haastamaan</a:t>
            </a:r>
            <a:r>
              <a:rPr lang="en-US" sz="2200">
                <a:ea typeface="+mn-lt"/>
                <a:cs typeface="+mn-lt"/>
              </a:rPr>
              <a:t> </a:t>
            </a:r>
            <a:r>
              <a:rPr lang="en-US" sz="2200" err="1">
                <a:ea typeface="+mn-lt"/>
                <a:cs typeface="+mn-lt"/>
              </a:rPr>
              <a:t>esim</a:t>
            </a:r>
            <a:r>
              <a:rPr lang="en-US" sz="2200">
                <a:ea typeface="+mn-lt"/>
                <a:cs typeface="+mn-lt"/>
              </a:rPr>
              <a:t>. </a:t>
            </a:r>
            <a:r>
              <a:rPr lang="en-US" sz="2200" err="1">
                <a:ea typeface="+mn-lt"/>
                <a:cs typeface="+mn-lt"/>
              </a:rPr>
              <a:t>kirjoittamalla</a:t>
            </a:r>
            <a:r>
              <a:rPr lang="en-US" sz="2200">
                <a:ea typeface="+mn-lt"/>
                <a:cs typeface="+mn-lt"/>
              </a:rPr>
              <a:t> </a:t>
            </a:r>
            <a:r>
              <a:rPr lang="en-US" sz="2200" err="1">
                <a:ea typeface="+mn-lt"/>
                <a:cs typeface="+mn-lt"/>
              </a:rPr>
              <a:t>ylös</a:t>
            </a:r>
            <a:r>
              <a:rPr lang="en-US" sz="2200">
                <a:ea typeface="+mn-lt"/>
                <a:cs typeface="+mn-lt"/>
              </a:rPr>
              <a:t> </a:t>
            </a:r>
            <a:r>
              <a:rPr lang="en-US" sz="2200" err="1">
                <a:ea typeface="+mn-lt"/>
                <a:cs typeface="+mn-lt"/>
              </a:rPr>
              <a:t>joka</a:t>
            </a:r>
            <a:r>
              <a:rPr lang="en-US" sz="2200">
                <a:ea typeface="+mn-lt"/>
                <a:cs typeface="+mn-lt"/>
              </a:rPr>
              <a:t> </a:t>
            </a:r>
            <a:r>
              <a:rPr lang="en-US" sz="2200" err="1">
                <a:ea typeface="+mn-lt"/>
                <a:cs typeface="+mn-lt"/>
              </a:rPr>
              <a:t>ilta</a:t>
            </a:r>
            <a:r>
              <a:rPr lang="en-US" sz="2200">
                <a:ea typeface="+mn-lt"/>
                <a:cs typeface="+mn-lt"/>
              </a:rPr>
              <a:t> </a:t>
            </a:r>
            <a:r>
              <a:rPr lang="en-US" sz="2200" err="1">
                <a:ea typeface="+mn-lt"/>
                <a:cs typeface="+mn-lt"/>
              </a:rPr>
              <a:t>ennen</a:t>
            </a:r>
            <a:r>
              <a:rPr lang="en-US" sz="2200">
                <a:ea typeface="+mn-lt"/>
                <a:cs typeface="+mn-lt"/>
              </a:rPr>
              <a:t> </a:t>
            </a:r>
            <a:r>
              <a:rPr lang="en-US" sz="2200" err="1">
                <a:ea typeface="+mn-lt"/>
                <a:cs typeface="+mn-lt"/>
              </a:rPr>
              <a:t>nukkumaanmenoa</a:t>
            </a:r>
            <a:r>
              <a:rPr lang="en-US" sz="2200">
                <a:ea typeface="+mn-lt"/>
                <a:cs typeface="+mn-lt"/>
              </a:rPr>
              <a:t> </a:t>
            </a:r>
            <a:r>
              <a:rPr lang="en-US" sz="2200" err="1">
                <a:ea typeface="+mn-lt"/>
                <a:cs typeface="+mn-lt"/>
              </a:rPr>
              <a:t>kolme</a:t>
            </a:r>
            <a:r>
              <a:rPr lang="en-US" sz="2200">
                <a:ea typeface="+mn-lt"/>
                <a:cs typeface="+mn-lt"/>
              </a:rPr>
              <a:t> </a:t>
            </a:r>
            <a:r>
              <a:rPr lang="en-US" sz="2200" err="1">
                <a:ea typeface="+mn-lt"/>
                <a:cs typeface="+mn-lt"/>
              </a:rPr>
              <a:t>asiaa</a:t>
            </a:r>
            <a:r>
              <a:rPr lang="en-US" sz="2200">
                <a:ea typeface="+mn-lt"/>
                <a:cs typeface="+mn-lt"/>
              </a:rPr>
              <a:t>, </a:t>
            </a:r>
            <a:r>
              <a:rPr lang="en-US" sz="2200" err="1">
                <a:ea typeface="+mn-lt"/>
                <a:cs typeface="+mn-lt"/>
              </a:rPr>
              <a:t>joissa</a:t>
            </a:r>
            <a:r>
              <a:rPr lang="en-US" sz="2200">
                <a:ea typeface="+mn-lt"/>
                <a:cs typeface="+mn-lt"/>
              </a:rPr>
              <a:t> </a:t>
            </a:r>
            <a:r>
              <a:rPr lang="en-US" sz="2200" err="1">
                <a:ea typeface="+mn-lt"/>
                <a:cs typeface="+mn-lt"/>
              </a:rPr>
              <a:t>tänään</a:t>
            </a:r>
            <a:r>
              <a:rPr lang="en-US" sz="2200">
                <a:ea typeface="+mn-lt"/>
                <a:cs typeface="+mn-lt"/>
              </a:rPr>
              <a:t> </a:t>
            </a:r>
            <a:r>
              <a:rPr lang="en-US" sz="2200" err="1">
                <a:ea typeface="+mn-lt"/>
                <a:cs typeface="+mn-lt"/>
              </a:rPr>
              <a:t>onnistui</a:t>
            </a:r>
            <a:r>
              <a:rPr lang="en-US" sz="2200">
                <a:ea typeface="+mn-lt"/>
                <a:cs typeface="+mn-lt"/>
              </a:rPr>
              <a:t> </a:t>
            </a:r>
            <a:r>
              <a:rPr lang="en-US" sz="2200" err="1">
                <a:ea typeface="+mn-lt"/>
                <a:cs typeface="+mn-lt"/>
              </a:rPr>
              <a:t>vanhempana</a:t>
            </a:r>
            <a:r>
              <a:rPr lang="en-US" sz="2200">
                <a:ea typeface="+mn-lt"/>
                <a:cs typeface="+mn-lt"/>
              </a:rPr>
              <a:t> ja </a:t>
            </a:r>
            <a:r>
              <a:rPr lang="en-US" sz="2200" err="1">
                <a:ea typeface="+mn-lt"/>
                <a:cs typeface="+mn-lt"/>
              </a:rPr>
              <a:t>kolme</a:t>
            </a:r>
            <a:r>
              <a:rPr lang="en-US" sz="2200">
                <a:ea typeface="+mn-lt"/>
                <a:cs typeface="+mn-lt"/>
              </a:rPr>
              <a:t> </a:t>
            </a:r>
            <a:r>
              <a:rPr lang="en-US" sz="2200" err="1">
                <a:ea typeface="+mn-lt"/>
                <a:cs typeface="+mn-lt"/>
              </a:rPr>
              <a:t>asiaa</a:t>
            </a:r>
            <a:r>
              <a:rPr lang="en-US" sz="2200">
                <a:ea typeface="+mn-lt"/>
                <a:cs typeface="+mn-lt"/>
              </a:rPr>
              <a:t>, </a:t>
            </a:r>
            <a:r>
              <a:rPr lang="en-US" sz="2200" err="1">
                <a:ea typeface="+mn-lt"/>
                <a:cs typeface="+mn-lt"/>
              </a:rPr>
              <a:t>joista</a:t>
            </a:r>
            <a:r>
              <a:rPr lang="en-US" sz="2200">
                <a:ea typeface="+mn-lt"/>
                <a:cs typeface="+mn-lt"/>
              </a:rPr>
              <a:t> </a:t>
            </a:r>
            <a:r>
              <a:rPr lang="en-US" sz="2200" err="1">
                <a:ea typeface="+mn-lt"/>
                <a:cs typeface="+mn-lt"/>
              </a:rPr>
              <a:t>iloitsi</a:t>
            </a:r>
            <a:r>
              <a:rPr lang="en-US" sz="2200">
                <a:ea typeface="+mn-lt"/>
                <a:cs typeface="+mn-lt"/>
              </a:rPr>
              <a:t> </a:t>
            </a:r>
            <a:r>
              <a:rPr lang="en-US" sz="2200" err="1">
                <a:ea typeface="+mn-lt"/>
                <a:cs typeface="+mn-lt"/>
              </a:rPr>
              <a:t>tänään</a:t>
            </a:r>
            <a:r>
              <a:rPr lang="en-US" sz="2200">
                <a:ea typeface="+mn-lt"/>
                <a:cs typeface="+mn-lt"/>
              </a:rPr>
              <a:t> </a:t>
            </a:r>
            <a:r>
              <a:rPr lang="en-US" sz="2200" err="1">
                <a:ea typeface="+mn-lt"/>
                <a:cs typeface="+mn-lt"/>
              </a:rPr>
              <a:t>lapsessa</a:t>
            </a:r>
            <a:r>
              <a:rPr lang="en-US" sz="2200">
                <a:ea typeface="+mn-lt"/>
                <a:cs typeface="+mn-lt"/>
              </a:rPr>
              <a:t>. </a:t>
            </a:r>
            <a:r>
              <a:rPr lang="en-US" sz="2200" err="1">
                <a:ea typeface="+mn-lt"/>
                <a:cs typeface="+mn-lt"/>
              </a:rPr>
              <a:t>Harjoituksen</a:t>
            </a:r>
            <a:r>
              <a:rPr lang="en-US" sz="2200">
                <a:ea typeface="+mn-lt"/>
                <a:cs typeface="+mn-lt"/>
              </a:rPr>
              <a:t> </a:t>
            </a:r>
            <a:r>
              <a:rPr lang="en-US" sz="2200" err="1">
                <a:ea typeface="+mn-lt"/>
                <a:cs typeface="+mn-lt"/>
              </a:rPr>
              <a:t>voi</a:t>
            </a:r>
            <a:r>
              <a:rPr lang="en-US" sz="2200">
                <a:ea typeface="+mn-lt"/>
                <a:cs typeface="+mn-lt"/>
              </a:rPr>
              <a:t> </a:t>
            </a:r>
            <a:r>
              <a:rPr lang="en-US" sz="2200" err="1">
                <a:ea typeface="+mn-lt"/>
                <a:cs typeface="+mn-lt"/>
              </a:rPr>
              <a:t>tehdä</a:t>
            </a:r>
            <a:r>
              <a:rPr lang="en-US" sz="2200">
                <a:ea typeface="+mn-lt"/>
                <a:cs typeface="+mn-lt"/>
              </a:rPr>
              <a:t> </a:t>
            </a:r>
            <a:r>
              <a:rPr lang="en-US" sz="2200" err="1">
                <a:ea typeface="+mn-lt"/>
                <a:cs typeface="+mn-lt"/>
              </a:rPr>
              <a:t>myös</a:t>
            </a:r>
            <a:r>
              <a:rPr lang="en-US" sz="2200">
                <a:ea typeface="+mn-lt"/>
                <a:cs typeface="+mn-lt"/>
              </a:rPr>
              <a:t> </a:t>
            </a:r>
            <a:r>
              <a:rPr lang="en-US" sz="2200" err="1">
                <a:ea typeface="+mn-lt"/>
                <a:cs typeface="+mn-lt"/>
              </a:rPr>
              <a:t>yhdessä</a:t>
            </a:r>
            <a:r>
              <a:rPr lang="en-US" sz="2200">
                <a:ea typeface="+mn-lt"/>
                <a:cs typeface="+mn-lt"/>
              </a:rPr>
              <a:t> </a:t>
            </a:r>
            <a:r>
              <a:rPr lang="en-US" sz="2200" err="1">
                <a:ea typeface="+mn-lt"/>
                <a:cs typeface="+mn-lt"/>
              </a:rPr>
              <a:t>lapsen</a:t>
            </a:r>
            <a:r>
              <a:rPr lang="en-US" sz="2200">
                <a:ea typeface="+mn-lt"/>
                <a:cs typeface="+mn-lt"/>
              </a:rPr>
              <a:t> </a:t>
            </a:r>
            <a:r>
              <a:rPr lang="en-US" sz="2200" err="1">
                <a:ea typeface="+mn-lt"/>
                <a:cs typeface="+mn-lt"/>
              </a:rPr>
              <a:t>kanssa</a:t>
            </a:r>
            <a:endParaRPr lang="en-US" sz="2200" err="1"/>
          </a:p>
          <a:p>
            <a:pPr>
              <a:lnSpc>
                <a:spcPct val="100000"/>
              </a:lnSpc>
            </a:pPr>
            <a:r>
              <a:rPr lang="en-US" sz="2200" err="1">
                <a:ea typeface="+mn-lt"/>
                <a:cs typeface="+mn-lt"/>
              </a:rPr>
              <a:t>Lapsen</a:t>
            </a:r>
            <a:r>
              <a:rPr lang="en-US" sz="2200">
                <a:ea typeface="+mn-lt"/>
                <a:cs typeface="+mn-lt"/>
              </a:rPr>
              <a:t> </a:t>
            </a:r>
            <a:r>
              <a:rPr lang="en-US" sz="2200" err="1">
                <a:ea typeface="+mn-lt"/>
                <a:cs typeface="+mn-lt"/>
              </a:rPr>
              <a:t>itsetunnon</a:t>
            </a:r>
            <a:r>
              <a:rPr lang="en-US" sz="2200">
                <a:ea typeface="+mn-lt"/>
                <a:cs typeface="+mn-lt"/>
              </a:rPr>
              <a:t> </a:t>
            </a:r>
            <a:r>
              <a:rPr lang="en-US" sz="2200" err="1">
                <a:ea typeface="+mn-lt"/>
                <a:cs typeface="+mn-lt"/>
              </a:rPr>
              <a:t>kehittymiselle</a:t>
            </a:r>
            <a:r>
              <a:rPr lang="en-US" sz="2200">
                <a:ea typeface="+mn-lt"/>
                <a:cs typeface="+mn-lt"/>
              </a:rPr>
              <a:t> </a:t>
            </a:r>
            <a:r>
              <a:rPr lang="en-US" sz="2200" err="1">
                <a:ea typeface="+mn-lt"/>
                <a:cs typeface="+mn-lt"/>
              </a:rPr>
              <a:t>tärkeää</a:t>
            </a:r>
            <a:r>
              <a:rPr lang="en-US" sz="2200">
                <a:ea typeface="+mn-lt"/>
                <a:cs typeface="+mn-lt"/>
              </a:rPr>
              <a:t>, </a:t>
            </a:r>
            <a:r>
              <a:rPr lang="en-US" sz="2200" err="1">
                <a:ea typeface="+mn-lt"/>
                <a:cs typeface="+mn-lt"/>
              </a:rPr>
              <a:t>että</a:t>
            </a:r>
            <a:r>
              <a:rPr lang="en-US" sz="2200">
                <a:ea typeface="+mn-lt"/>
                <a:cs typeface="+mn-lt"/>
              </a:rPr>
              <a:t> </a:t>
            </a:r>
            <a:r>
              <a:rPr lang="en-US" sz="2200" err="1">
                <a:ea typeface="+mn-lt"/>
                <a:cs typeface="+mn-lt"/>
              </a:rPr>
              <a:t>lapsi</a:t>
            </a:r>
            <a:r>
              <a:rPr lang="en-US" sz="2200">
                <a:ea typeface="+mn-lt"/>
                <a:cs typeface="+mn-lt"/>
              </a:rPr>
              <a:t> </a:t>
            </a:r>
            <a:r>
              <a:rPr lang="en-US" sz="2200" err="1">
                <a:ea typeface="+mn-lt"/>
                <a:cs typeface="+mn-lt"/>
              </a:rPr>
              <a:t>saa</a:t>
            </a:r>
            <a:r>
              <a:rPr lang="en-US" sz="2200">
                <a:ea typeface="+mn-lt"/>
                <a:cs typeface="+mn-lt"/>
              </a:rPr>
              <a:t> </a:t>
            </a:r>
            <a:r>
              <a:rPr lang="en-US" sz="2200" err="1">
                <a:ea typeface="+mn-lt"/>
                <a:cs typeface="+mn-lt"/>
              </a:rPr>
              <a:t>kokemuksen</a:t>
            </a:r>
            <a:r>
              <a:rPr lang="en-US" sz="2200">
                <a:ea typeface="+mn-lt"/>
                <a:cs typeface="+mn-lt"/>
              </a:rPr>
              <a:t> </a:t>
            </a:r>
            <a:r>
              <a:rPr lang="en-US" sz="2200" err="1">
                <a:ea typeface="+mn-lt"/>
                <a:cs typeface="+mn-lt"/>
              </a:rPr>
              <a:t>siitä</a:t>
            </a:r>
            <a:r>
              <a:rPr lang="en-US" sz="2200">
                <a:ea typeface="+mn-lt"/>
                <a:cs typeface="+mn-lt"/>
              </a:rPr>
              <a:t>, </a:t>
            </a:r>
            <a:r>
              <a:rPr lang="en-US" sz="2200" err="1">
                <a:ea typeface="+mn-lt"/>
                <a:cs typeface="+mn-lt"/>
              </a:rPr>
              <a:t>että</a:t>
            </a:r>
            <a:r>
              <a:rPr lang="en-US" sz="2200">
                <a:ea typeface="+mn-lt"/>
                <a:cs typeface="+mn-lt"/>
              </a:rPr>
              <a:t> </a:t>
            </a:r>
            <a:r>
              <a:rPr lang="en-US" sz="2200" err="1">
                <a:ea typeface="+mn-lt"/>
                <a:cs typeface="+mn-lt"/>
              </a:rPr>
              <a:t>vanhempi</a:t>
            </a:r>
            <a:r>
              <a:rPr lang="en-US" sz="2200">
                <a:ea typeface="+mn-lt"/>
                <a:cs typeface="+mn-lt"/>
              </a:rPr>
              <a:t> </a:t>
            </a:r>
            <a:r>
              <a:rPr lang="en-US" sz="2200" err="1">
                <a:ea typeface="+mn-lt"/>
                <a:cs typeface="+mn-lt"/>
              </a:rPr>
              <a:t>iloitsee</a:t>
            </a:r>
            <a:r>
              <a:rPr lang="en-US" sz="2200">
                <a:ea typeface="+mn-lt"/>
                <a:cs typeface="+mn-lt"/>
              </a:rPr>
              <a:t> </a:t>
            </a:r>
            <a:r>
              <a:rPr lang="en-US" sz="2200" err="1">
                <a:ea typeface="+mn-lt"/>
                <a:cs typeface="+mn-lt"/>
              </a:rPr>
              <a:t>lapsesta</a:t>
            </a:r>
            <a:r>
              <a:rPr lang="en-US" sz="2200">
                <a:ea typeface="+mn-lt"/>
                <a:cs typeface="+mn-lt"/>
              </a:rPr>
              <a:t>; </a:t>
            </a:r>
            <a:r>
              <a:rPr lang="en-US" sz="2200" err="1">
                <a:ea typeface="+mn-lt"/>
                <a:cs typeface="+mn-lt"/>
              </a:rPr>
              <a:t>sekä</a:t>
            </a:r>
            <a:r>
              <a:rPr lang="en-US" sz="2200">
                <a:ea typeface="+mn-lt"/>
                <a:cs typeface="+mn-lt"/>
              </a:rPr>
              <a:t> </a:t>
            </a:r>
            <a:r>
              <a:rPr lang="en-US" sz="2200" err="1">
                <a:ea typeface="+mn-lt"/>
                <a:cs typeface="+mn-lt"/>
              </a:rPr>
              <a:t>lapsen</a:t>
            </a:r>
            <a:r>
              <a:rPr lang="en-US" sz="2200">
                <a:ea typeface="+mn-lt"/>
                <a:cs typeface="+mn-lt"/>
              </a:rPr>
              <a:t> </a:t>
            </a:r>
            <a:r>
              <a:rPr lang="en-US" sz="2200" err="1">
                <a:ea typeface="+mn-lt"/>
                <a:cs typeface="+mn-lt"/>
              </a:rPr>
              <a:t>saavutuksista</a:t>
            </a:r>
            <a:r>
              <a:rPr lang="en-US" sz="2200">
                <a:ea typeface="+mn-lt"/>
                <a:cs typeface="+mn-lt"/>
              </a:rPr>
              <a:t>, </a:t>
            </a:r>
            <a:r>
              <a:rPr lang="en-US" sz="2200" err="1">
                <a:ea typeface="+mn-lt"/>
                <a:cs typeface="+mn-lt"/>
              </a:rPr>
              <a:t>yritteliäisyydestä</a:t>
            </a:r>
            <a:r>
              <a:rPr lang="en-US" sz="2200">
                <a:ea typeface="+mn-lt"/>
                <a:cs typeface="+mn-lt"/>
              </a:rPr>
              <a:t> </a:t>
            </a:r>
            <a:r>
              <a:rPr lang="en-US" sz="2200" err="1">
                <a:ea typeface="+mn-lt"/>
                <a:cs typeface="+mn-lt"/>
              </a:rPr>
              <a:t>että</a:t>
            </a:r>
            <a:r>
              <a:rPr lang="en-US" sz="2200">
                <a:ea typeface="+mn-lt"/>
                <a:cs typeface="+mn-lt"/>
              </a:rPr>
              <a:t> </a:t>
            </a:r>
            <a:r>
              <a:rPr lang="en-US" sz="2200" err="1">
                <a:ea typeface="+mn-lt"/>
                <a:cs typeface="+mn-lt"/>
              </a:rPr>
              <a:t>ihan</a:t>
            </a:r>
            <a:r>
              <a:rPr lang="en-US" sz="2200">
                <a:ea typeface="+mn-lt"/>
                <a:cs typeface="+mn-lt"/>
              </a:rPr>
              <a:t> </a:t>
            </a:r>
            <a:r>
              <a:rPr lang="en-US" sz="2200" err="1">
                <a:ea typeface="+mn-lt"/>
                <a:cs typeface="+mn-lt"/>
              </a:rPr>
              <a:t>vaan</a:t>
            </a:r>
            <a:r>
              <a:rPr lang="en-US" sz="2200">
                <a:ea typeface="+mn-lt"/>
                <a:cs typeface="+mn-lt"/>
              </a:rPr>
              <a:t> </a:t>
            </a:r>
            <a:r>
              <a:rPr lang="en-US" sz="2200" err="1">
                <a:ea typeface="+mn-lt"/>
                <a:cs typeface="+mn-lt"/>
              </a:rPr>
              <a:t>siitä</a:t>
            </a:r>
            <a:r>
              <a:rPr lang="en-US" sz="2200">
                <a:ea typeface="+mn-lt"/>
                <a:cs typeface="+mn-lt"/>
              </a:rPr>
              <a:t>, </a:t>
            </a:r>
            <a:r>
              <a:rPr lang="en-US" sz="2200" err="1">
                <a:ea typeface="+mn-lt"/>
                <a:cs typeface="+mn-lt"/>
              </a:rPr>
              <a:t>että</a:t>
            </a:r>
            <a:r>
              <a:rPr lang="en-US" sz="2200">
                <a:ea typeface="+mn-lt"/>
                <a:cs typeface="+mn-lt"/>
              </a:rPr>
              <a:t> </a:t>
            </a:r>
            <a:r>
              <a:rPr lang="en-US" sz="2200" err="1">
                <a:ea typeface="+mn-lt"/>
                <a:cs typeface="+mn-lt"/>
              </a:rPr>
              <a:t>lapsi</a:t>
            </a:r>
            <a:r>
              <a:rPr lang="en-US" sz="2200">
                <a:ea typeface="+mn-lt"/>
                <a:cs typeface="+mn-lt"/>
              </a:rPr>
              <a:t> on </a:t>
            </a:r>
            <a:r>
              <a:rPr lang="en-US" sz="2200" err="1">
                <a:ea typeface="+mn-lt"/>
                <a:cs typeface="+mn-lt"/>
              </a:rPr>
              <a:t>ihana</a:t>
            </a:r>
            <a:r>
              <a:rPr lang="en-US" sz="2200">
                <a:ea typeface="+mn-lt"/>
                <a:cs typeface="+mn-lt"/>
              </a:rPr>
              <a:t> </a:t>
            </a:r>
            <a:r>
              <a:rPr lang="en-US" sz="2200" err="1">
                <a:ea typeface="+mn-lt"/>
                <a:cs typeface="+mn-lt"/>
              </a:rPr>
              <a:t>sellaisena</a:t>
            </a:r>
            <a:r>
              <a:rPr lang="en-US" sz="2200">
                <a:ea typeface="+mn-lt"/>
                <a:cs typeface="+mn-lt"/>
              </a:rPr>
              <a:t> </a:t>
            </a:r>
            <a:r>
              <a:rPr lang="en-US" sz="2200" err="1">
                <a:ea typeface="+mn-lt"/>
                <a:cs typeface="+mn-lt"/>
              </a:rPr>
              <a:t>kuin</a:t>
            </a:r>
            <a:r>
              <a:rPr lang="en-US" sz="2200">
                <a:ea typeface="+mn-lt"/>
                <a:cs typeface="+mn-lt"/>
              </a:rPr>
              <a:t> </a:t>
            </a:r>
            <a:r>
              <a:rPr lang="en-US" sz="2200" err="1">
                <a:ea typeface="+mn-lt"/>
                <a:cs typeface="+mn-lt"/>
              </a:rPr>
              <a:t>hän</a:t>
            </a:r>
            <a:r>
              <a:rPr lang="en-US" sz="2200">
                <a:ea typeface="+mn-lt"/>
                <a:cs typeface="+mn-lt"/>
              </a:rPr>
              <a:t> on. </a:t>
            </a:r>
            <a:r>
              <a:rPr lang="en-US" sz="2200" err="1">
                <a:ea typeface="+mn-lt"/>
                <a:cs typeface="+mn-lt"/>
              </a:rPr>
              <a:t>Keskittymällä</a:t>
            </a:r>
            <a:r>
              <a:rPr lang="en-US" sz="2200">
                <a:ea typeface="+mn-lt"/>
                <a:cs typeface="+mn-lt"/>
              </a:rPr>
              <a:t> </a:t>
            </a:r>
            <a:r>
              <a:rPr lang="en-US" sz="2200" err="1">
                <a:ea typeface="+mn-lt"/>
                <a:cs typeface="+mn-lt"/>
              </a:rPr>
              <a:t>onnistumisiin</a:t>
            </a:r>
            <a:r>
              <a:rPr lang="en-US" sz="2200">
                <a:ea typeface="+mn-lt"/>
                <a:cs typeface="+mn-lt"/>
              </a:rPr>
              <a:t> </a:t>
            </a:r>
            <a:r>
              <a:rPr lang="en-US" sz="2200" err="1">
                <a:ea typeface="+mn-lt"/>
                <a:cs typeface="+mn-lt"/>
              </a:rPr>
              <a:t>vanhempi</a:t>
            </a:r>
            <a:r>
              <a:rPr lang="en-US" sz="2200">
                <a:ea typeface="+mn-lt"/>
                <a:cs typeface="+mn-lt"/>
              </a:rPr>
              <a:t> </a:t>
            </a:r>
            <a:r>
              <a:rPr lang="en-US" sz="2200" err="1">
                <a:ea typeface="+mn-lt"/>
                <a:cs typeface="+mn-lt"/>
              </a:rPr>
              <a:t>vahvistaa</a:t>
            </a:r>
            <a:r>
              <a:rPr lang="en-US" sz="2200">
                <a:ea typeface="+mn-lt"/>
                <a:cs typeface="+mn-lt"/>
              </a:rPr>
              <a:t> </a:t>
            </a:r>
            <a:r>
              <a:rPr lang="en-US" sz="2200" err="1">
                <a:ea typeface="+mn-lt"/>
                <a:cs typeface="+mn-lt"/>
              </a:rPr>
              <a:t>näitä</a:t>
            </a:r>
            <a:r>
              <a:rPr lang="en-US" sz="2200">
                <a:ea typeface="+mn-lt"/>
                <a:cs typeface="+mn-lt"/>
              </a:rPr>
              <a:t> </a:t>
            </a:r>
            <a:r>
              <a:rPr lang="en-US" sz="2200" err="1">
                <a:ea typeface="+mn-lt"/>
                <a:cs typeface="+mn-lt"/>
              </a:rPr>
              <a:t>asioita</a:t>
            </a:r>
            <a:r>
              <a:rPr lang="en-US" sz="2200">
                <a:ea typeface="+mn-lt"/>
                <a:cs typeface="+mn-lt"/>
              </a:rPr>
              <a:t> </a:t>
            </a:r>
            <a:r>
              <a:rPr lang="en-US" sz="2200" err="1">
                <a:ea typeface="+mn-lt"/>
                <a:cs typeface="+mn-lt"/>
              </a:rPr>
              <a:t>sekä</a:t>
            </a:r>
            <a:r>
              <a:rPr lang="en-US" sz="2200">
                <a:ea typeface="+mn-lt"/>
                <a:cs typeface="+mn-lt"/>
              </a:rPr>
              <a:t> </a:t>
            </a:r>
            <a:r>
              <a:rPr lang="en-US" sz="2200" err="1">
                <a:ea typeface="+mn-lt"/>
                <a:cs typeface="+mn-lt"/>
              </a:rPr>
              <a:t>itsessään</a:t>
            </a:r>
            <a:r>
              <a:rPr lang="en-US" sz="2200">
                <a:ea typeface="+mn-lt"/>
                <a:cs typeface="+mn-lt"/>
              </a:rPr>
              <a:t> </a:t>
            </a:r>
            <a:r>
              <a:rPr lang="en-US" sz="2200" err="1">
                <a:ea typeface="+mn-lt"/>
                <a:cs typeface="+mn-lt"/>
              </a:rPr>
              <a:t>että</a:t>
            </a:r>
            <a:r>
              <a:rPr lang="en-US" sz="2200">
                <a:ea typeface="+mn-lt"/>
                <a:cs typeface="+mn-lt"/>
              </a:rPr>
              <a:t> </a:t>
            </a:r>
            <a:r>
              <a:rPr lang="en-US" sz="2200" err="1">
                <a:ea typeface="+mn-lt"/>
                <a:cs typeface="+mn-lt"/>
              </a:rPr>
              <a:t>lapsessaan</a:t>
            </a:r>
            <a:r>
              <a:rPr lang="en-US" sz="2200">
                <a:ea typeface="+mn-lt"/>
                <a:cs typeface="+mn-lt"/>
              </a:rPr>
              <a:t>.</a:t>
            </a:r>
            <a:endParaRPr lang="en-US" sz="2200"/>
          </a:p>
          <a:p>
            <a:pPr>
              <a:lnSpc>
                <a:spcPct val="100000"/>
              </a:lnSpc>
            </a:pPr>
            <a:endParaRPr lang="en-US" sz="2200"/>
          </a:p>
        </p:txBody>
      </p:sp>
    </p:spTree>
    <p:extLst>
      <p:ext uri="{BB962C8B-B14F-4D97-AF65-F5344CB8AC3E}">
        <p14:creationId xmlns:p14="http://schemas.microsoft.com/office/powerpoint/2010/main" val="1516909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47B6BBF-09F2-4A29-AE4E-3771E29248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1ED0F8-9755-A194-14A3-A87E03C87ACE}"/>
              </a:ext>
            </a:extLst>
          </p:cNvPr>
          <p:cNvSpPr>
            <a:spLocks noGrp="1"/>
          </p:cNvSpPr>
          <p:nvPr>
            <p:ph type="title"/>
          </p:nvPr>
        </p:nvSpPr>
        <p:spPr>
          <a:xfrm>
            <a:off x="635000" y="634029"/>
            <a:ext cx="10921640" cy="1314698"/>
          </a:xfrm>
        </p:spPr>
        <p:txBody>
          <a:bodyPr anchor="ctr">
            <a:normAutofit fontScale="90000"/>
          </a:bodyPr>
          <a:lstStyle/>
          <a:p>
            <a:pPr algn="ctr">
              <a:lnSpc>
                <a:spcPct val="90000"/>
              </a:lnSpc>
            </a:pPr>
            <a:r>
              <a:rPr lang="en-US" sz="4000" dirty="0" err="1"/>
              <a:t>Positiivisen</a:t>
            </a:r>
            <a:r>
              <a:rPr lang="en-US" sz="4000" dirty="0"/>
              <a:t> </a:t>
            </a:r>
            <a:r>
              <a:rPr lang="en-US" sz="4000" dirty="0" err="1"/>
              <a:t>vanhemmuuden</a:t>
            </a:r>
            <a:r>
              <a:rPr lang="en-US" sz="4000" dirty="0"/>
              <a:t> </a:t>
            </a:r>
            <a:r>
              <a:rPr lang="en-US" sz="4000" dirty="0" err="1"/>
              <a:t>viisi</a:t>
            </a:r>
            <a:r>
              <a:rPr lang="en-US" sz="4000" dirty="0"/>
              <a:t> </a:t>
            </a:r>
            <a:r>
              <a:rPr lang="en-US" sz="4000" dirty="0" err="1"/>
              <a:t>pilaria</a:t>
            </a:r>
            <a:br>
              <a:rPr lang="en-US" dirty="0"/>
            </a:br>
            <a:r>
              <a:rPr lang="en-US" sz="3200" dirty="0" err="1"/>
              <a:t>ilo</a:t>
            </a:r>
            <a:r>
              <a:rPr lang="en-US" sz="3200" dirty="0"/>
              <a:t> olla </a:t>
            </a:r>
            <a:r>
              <a:rPr lang="en-US" sz="3200" dirty="0" err="1"/>
              <a:t>yhdessä</a:t>
            </a:r>
            <a:r>
              <a:rPr lang="en-US" sz="3200" dirty="0"/>
              <a:t>- </a:t>
            </a:r>
            <a:r>
              <a:rPr lang="en-US" sz="3200" dirty="0" err="1"/>
              <a:t>positiivisen</a:t>
            </a:r>
            <a:r>
              <a:rPr lang="en-US" sz="3200" dirty="0"/>
              <a:t> </a:t>
            </a:r>
            <a:r>
              <a:rPr lang="en-US" sz="3200" dirty="0" err="1"/>
              <a:t>vanhemmuuden</a:t>
            </a:r>
            <a:r>
              <a:rPr lang="en-US" sz="3200" dirty="0"/>
              <a:t> </a:t>
            </a:r>
            <a:r>
              <a:rPr lang="en-US" sz="3200" dirty="0" err="1"/>
              <a:t>voima</a:t>
            </a:r>
            <a:br>
              <a:rPr lang="en-US" dirty="0"/>
            </a:br>
            <a:r>
              <a:rPr lang="en-US" sz="1800" dirty="0"/>
              <a:t>Tiia Trogen</a:t>
            </a:r>
            <a:endParaRPr lang="en-US" sz="4000" dirty="0"/>
          </a:p>
        </p:txBody>
      </p:sp>
      <p:sp>
        <p:nvSpPr>
          <p:cNvPr id="11" name="Rectangle 22">
            <a:extLst>
              <a:ext uri="{FF2B5EF4-FFF2-40B4-BE49-F238E27FC236}">
                <a16:creationId xmlns:a16="http://schemas.microsoft.com/office/drawing/2014/main" id="{535742DD-1B16-4E9D-B715-0D74B4574A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648305" y="2241737"/>
            <a:ext cx="10900219" cy="18288"/>
          </a:xfrm>
          <a:custGeom>
            <a:avLst/>
            <a:gdLst>
              <a:gd name="connsiteX0" fmla="*/ 0 w 10900219"/>
              <a:gd name="connsiteY0" fmla="*/ 0 h 18288"/>
              <a:gd name="connsiteX1" fmla="*/ 463259 w 10900219"/>
              <a:gd name="connsiteY1" fmla="*/ 0 h 18288"/>
              <a:gd name="connsiteX2" fmla="*/ 1144523 w 10900219"/>
              <a:gd name="connsiteY2" fmla="*/ 0 h 18288"/>
              <a:gd name="connsiteX3" fmla="*/ 1934789 w 10900219"/>
              <a:gd name="connsiteY3" fmla="*/ 0 h 18288"/>
              <a:gd name="connsiteX4" fmla="*/ 2289046 w 10900219"/>
              <a:gd name="connsiteY4" fmla="*/ 0 h 18288"/>
              <a:gd name="connsiteX5" fmla="*/ 2643303 w 10900219"/>
              <a:gd name="connsiteY5" fmla="*/ 0 h 18288"/>
              <a:gd name="connsiteX6" fmla="*/ 3542571 w 10900219"/>
              <a:gd name="connsiteY6" fmla="*/ 0 h 18288"/>
              <a:gd name="connsiteX7" fmla="*/ 4223835 w 10900219"/>
              <a:gd name="connsiteY7" fmla="*/ 0 h 18288"/>
              <a:gd name="connsiteX8" fmla="*/ 4578092 w 10900219"/>
              <a:gd name="connsiteY8" fmla="*/ 0 h 18288"/>
              <a:gd name="connsiteX9" fmla="*/ 5259356 w 10900219"/>
              <a:gd name="connsiteY9" fmla="*/ 0 h 18288"/>
              <a:gd name="connsiteX10" fmla="*/ 6158624 w 10900219"/>
              <a:gd name="connsiteY10" fmla="*/ 0 h 18288"/>
              <a:gd name="connsiteX11" fmla="*/ 6730885 w 10900219"/>
              <a:gd name="connsiteY11" fmla="*/ 0 h 18288"/>
              <a:gd name="connsiteX12" fmla="*/ 7303147 w 10900219"/>
              <a:gd name="connsiteY12" fmla="*/ 0 h 18288"/>
              <a:gd name="connsiteX13" fmla="*/ 7984410 w 10900219"/>
              <a:gd name="connsiteY13" fmla="*/ 0 h 18288"/>
              <a:gd name="connsiteX14" fmla="*/ 8774676 w 10900219"/>
              <a:gd name="connsiteY14" fmla="*/ 0 h 18288"/>
              <a:gd name="connsiteX15" fmla="*/ 9564942 w 10900219"/>
              <a:gd name="connsiteY15" fmla="*/ 0 h 18288"/>
              <a:gd name="connsiteX16" fmla="*/ 10900219 w 10900219"/>
              <a:gd name="connsiteY16" fmla="*/ 0 h 18288"/>
              <a:gd name="connsiteX17" fmla="*/ 10900219 w 10900219"/>
              <a:gd name="connsiteY17" fmla="*/ 18288 h 18288"/>
              <a:gd name="connsiteX18" fmla="*/ 10436960 w 10900219"/>
              <a:gd name="connsiteY18" fmla="*/ 18288 h 18288"/>
              <a:gd name="connsiteX19" fmla="*/ 9537692 w 10900219"/>
              <a:gd name="connsiteY19" fmla="*/ 18288 h 18288"/>
              <a:gd name="connsiteX20" fmla="*/ 8856428 w 10900219"/>
              <a:gd name="connsiteY20" fmla="*/ 18288 h 18288"/>
              <a:gd name="connsiteX21" fmla="*/ 8502171 w 10900219"/>
              <a:gd name="connsiteY21" fmla="*/ 18288 h 18288"/>
              <a:gd name="connsiteX22" fmla="*/ 7820907 w 10900219"/>
              <a:gd name="connsiteY22" fmla="*/ 18288 h 18288"/>
              <a:gd name="connsiteX23" fmla="*/ 7248646 w 10900219"/>
              <a:gd name="connsiteY23" fmla="*/ 18288 h 18288"/>
              <a:gd name="connsiteX24" fmla="*/ 6676384 w 10900219"/>
              <a:gd name="connsiteY24" fmla="*/ 18288 h 18288"/>
              <a:gd name="connsiteX25" fmla="*/ 6104123 w 10900219"/>
              <a:gd name="connsiteY25" fmla="*/ 18288 h 18288"/>
              <a:gd name="connsiteX26" fmla="*/ 5531861 w 10900219"/>
              <a:gd name="connsiteY26" fmla="*/ 18288 h 18288"/>
              <a:gd name="connsiteX27" fmla="*/ 4741595 w 10900219"/>
              <a:gd name="connsiteY27" fmla="*/ 18288 h 18288"/>
              <a:gd name="connsiteX28" fmla="*/ 4060332 w 10900219"/>
              <a:gd name="connsiteY28" fmla="*/ 18288 h 18288"/>
              <a:gd name="connsiteX29" fmla="*/ 3706074 w 10900219"/>
              <a:gd name="connsiteY29" fmla="*/ 18288 h 18288"/>
              <a:gd name="connsiteX30" fmla="*/ 3133813 w 10900219"/>
              <a:gd name="connsiteY30" fmla="*/ 18288 h 18288"/>
              <a:gd name="connsiteX31" fmla="*/ 2343547 w 10900219"/>
              <a:gd name="connsiteY31" fmla="*/ 18288 h 18288"/>
              <a:gd name="connsiteX32" fmla="*/ 1880288 w 10900219"/>
              <a:gd name="connsiteY32" fmla="*/ 18288 h 18288"/>
              <a:gd name="connsiteX33" fmla="*/ 981020 w 10900219"/>
              <a:gd name="connsiteY33" fmla="*/ 18288 h 18288"/>
              <a:gd name="connsiteX34" fmla="*/ 0 w 10900219"/>
              <a:gd name="connsiteY34" fmla="*/ 18288 h 18288"/>
              <a:gd name="connsiteX35" fmla="*/ 0 w 10900219"/>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900219" h="18288" fill="none" extrusionOk="0">
                <a:moveTo>
                  <a:pt x="0" y="0"/>
                </a:moveTo>
                <a:cubicBezTo>
                  <a:pt x="118469" y="-6619"/>
                  <a:pt x="329397" y="-5525"/>
                  <a:pt x="463259" y="0"/>
                </a:cubicBezTo>
                <a:cubicBezTo>
                  <a:pt x="597121" y="5525"/>
                  <a:pt x="866598" y="4881"/>
                  <a:pt x="1144523" y="0"/>
                </a:cubicBezTo>
                <a:cubicBezTo>
                  <a:pt x="1422448" y="-4881"/>
                  <a:pt x="1761178" y="17159"/>
                  <a:pt x="1934789" y="0"/>
                </a:cubicBezTo>
                <a:cubicBezTo>
                  <a:pt x="2108400" y="-17159"/>
                  <a:pt x="2119134" y="-4032"/>
                  <a:pt x="2289046" y="0"/>
                </a:cubicBezTo>
                <a:cubicBezTo>
                  <a:pt x="2458958" y="4032"/>
                  <a:pt x="2472610" y="15385"/>
                  <a:pt x="2643303" y="0"/>
                </a:cubicBezTo>
                <a:cubicBezTo>
                  <a:pt x="2813996" y="-15385"/>
                  <a:pt x="3334189" y="-21234"/>
                  <a:pt x="3542571" y="0"/>
                </a:cubicBezTo>
                <a:cubicBezTo>
                  <a:pt x="3750953" y="21234"/>
                  <a:pt x="3991639" y="13212"/>
                  <a:pt x="4223835" y="0"/>
                </a:cubicBezTo>
                <a:cubicBezTo>
                  <a:pt x="4456031" y="-13212"/>
                  <a:pt x="4466914" y="13318"/>
                  <a:pt x="4578092" y="0"/>
                </a:cubicBezTo>
                <a:cubicBezTo>
                  <a:pt x="4689270" y="-13318"/>
                  <a:pt x="5120635" y="31363"/>
                  <a:pt x="5259356" y="0"/>
                </a:cubicBezTo>
                <a:cubicBezTo>
                  <a:pt x="5398077" y="-31363"/>
                  <a:pt x="5954119" y="-7091"/>
                  <a:pt x="6158624" y="0"/>
                </a:cubicBezTo>
                <a:cubicBezTo>
                  <a:pt x="6363129" y="7091"/>
                  <a:pt x="6535071" y="-8480"/>
                  <a:pt x="6730885" y="0"/>
                </a:cubicBezTo>
                <a:cubicBezTo>
                  <a:pt x="6926699" y="8480"/>
                  <a:pt x="7091018" y="19194"/>
                  <a:pt x="7303147" y="0"/>
                </a:cubicBezTo>
                <a:cubicBezTo>
                  <a:pt x="7515276" y="-19194"/>
                  <a:pt x="7840361" y="30755"/>
                  <a:pt x="7984410" y="0"/>
                </a:cubicBezTo>
                <a:cubicBezTo>
                  <a:pt x="8128459" y="-30755"/>
                  <a:pt x="8498590" y="39460"/>
                  <a:pt x="8774676" y="0"/>
                </a:cubicBezTo>
                <a:cubicBezTo>
                  <a:pt x="9050762" y="-39460"/>
                  <a:pt x="9204381" y="36508"/>
                  <a:pt x="9564942" y="0"/>
                </a:cubicBezTo>
                <a:cubicBezTo>
                  <a:pt x="9925503" y="-36508"/>
                  <a:pt x="10235542" y="59225"/>
                  <a:pt x="10900219" y="0"/>
                </a:cubicBezTo>
                <a:cubicBezTo>
                  <a:pt x="10900865" y="4451"/>
                  <a:pt x="10900709" y="9226"/>
                  <a:pt x="10900219" y="18288"/>
                </a:cubicBezTo>
                <a:cubicBezTo>
                  <a:pt x="10675942" y="21751"/>
                  <a:pt x="10609372" y="26977"/>
                  <a:pt x="10436960" y="18288"/>
                </a:cubicBezTo>
                <a:cubicBezTo>
                  <a:pt x="10264548" y="9599"/>
                  <a:pt x="9961150" y="-11074"/>
                  <a:pt x="9537692" y="18288"/>
                </a:cubicBezTo>
                <a:cubicBezTo>
                  <a:pt x="9114234" y="47650"/>
                  <a:pt x="9087386" y="35169"/>
                  <a:pt x="8856428" y="18288"/>
                </a:cubicBezTo>
                <a:cubicBezTo>
                  <a:pt x="8625470" y="1407"/>
                  <a:pt x="8634361" y="13786"/>
                  <a:pt x="8502171" y="18288"/>
                </a:cubicBezTo>
                <a:cubicBezTo>
                  <a:pt x="8369981" y="22790"/>
                  <a:pt x="8132296" y="22561"/>
                  <a:pt x="7820907" y="18288"/>
                </a:cubicBezTo>
                <a:cubicBezTo>
                  <a:pt x="7509518" y="14015"/>
                  <a:pt x="7432447" y="29431"/>
                  <a:pt x="7248646" y="18288"/>
                </a:cubicBezTo>
                <a:cubicBezTo>
                  <a:pt x="7064845" y="7145"/>
                  <a:pt x="6954380" y="2746"/>
                  <a:pt x="6676384" y="18288"/>
                </a:cubicBezTo>
                <a:cubicBezTo>
                  <a:pt x="6398388" y="33830"/>
                  <a:pt x="6292480" y="-4579"/>
                  <a:pt x="6104123" y="18288"/>
                </a:cubicBezTo>
                <a:cubicBezTo>
                  <a:pt x="5915766" y="41155"/>
                  <a:pt x="5703359" y="-8437"/>
                  <a:pt x="5531861" y="18288"/>
                </a:cubicBezTo>
                <a:cubicBezTo>
                  <a:pt x="5360363" y="45013"/>
                  <a:pt x="5056784" y="-12121"/>
                  <a:pt x="4741595" y="18288"/>
                </a:cubicBezTo>
                <a:cubicBezTo>
                  <a:pt x="4426406" y="48697"/>
                  <a:pt x="4364529" y="-10910"/>
                  <a:pt x="4060332" y="18288"/>
                </a:cubicBezTo>
                <a:cubicBezTo>
                  <a:pt x="3756135" y="47486"/>
                  <a:pt x="3816049" y="13364"/>
                  <a:pt x="3706074" y="18288"/>
                </a:cubicBezTo>
                <a:cubicBezTo>
                  <a:pt x="3596099" y="23212"/>
                  <a:pt x="3382238" y="37686"/>
                  <a:pt x="3133813" y="18288"/>
                </a:cubicBezTo>
                <a:cubicBezTo>
                  <a:pt x="2885388" y="-1110"/>
                  <a:pt x="2523125" y="15465"/>
                  <a:pt x="2343547" y="18288"/>
                </a:cubicBezTo>
                <a:cubicBezTo>
                  <a:pt x="2163969" y="21111"/>
                  <a:pt x="1985160" y="33196"/>
                  <a:pt x="1880288" y="18288"/>
                </a:cubicBezTo>
                <a:cubicBezTo>
                  <a:pt x="1775416" y="3380"/>
                  <a:pt x="1261751" y="-9914"/>
                  <a:pt x="981020" y="18288"/>
                </a:cubicBezTo>
                <a:cubicBezTo>
                  <a:pt x="700289" y="46490"/>
                  <a:pt x="314212" y="-15659"/>
                  <a:pt x="0" y="18288"/>
                </a:cubicBezTo>
                <a:cubicBezTo>
                  <a:pt x="-213" y="9468"/>
                  <a:pt x="187" y="4459"/>
                  <a:pt x="0" y="0"/>
                </a:cubicBezTo>
                <a:close/>
              </a:path>
              <a:path w="10900219" h="18288" stroke="0" extrusionOk="0">
                <a:moveTo>
                  <a:pt x="0" y="0"/>
                </a:moveTo>
                <a:cubicBezTo>
                  <a:pt x="269624" y="3698"/>
                  <a:pt x="383061" y="-5818"/>
                  <a:pt x="572261" y="0"/>
                </a:cubicBezTo>
                <a:cubicBezTo>
                  <a:pt x="761461" y="5818"/>
                  <a:pt x="826360" y="-1890"/>
                  <a:pt x="926519" y="0"/>
                </a:cubicBezTo>
                <a:cubicBezTo>
                  <a:pt x="1026678" y="1890"/>
                  <a:pt x="1621671" y="-1096"/>
                  <a:pt x="1825787" y="0"/>
                </a:cubicBezTo>
                <a:cubicBezTo>
                  <a:pt x="2029903" y="1096"/>
                  <a:pt x="2212612" y="17145"/>
                  <a:pt x="2398048" y="0"/>
                </a:cubicBezTo>
                <a:cubicBezTo>
                  <a:pt x="2583484" y="-17145"/>
                  <a:pt x="2739759" y="-14168"/>
                  <a:pt x="2970310" y="0"/>
                </a:cubicBezTo>
                <a:cubicBezTo>
                  <a:pt x="3200861" y="14168"/>
                  <a:pt x="3502691" y="33180"/>
                  <a:pt x="3869578" y="0"/>
                </a:cubicBezTo>
                <a:cubicBezTo>
                  <a:pt x="4236465" y="-33180"/>
                  <a:pt x="4122134" y="-10470"/>
                  <a:pt x="4332837" y="0"/>
                </a:cubicBezTo>
                <a:cubicBezTo>
                  <a:pt x="4543540" y="10470"/>
                  <a:pt x="4834652" y="3572"/>
                  <a:pt x="5232105" y="0"/>
                </a:cubicBezTo>
                <a:cubicBezTo>
                  <a:pt x="5629558" y="-3572"/>
                  <a:pt x="5773178" y="-6604"/>
                  <a:pt x="6131373" y="0"/>
                </a:cubicBezTo>
                <a:cubicBezTo>
                  <a:pt x="6489568" y="6604"/>
                  <a:pt x="6621532" y="18870"/>
                  <a:pt x="6812637" y="0"/>
                </a:cubicBezTo>
                <a:cubicBezTo>
                  <a:pt x="7003742" y="-18870"/>
                  <a:pt x="7311146" y="18959"/>
                  <a:pt x="7711905" y="0"/>
                </a:cubicBezTo>
                <a:cubicBezTo>
                  <a:pt x="8112664" y="-18959"/>
                  <a:pt x="8080793" y="-24744"/>
                  <a:pt x="8284166" y="0"/>
                </a:cubicBezTo>
                <a:cubicBezTo>
                  <a:pt x="8487539" y="24744"/>
                  <a:pt x="8615041" y="-1627"/>
                  <a:pt x="8856428" y="0"/>
                </a:cubicBezTo>
                <a:cubicBezTo>
                  <a:pt x="9097815" y="1627"/>
                  <a:pt x="9475052" y="26322"/>
                  <a:pt x="9646694" y="0"/>
                </a:cubicBezTo>
                <a:cubicBezTo>
                  <a:pt x="9818336" y="-26322"/>
                  <a:pt x="9938906" y="-121"/>
                  <a:pt x="10218955" y="0"/>
                </a:cubicBezTo>
                <a:cubicBezTo>
                  <a:pt x="10499004" y="121"/>
                  <a:pt x="10697467" y="15326"/>
                  <a:pt x="10900219" y="0"/>
                </a:cubicBezTo>
                <a:cubicBezTo>
                  <a:pt x="10899812" y="8690"/>
                  <a:pt x="10900065" y="14141"/>
                  <a:pt x="10900219" y="18288"/>
                </a:cubicBezTo>
                <a:cubicBezTo>
                  <a:pt x="10543007" y="31201"/>
                  <a:pt x="10472057" y="15684"/>
                  <a:pt x="10109953" y="18288"/>
                </a:cubicBezTo>
                <a:cubicBezTo>
                  <a:pt x="9747849" y="20892"/>
                  <a:pt x="9872856" y="33007"/>
                  <a:pt x="9755696" y="18288"/>
                </a:cubicBezTo>
                <a:cubicBezTo>
                  <a:pt x="9638536" y="3569"/>
                  <a:pt x="9442681" y="6596"/>
                  <a:pt x="9292437" y="18288"/>
                </a:cubicBezTo>
                <a:cubicBezTo>
                  <a:pt x="9142193" y="29980"/>
                  <a:pt x="8817861" y="-11343"/>
                  <a:pt x="8393169" y="18288"/>
                </a:cubicBezTo>
                <a:cubicBezTo>
                  <a:pt x="7968477" y="47919"/>
                  <a:pt x="7919655" y="23228"/>
                  <a:pt x="7711905" y="18288"/>
                </a:cubicBezTo>
                <a:cubicBezTo>
                  <a:pt x="7504155" y="13348"/>
                  <a:pt x="7365667" y="6452"/>
                  <a:pt x="7248646" y="18288"/>
                </a:cubicBezTo>
                <a:cubicBezTo>
                  <a:pt x="7131625" y="30124"/>
                  <a:pt x="6776155" y="2871"/>
                  <a:pt x="6567382" y="18288"/>
                </a:cubicBezTo>
                <a:cubicBezTo>
                  <a:pt x="6358609" y="33705"/>
                  <a:pt x="6372933" y="1091"/>
                  <a:pt x="6213125" y="18288"/>
                </a:cubicBezTo>
                <a:cubicBezTo>
                  <a:pt x="6053317" y="35485"/>
                  <a:pt x="5980913" y="1290"/>
                  <a:pt x="5858868" y="18288"/>
                </a:cubicBezTo>
                <a:cubicBezTo>
                  <a:pt x="5736823" y="35286"/>
                  <a:pt x="5481395" y="5492"/>
                  <a:pt x="5177604" y="18288"/>
                </a:cubicBezTo>
                <a:cubicBezTo>
                  <a:pt x="4873813" y="31084"/>
                  <a:pt x="4854222" y="37160"/>
                  <a:pt x="4714345" y="18288"/>
                </a:cubicBezTo>
                <a:cubicBezTo>
                  <a:pt x="4574468" y="-584"/>
                  <a:pt x="4298550" y="22981"/>
                  <a:pt x="3924079" y="18288"/>
                </a:cubicBezTo>
                <a:cubicBezTo>
                  <a:pt x="3549608" y="13595"/>
                  <a:pt x="3645461" y="-921"/>
                  <a:pt x="3460820" y="18288"/>
                </a:cubicBezTo>
                <a:cubicBezTo>
                  <a:pt x="3276179" y="37497"/>
                  <a:pt x="3004470" y="-15027"/>
                  <a:pt x="2670554" y="18288"/>
                </a:cubicBezTo>
                <a:cubicBezTo>
                  <a:pt x="2336638" y="51603"/>
                  <a:pt x="2425773" y="17517"/>
                  <a:pt x="2316297" y="18288"/>
                </a:cubicBezTo>
                <a:cubicBezTo>
                  <a:pt x="2206821" y="19059"/>
                  <a:pt x="1757890" y="42158"/>
                  <a:pt x="1526031" y="18288"/>
                </a:cubicBezTo>
                <a:cubicBezTo>
                  <a:pt x="1294172" y="-5582"/>
                  <a:pt x="1213137" y="12281"/>
                  <a:pt x="1062771" y="18288"/>
                </a:cubicBezTo>
                <a:cubicBezTo>
                  <a:pt x="912405" y="24295"/>
                  <a:pt x="829444" y="7304"/>
                  <a:pt x="708514" y="18288"/>
                </a:cubicBezTo>
                <a:cubicBezTo>
                  <a:pt x="587584" y="29272"/>
                  <a:pt x="227877" y="37311"/>
                  <a:pt x="0" y="18288"/>
                </a:cubicBezTo>
                <a:cubicBezTo>
                  <a:pt x="-53" y="11301"/>
                  <a:pt x="-649" y="7756"/>
                  <a:pt x="0" y="0"/>
                </a:cubicBezTo>
                <a:close/>
              </a:path>
            </a:pathLst>
          </a:custGeom>
          <a:solidFill>
            <a:srgbClr val="C67A4A"/>
          </a:solidFill>
          <a:ln w="34925">
            <a:solidFill>
              <a:srgbClr val="C67A4A"/>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9ADD1803-4E4B-30A1-3A3F-E3C3735BE9DD}"/>
              </a:ext>
            </a:extLst>
          </p:cNvPr>
          <p:cNvGraphicFramePr>
            <a:graphicFrameLocks noGrp="1"/>
          </p:cNvGraphicFramePr>
          <p:nvPr>
            <p:ph idx="1"/>
            <p:extLst>
              <p:ext uri="{D42A27DB-BD31-4B8C-83A1-F6EECF244321}">
                <p14:modId xmlns:p14="http://schemas.microsoft.com/office/powerpoint/2010/main" val="1491691879"/>
              </p:ext>
            </p:extLst>
          </p:nvPr>
        </p:nvGraphicFramePr>
        <p:xfrm>
          <a:off x="632647" y="2805098"/>
          <a:ext cx="10915869" cy="34789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49122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827FF362-FC97-4BF5-949B-D4ADFA26E4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8888549">
            <a:off x="-1059473" y="-1108988"/>
            <a:ext cx="7179830" cy="5226565"/>
          </a:xfrm>
          <a:custGeom>
            <a:avLst/>
            <a:gdLst>
              <a:gd name="connsiteX0" fmla="*/ 5217841 w 7179830"/>
              <a:gd name="connsiteY0" fmla="*/ 464824 h 5226565"/>
              <a:gd name="connsiteX1" fmla="*/ 5222490 w 7179830"/>
              <a:gd name="connsiteY1" fmla="*/ 464289 h 5226565"/>
              <a:gd name="connsiteX2" fmla="*/ 5216768 w 7179830"/>
              <a:gd name="connsiteY2" fmla="*/ 463394 h 5226565"/>
              <a:gd name="connsiteX3" fmla="*/ 5217841 w 7179830"/>
              <a:gd name="connsiteY3" fmla="*/ 464824 h 5226565"/>
              <a:gd name="connsiteX4" fmla="*/ 4945201 w 7179830"/>
              <a:gd name="connsiteY4" fmla="*/ 5226565 h 5226565"/>
              <a:gd name="connsiteX5" fmla="*/ 140449 w 7179830"/>
              <a:gd name="connsiteY5" fmla="*/ 2240811 h 5226565"/>
              <a:gd name="connsiteX6" fmla="*/ 232913 w 7179830"/>
              <a:gd name="connsiteY6" fmla="*/ 2052782 h 5226565"/>
              <a:gd name="connsiteX7" fmla="*/ 375714 w 7179830"/>
              <a:gd name="connsiteY7" fmla="*/ 1803205 h 5226565"/>
              <a:gd name="connsiteX8" fmla="*/ 1512756 w 7179830"/>
              <a:gd name="connsiteY8" fmla="*/ 638448 h 5226565"/>
              <a:gd name="connsiteX9" fmla="*/ 2902095 w 7179830"/>
              <a:gd name="connsiteY9" fmla="*/ 120440 h 5226565"/>
              <a:gd name="connsiteX10" fmla="*/ 2848453 w 7179830"/>
              <a:gd name="connsiteY10" fmla="*/ 125626 h 5226565"/>
              <a:gd name="connsiteX11" fmla="*/ 1837830 w 7179830"/>
              <a:gd name="connsiteY11" fmla="*/ 426203 h 5226565"/>
              <a:gd name="connsiteX12" fmla="*/ 214608 w 7179830"/>
              <a:gd name="connsiteY12" fmla="*/ 1882239 h 5226565"/>
              <a:gd name="connsiteX13" fmla="*/ 91317 w 7179830"/>
              <a:gd name="connsiteY13" fmla="*/ 2123701 h 5226565"/>
              <a:gd name="connsiteX14" fmla="*/ 64092 w 7179830"/>
              <a:gd name="connsiteY14" fmla="*/ 2193361 h 5226565"/>
              <a:gd name="connsiteX15" fmla="*/ 0 w 7179830"/>
              <a:gd name="connsiteY15" fmla="*/ 2153533 h 5226565"/>
              <a:gd name="connsiteX16" fmla="*/ 42834 w 7179830"/>
              <a:gd name="connsiteY16" fmla="*/ 2047277 h 5226565"/>
              <a:gd name="connsiteX17" fmla="*/ 923582 w 7179830"/>
              <a:gd name="connsiteY17" fmla="*/ 915600 h 5226565"/>
              <a:gd name="connsiteX18" fmla="*/ 2686989 w 7179830"/>
              <a:gd name="connsiteY18" fmla="*/ 73950 h 5226565"/>
              <a:gd name="connsiteX19" fmla="*/ 3059983 w 7179830"/>
              <a:gd name="connsiteY19" fmla="*/ 20308 h 5226565"/>
              <a:gd name="connsiteX20" fmla="*/ 3454435 w 7179830"/>
              <a:gd name="connsiteY20" fmla="*/ 1176 h 5226565"/>
              <a:gd name="connsiteX21" fmla="*/ 3923806 w 7179830"/>
              <a:gd name="connsiteY21" fmla="*/ 49990 h 5226565"/>
              <a:gd name="connsiteX22" fmla="*/ 5350874 w 7179830"/>
              <a:gd name="connsiteY22" fmla="*/ 426917 h 5226565"/>
              <a:gd name="connsiteX23" fmla="*/ 6607360 w 7179830"/>
              <a:gd name="connsiteY23" fmla="*/ 1075097 h 5226565"/>
              <a:gd name="connsiteX24" fmla="*/ 7110534 w 7179830"/>
              <a:gd name="connsiteY24" fmla="*/ 1541421 h 5226565"/>
              <a:gd name="connsiteX25" fmla="*/ 7179830 w 7179830"/>
              <a:gd name="connsiteY25" fmla="*/ 1630542 h 5226565"/>
              <a:gd name="connsiteX26" fmla="*/ 7136295 w 7179830"/>
              <a:gd name="connsiteY26" fmla="*/ 1700600 h 5226565"/>
              <a:gd name="connsiteX27" fmla="*/ 7131140 w 7179830"/>
              <a:gd name="connsiteY27" fmla="*/ 1693045 h 5226565"/>
              <a:gd name="connsiteX28" fmla="*/ 6577499 w 7179830"/>
              <a:gd name="connsiteY28" fmla="*/ 1148230 h 5226565"/>
              <a:gd name="connsiteX29" fmla="*/ 5494816 w 7179830"/>
              <a:gd name="connsiteY29" fmla="*/ 563527 h 5226565"/>
              <a:gd name="connsiteX30" fmla="*/ 5366967 w 7179830"/>
              <a:gd name="connsiteY30" fmla="*/ 514176 h 5226565"/>
              <a:gd name="connsiteX31" fmla="*/ 5244661 w 7179830"/>
              <a:gd name="connsiteY31" fmla="*/ 470725 h 5226565"/>
              <a:gd name="connsiteX32" fmla="*/ 5904822 w 7179830"/>
              <a:gd name="connsiteY32" fmla="*/ 815468 h 5226565"/>
              <a:gd name="connsiteX33" fmla="*/ 7015222 w 7179830"/>
              <a:gd name="connsiteY33" fmla="*/ 1815185 h 5226565"/>
              <a:gd name="connsiteX34" fmla="*/ 7040454 w 7179830"/>
              <a:gd name="connsiteY34" fmla="*/ 1854830 h 5226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7179830" h="5226565">
                <a:moveTo>
                  <a:pt x="5217841" y="464824"/>
                </a:moveTo>
                <a:lnTo>
                  <a:pt x="5222490" y="464289"/>
                </a:lnTo>
                <a:lnTo>
                  <a:pt x="5216768" y="463394"/>
                </a:lnTo>
                <a:cubicBezTo>
                  <a:pt x="5216768" y="463394"/>
                  <a:pt x="5216768" y="464646"/>
                  <a:pt x="5217841" y="464824"/>
                </a:cubicBezTo>
                <a:close/>
                <a:moveTo>
                  <a:pt x="4945201" y="5226565"/>
                </a:moveTo>
                <a:lnTo>
                  <a:pt x="140449" y="2240811"/>
                </a:lnTo>
                <a:lnTo>
                  <a:pt x="232913" y="2052782"/>
                </a:lnTo>
                <a:cubicBezTo>
                  <a:pt x="277693" y="1968290"/>
                  <a:pt x="325201" y="1885054"/>
                  <a:pt x="375714" y="1803205"/>
                </a:cubicBezTo>
                <a:cubicBezTo>
                  <a:pt x="667528" y="1329721"/>
                  <a:pt x="1039629" y="935091"/>
                  <a:pt x="1512756" y="638448"/>
                </a:cubicBezTo>
                <a:cubicBezTo>
                  <a:pt x="1939392" y="370950"/>
                  <a:pt x="2405724" y="210560"/>
                  <a:pt x="2902095" y="120440"/>
                </a:cubicBezTo>
                <a:cubicBezTo>
                  <a:pt x="2884054" y="118134"/>
                  <a:pt x="2865727" y="119904"/>
                  <a:pt x="2848453" y="125626"/>
                </a:cubicBezTo>
                <a:cubicBezTo>
                  <a:pt x="2498704" y="175943"/>
                  <a:pt x="2158217" y="277201"/>
                  <a:pt x="1837830" y="426203"/>
                </a:cubicBezTo>
                <a:cubicBezTo>
                  <a:pt x="1147094" y="744660"/>
                  <a:pt x="593502" y="1217071"/>
                  <a:pt x="214608" y="1882239"/>
                </a:cubicBezTo>
                <a:cubicBezTo>
                  <a:pt x="169441" y="1960776"/>
                  <a:pt x="128308" y="2041369"/>
                  <a:pt x="91317" y="2123701"/>
                </a:cubicBezTo>
                <a:lnTo>
                  <a:pt x="64092" y="2193361"/>
                </a:lnTo>
                <a:lnTo>
                  <a:pt x="0" y="2153533"/>
                </a:lnTo>
                <a:lnTo>
                  <a:pt x="42834" y="2047277"/>
                </a:lnTo>
                <a:cubicBezTo>
                  <a:pt x="241792" y="1615775"/>
                  <a:pt x="541268" y="1241591"/>
                  <a:pt x="923582" y="915600"/>
                </a:cubicBezTo>
                <a:cubicBezTo>
                  <a:pt x="1435331" y="478415"/>
                  <a:pt x="2028081" y="205375"/>
                  <a:pt x="2686989" y="73950"/>
                </a:cubicBezTo>
                <a:cubicBezTo>
                  <a:pt x="2810367" y="49274"/>
                  <a:pt x="2934818" y="32466"/>
                  <a:pt x="3059983" y="20308"/>
                </a:cubicBezTo>
                <a:cubicBezTo>
                  <a:pt x="3185149" y="8148"/>
                  <a:pt x="3308706" y="2963"/>
                  <a:pt x="3454435" y="1176"/>
                </a:cubicBezTo>
                <a:cubicBezTo>
                  <a:pt x="3599805" y="-5977"/>
                  <a:pt x="3761985" y="20665"/>
                  <a:pt x="3923806" y="49990"/>
                </a:cubicBezTo>
                <a:cubicBezTo>
                  <a:pt x="4409449" y="137964"/>
                  <a:pt x="4886867" y="257228"/>
                  <a:pt x="5350874" y="426917"/>
                </a:cubicBezTo>
                <a:cubicBezTo>
                  <a:pt x="5797001" y="589991"/>
                  <a:pt x="6223101" y="792223"/>
                  <a:pt x="6607360" y="1075097"/>
                </a:cubicBezTo>
                <a:cubicBezTo>
                  <a:pt x="6794438" y="1212779"/>
                  <a:pt x="6965102" y="1365689"/>
                  <a:pt x="7110534" y="1541421"/>
                </a:cubicBezTo>
                <a:lnTo>
                  <a:pt x="7179830" y="1630542"/>
                </a:lnTo>
                <a:lnTo>
                  <a:pt x="7136295" y="1700600"/>
                </a:lnTo>
                <a:lnTo>
                  <a:pt x="7131140" y="1693045"/>
                </a:lnTo>
                <a:cubicBezTo>
                  <a:pt x="6977874" y="1483026"/>
                  <a:pt x="6788448" y="1305671"/>
                  <a:pt x="6577499" y="1148230"/>
                </a:cubicBezTo>
                <a:cubicBezTo>
                  <a:pt x="6245452" y="900401"/>
                  <a:pt x="5878538" y="716408"/>
                  <a:pt x="5494816" y="563527"/>
                </a:cubicBezTo>
                <a:cubicBezTo>
                  <a:pt x="5452491" y="546487"/>
                  <a:pt x="5409881" y="530036"/>
                  <a:pt x="5366967" y="514176"/>
                </a:cubicBezTo>
                <a:cubicBezTo>
                  <a:pt x="5326377" y="499156"/>
                  <a:pt x="5285430" y="485210"/>
                  <a:pt x="5244661" y="470725"/>
                </a:cubicBezTo>
                <a:cubicBezTo>
                  <a:pt x="5471517" y="572127"/>
                  <a:pt x="5691970" y="687263"/>
                  <a:pt x="5904822" y="815468"/>
                </a:cubicBezTo>
                <a:cubicBezTo>
                  <a:pt x="6336645" y="1080104"/>
                  <a:pt x="6718758" y="1400351"/>
                  <a:pt x="7015222" y="1815185"/>
                </a:cubicBezTo>
                <a:lnTo>
                  <a:pt x="7040454" y="1854830"/>
                </a:lnTo>
                <a:close/>
              </a:path>
            </a:pathLst>
          </a:custGeom>
          <a:solidFill>
            <a:srgbClr val="C67A4A"/>
          </a:solidFill>
          <a:ln w="12700"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6082852D-8CCC-EF8A-1E5F-E24D22A321B6}"/>
              </a:ext>
            </a:extLst>
          </p:cNvPr>
          <p:cNvSpPr>
            <a:spLocks noGrp="1"/>
          </p:cNvSpPr>
          <p:nvPr>
            <p:ph type="title"/>
          </p:nvPr>
        </p:nvSpPr>
        <p:spPr>
          <a:xfrm>
            <a:off x="841246" y="673770"/>
            <a:ext cx="3644489" cy="2414488"/>
          </a:xfrm>
        </p:spPr>
        <p:txBody>
          <a:bodyPr anchor="t">
            <a:normAutofit/>
          </a:bodyPr>
          <a:lstStyle/>
          <a:p>
            <a:pPr>
              <a:lnSpc>
                <a:spcPct val="90000"/>
              </a:lnSpc>
            </a:pPr>
            <a:r>
              <a:rPr lang="en-US" sz="5600">
                <a:solidFill>
                  <a:schemeClr val="bg1"/>
                </a:solidFill>
              </a:rPr>
              <a:t>Yhteys on tärkeintä</a:t>
            </a:r>
          </a:p>
        </p:txBody>
      </p:sp>
      <p:sp>
        <p:nvSpPr>
          <p:cNvPr id="3" name="Content Placeholder 2">
            <a:extLst>
              <a:ext uri="{FF2B5EF4-FFF2-40B4-BE49-F238E27FC236}">
                <a16:creationId xmlns:a16="http://schemas.microsoft.com/office/drawing/2014/main" id="{918F7CA0-81DF-0CAB-7CBE-CCB743EBB195}"/>
              </a:ext>
            </a:extLst>
          </p:cNvPr>
          <p:cNvSpPr>
            <a:spLocks noGrp="1"/>
          </p:cNvSpPr>
          <p:nvPr>
            <p:ph idx="1"/>
          </p:nvPr>
        </p:nvSpPr>
        <p:spPr>
          <a:xfrm>
            <a:off x="6095999" y="882315"/>
            <a:ext cx="5254754" cy="5294647"/>
          </a:xfrm>
        </p:spPr>
        <p:txBody>
          <a:bodyPr vert="horz" lIns="91440" tIns="45720" rIns="91440" bIns="45720" rtlCol="0" anchor="t">
            <a:normAutofit/>
          </a:bodyPr>
          <a:lstStyle/>
          <a:p>
            <a:pPr marL="0" indent="0">
              <a:lnSpc>
                <a:spcPct val="100000"/>
              </a:lnSpc>
              <a:buNone/>
            </a:pPr>
            <a:r>
              <a:rPr lang="en-US" sz="2400" dirty="0"/>
              <a:t>-</a:t>
            </a:r>
            <a:r>
              <a:rPr lang="en-US" sz="2400" b="1" dirty="0"/>
              <a:t> </a:t>
            </a:r>
            <a:r>
              <a:rPr lang="en-US" sz="2400" b="1" dirty="0" err="1"/>
              <a:t>Pidä</a:t>
            </a:r>
            <a:r>
              <a:rPr lang="en-US" sz="2400" b="1" dirty="0"/>
              <a:t> </a:t>
            </a:r>
            <a:r>
              <a:rPr lang="en-US" sz="2400" b="1" dirty="0" err="1"/>
              <a:t>yhteydestä</a:t>
            </a:r>
            <a:r>
              <a:rPr lang="en-US" sz="2400" b="1" dirty="0"/>
              <a:t> </a:t>
            </a:r>
            <a:r>
              <a:rPr lang="en-US" sz="2400" b="1" dirty="0" err="1"/>
              <a:t>huolta</a:t>
            </a:r>
            <a:r>
              <a:rPr lang="en-US" sz="2400" b="1" dirty="0"/>
              <a:t> </a:t>
            </a:r>
            <a:r>
              <a:rPr lang="en-US" sz="2400" b="1" dirty="0" err="1"/>
              <a:t>joka</a:t>
            </a:r>
            <a:r>
              <a:rPr lang="en-US" sz="2400" b="1" dirty="0"/>
              <a:t> </a:t>
            </a:r>
            <a:r>
              <a:rPr lang="en-US" sz="2400" b="1" dirty="0" err="1"/>
              <a:t>päivä</a:t>
            </a:r>
            <a:r>
              <a:rPr lang="en-US" sz="2400" b="1" dirty="0"/>
              <a:t>:</a:t>
            </a:r>
            <a:r>
              <a:rPr lang="en-US" sz="2400" dirty="0"/>
              <a:t> </a:t>
            </a:r>
            <a:r>
              <a:rPr lang="en-US" sz="2400" dirty="0" err="1"/>
              <a:t>keskustele</a:t>
            </a:r>
            <a:r>
              <a:rPr lang="en-US" sz="2400" dirty="0"/>
              <a:t>, </a:t>
            </a:r>
            <a:r>
              <a:rPr lang="en-US" sz="2400" dirty="0" err="1"/>
              <a:t>vietä</a:t>
            </a:r>
            <a:r>
              <a:rPr lang="en-US" sz="2400" dirty="0"/>
              <a:t> </a:t>
            </a:r>
            <a:r>
              <a:rPr lang="en-US" sz="2400" dirty="0" err="1"/>
              <a:t>aikaa</a:t>
            </a:r>
            <a:r>
              <a:rPr lang="en-US" sz="2400" dirty="0"/>
              <a:t> </a:t>
            </a:r>
            <a:r>
              <a:rPr lang="en-US" sz="2400" dirty="0" err="1"/>
              <a:t>yhdessä</a:t>
            </a:r>
            <a:r>
              <a:rPr lang="en-US" sz="2400" dirty="0"/>
              <a:t>, </a:t>
            </a:r>
            <a:r>
              <a:rPr lang="en-US" sz="2400" dirty="0" err="1"/>
              <a:t>hymyile</a:t>
            </a:r>
            <a:r>
              <a:rPr lang="en-US" sz="2400" dirty="0"/>
              <a:t>, </a:t>
            </a:r>
            <a:r>
              <a:rPr lang="en-US" sz="2400" dirty="0" err="1"/>
              <a:t>kuuntele</a:t>
            </a:r>
            <a:r>
              <a:rPr lang="en-US" sz="2400" dirty="0"/>
              <a:t> ja </a:t>
            </a:r>
            <a:r>
              <a:rPr lang="en-US" sz="2400" dirty="0" err="1"/>
              <a:t>lohduta</a:t>
            </a:r>
            <a:r>
              <a:rPr lang="en-US" sz="2400" dirty="0"/>
              <a:t>. </a:t>
            </a:r>
            <a:r>
              <a:rPr lang="en-US" sz="2400" dirty="0" err="1"/>
              <a:t>Panosta</a:t>
            </a:r>
            <a:r>
              <a:rPr lang="en-US" sz="2400" dirty="0"/>
              <a:t> </a:t>
            </a:r>
            <a:r>
              <a:rPr lang="en-US" sz="2400" dirty="0" err="1"/>
              <a:t>myönteiseen</a:t>
            </a:r>
            <a:r>
              <a:rPr lang="en-US" sz="2400" dirty="0"/>
              <a:t> </a:t>
            </a:r>
            <a:r>
              <a:rPr lang="en-US" sz="2400" dirty="0" err="1"/>
              <a:t>kanssakäymiseen</a:t>
            </a:r>
            <a:endParaRPr lang="en-US" sz="2400" dirty="0"/>
          </a:p>
          <a:p>
            <a:pPr marL="0" indent="0">
              <a:lnSpc>
                <a:spcPct val="100000"/>
              </a:lnSpc>
              <a:buNone/>
            </a:pPr>
            <a:r>
              <a:rPr lang="en-US" sz="2400" dirty="0"/>
              <a:t>- </a:t>
            </a:r>
            <a:r>
              <a:rPr lang="en-US" sz="2400" b="1" dirty="0"/>
              <a:t>Ole </a:t>
            </a:r>
            <a:r>
              <a:rPr lang="en-US" sz="2400" b="1" dirty="0" err="1"/>
              <a:t>kiinnostunut</a:t>
            </a:r>
            <a:r>
              <a:rPr lang="en-US" sz="2400" dirty="0"/>
              <a:t>. </a:t>
            </a:r>
            <a:r>
              <a:rPr lang="en-US" sz="2400" dirty="0" err="1"/>
              <a:t>Annetaan</a:t>
            </a:r>
            <a:r>
              <a:rPr lang="en-US" sz="2400" dirty="0"/>
              <a:t> </a:t>
            </a:r>
            <a:r>
              <a:rPr lang="en-US" sz="2400" dirty="0" err="1"/>
              <a:t>lapsen</a:t>
            </a:r>
            <a:r>
              <a:rPr lang="en-US" sz="2400" dirty="0"/>
              <a:t> </a:t>
            </a:r>
            <a:r>
              <a:rPr lang="en-US" sz="2400" dirty="0" err="1"/>
              <a:t>kertoa</a:t>
            </a:r>
            <a:r>
              <a:rPr lang="en-US" sz="2400" dirty="0"/>
              <a:t> ja </a:t>
            </a:r>
            <a:r>
              <a:rPr lang="en-US" sz="2400" dirty="0" err="1"/>
              <a:t>opettaa</a:t>
            </a:r>
            <a:r>
              <a:rPr lang="en-US" sz="2400" dirty="0"/>
              <a:t> </a:t>
            </a:r>
            <a:r>
              <a:rPr lang="en-US" sz="2400" dirty="0" err="1"/>
              <a:t>niistä</a:t>
            </a:r>
            <a:r>
              <a:rPr lang="en-US" sz="2400" dirty="0"/>
              <a:t> </a:t>
            </a:r>
            <a:r>
              <a:rPr lang="en-US" sz="2400" dirty="0" err="1"/>
              <a:t>asioista</a:t>
            </a:r>
            <a:r>
              <a:rPr lang="en-US" sz="2400" dirty="0"/>
              <a:t>, </a:t>
            </a:r>
            <a:r>
              <a:rPr lang="en-US" sz="2400" dirty="0" err="1"/>
              <a:t>jotka</a:t>
            </a:r>
            <a:r>
              <a:rPr lang="en-US" sz="2400" dirty="0"/>
              <a:t> </a:t>
            </a:r>
            <a:r>
              <a:rPr lang="en-US" sz="2400" dirty="0" err="1"/>
              <a:t>ovat</a:t>
            </a:r>
            <a:r>
              <a:rPr lang="en-US" sz="2400" dirty="0"/>
              <a:t> </a:t>
            </a:r>
            <a:r>
              <a:rPr lang="en-US" sz="2400" dirty="0" err="1"/>
              <a:t>hänelle</a:t>
            </a:r>
            <a:r>
              <a:rPr lang="en-US" sz="2400" dirty="0"/>
              <a:t> </a:t>
            </a:r>
            <a:r>
              <a:rPr lang="en-US" sz="2400" dirty="0" err="1"/>
              <a:t>tärkeitä</a:t>
            </a:r>
            <a:r>
              <a:rPr lang="en-US" sz="2400" dirty="0"/>
              <a:t>.</a:t>
            </a:r>
          </a:p>
          <a:p>
            <a:pPr marL="0" indent="0">
              <a:lnSpc>
                <a:spcPct val="100000"/>
              </a:lnSpc>
              <a:buNone/>
            </a:pPr>
            <a:r>
              <a:rPr lang="en-US" sz="2400" dirty="0"/>
              <a:t>- </a:t>
            </a:r>
            <a:r>
              <a:rPr lang="en-US" sz="2400" b="1" dirty="0"/>
              <a:t>Tee </a:t>
            </a:r>
            <a:r>
              <a:rPr lang="en-US" sz="2400" b="1" dirty="0" err="1"/>
              <a:t>yhdessä</a:t>
            </a:r>
            <a:r>
              <a:rPr lang="en-US" sz="2400" b="1" dirty="0"/>
              <a:t>.</a:t>
            </a:r>
            <a:r>
              <a:rPr lang="en-US" sz="2400" dirty="0"/>
              <a:t> </a:t>
            </a:r>
            <a:r>
              <a:rPr lang="en-US" sz="2400" dirty="0" err="1"/>
              <a:t>Yhteyteen</a:t>
            </a:r>
            <a:r>
              <a:rPr lang="en-US" sz="2400" dirty="0"/>
              <a:t> </a:t>
            </a:r>
            <a:r>
              <a:rPr lang="en-US" sz="2400" dirty="0" err="1"/>
              <a:t>tarvitaan</a:t>
            </a:r>
            <a:r>
              <a:rPr lang="en-US" sz="2400" dirty="0"/>
              <a:t> </a:t>
            </a:r>
            <a:r>
              <a:rPr lang="en-US" sz="2400" dirty="0" err="1"/>
              <a:t>läsnäoloa</a:t>
            </a:r>
            <a:r>
              <a:rPr lang="en-US" sz="2400" dirty="0"/>
              <a:t> ja </a:t>
            </a:r>
            <a:r>
              <a:rPr lang="en-US" sz="2400" dirty="0" err="1"/>
              <a:t>yhdessä</a:t>
            </a:r>
            <a:r>
              <a:rPr lang="en-US" sz="2400" dirty="0"/>
              <a:t> </a:t>
            </a:r>
            <a:r>
              <a:rPr lang="en-US" sz="2400" dirty="0" err="1"/>
              <a:t>tekemistä</a:t>
            </a:r>
            <a:r>
              <a:rPr lang="en-US" sz="2400" dirty="0"/>
              <a:t>.</a:t>
            </a:r>
          </a:p>
          <a:p>
            <a:pPr marL="0" indent="0">
              <a:lnSpc>
                <a:spcPct val="100000"/>
              </a:lnSpc>
              <a:buNone/>
            </a:pPr>
            <a:r>
              <a:rPr lang="en-US" sz="2400" dirty="0"/>
              <a:t>-</a:t>
            </a:r>
            <a:r>
              <a:rPr lang="en-US" sz="2400" b="1" dirty="0"/>
              <a:t> </a:t>
            </a:r>
            <a:r>
              <a:rPr lang="en-US" sz="2400" b="1" dirty="0" err="1"/>
              <a:t>Kuuntele</a:t>
            </a:r>
            <a:r>
              <a:rPr lang="en-US" sz="2400" b="1" dirty="0"/>
              <a:t> ja </a:t>
            </a:r>
            <a:r>
              <a:rPr lang="en-US" sz="2400" b="1" dirty="0" err="1"/>
              <a:t>validoi</a:t>
            </a:r>
            <a:r>
              <a:rPr lang="en-US" sz="2400" b="1" dirty="0"/>
              <a:t>.</a:t>
            </a:r>
            <a:r>
              <a:rPr lang="en-US" sz="2400" dirty="0"/>
              <a:t> </a:t>
            </a:r>
            <a:r>
              <a:rPr lang="en-US" sz="2400" dirty="0" err="1"/>
              <a:t>Älä</a:t>
            </a:r>
            <a:r>
              <a:rPr lang="en-US" sz="2400" dirty="0"/>
              <a:t> </a:t>
            </a:r>
            <a:r>
              <a:rPr lang="en-US" sz="2400" dirty="0" err="1"/>
              <a:t>vähättele</a:t>
            </a:r>
            <a:r>
              <a:rPr lang="en-US" sz="2400" dirty="0"/>
              <a:t> tai </a:t>
            </a:r>
            <a:r>
              <a:rPr lang="en-US" sz="2400" dirty="0" err="1"/>
              <a:t>ohita</a:t>
            </a:r>
            <a:r>
              <a:rPr lang="en-US" sz="2400" dirty="0"/>
              <a:t> </a:t>
            </a:r>
            <a:r>
              <a:rPr lang="en-US" sz="2400" dirty="0" err="1"/>
              <a:t>lapsen</a:t>
            </a:r>
            <a:r>
              <a:rPr lang="en-US" sz="2400" dirty="0"/>
              <a:t> </a:t>
            </a:r>
            <a:r>
              <a:rPr lang="en-US" sz="2400" dirty="0" err="1"/>
              <a:t>ajatuksia</a:t>
            </a:r>
            <a:r>
              <a:rPr lang="en-US" sz="2400" dirty="0"/>
              <a:t> ja </a:t>
            </a:r>
            <a:r>
              <a:rPr lang="en-US" sz="2400" dirty="0" err="1"/>
              <a:t>tunteita</a:t>
            </a:r>
            <a:r>
              <a:rPr lang="en-US" sz="2400" dirty="0"/>
              <a:t>.</a:t>
            </a:r>
          </a:p>
          <a:p>
            <a:pPr marL="0" indent="0">
              <a:lnSpc>
                <a:spcPct val="100000"/>
              </a:lnSpc>
              <a:buNone/>
            </a:pPr>
            <a:r>
              <a:rPr lang="en-US" sz="2400" dirty="0"/>
              <a:t>- </a:t>
            </a:r>
            <a:r>
              <a:rPr lang="en-US" sz="2400" b="1" dirty="0" err="1"/>
              <a:t>Vastaa</a:t>
            </a:r>
            <a:r>
              <a:rPr lang="en-US" sz="2400" b="1" dirty="0"/>
              <a:t> </a:t>
            </a:r>
            <a:r>
              <a:rPr lang="en-US" sz="2400" b="1" dirty="0" err="1"/>
              <a:t>tarpeisiin</a:t>
            </a:r>
            <a:r>
              <a:rPr lang="en-US" sz="2400" b="1" dirty="0"/>
              <a:t>.</a:t>
            </a:r>
          </a:p>
          <a:p>
            <a:pPr marL="0" indent="0">
              <a:lnSpc>
                <a:spcPct val="100000"/>
              </a:lnSpc>
              <a:buNone/>
            </a:pPr>
            <a:r>
              <a:rPr lang="en-US" sz="2400" dirty="0"/>
              <a:t>- </a:t>
            </a:r>
            <a:r>
              <a:rPr lang="en-US" sz="2400" b="1" dirty="0" err="1"/>
              <a:t>Vahvista</a:t>
            </a:r>
            <a:r>
              <a:rPr lang="en-US" sz="2400" b="1" dirty="0"/>
              <a:t> </a:t>
            </a:r>
            <a:r>
              <a:rPr lang="en-US" sz="2400" b="1" dirty="0" err="1"/>
              <a:t>yhteyttä</a:t>
            </a:r>
            <a:r>
              <a:rPr lang="en-US" sz="2400" dirty="0"/>
              <a:t>: </a:t>
            </a:r>
            <a:r>
              <a:rPr lang="en-US" sz="2400" dirty="0" err="1"/>
              <a:t>aamuisin</a:t>
            </a:r>
            <a:r>
              <a:rPr lang="en-US" sz="2400" dirty="0"/>
              <a:t> </a:t>
            </a:r>
            <a:r>
              <a:rPr lang="en-US" sz="2400" dirty="0" err="1"/>
              <a:t>yön</a:t>
            </a:r>
            <a:r>
              <a:rPr lang="en-US" sz="2400" dirty="0"/>
              <a:t> </a:t>
            </a:r>
            <a:r>
              <a:rPr lang="en-US" sz="2400" dirty="0" err="1"/>
              <a:t>jälkeen</a:t>
            </a:r>
            <a:r>
              <a:rPr lang="en-US" sz="2400" dirty="0"/>
              <a:t>, </a:t>
            </a:r>
            <a:r>
              <a:rPr lang="en-US" sz="2400" dirty="0" err="1"/>
              <a:t>päiväkotipäivän</a:t>
            </a:r>
            <a:r>
              <a:rPr lang="en-US" sz="2400" dirty="0"/>
              <a:t> tm </a:t>
            </a:r>
            <a:r>
              <a:rPr lang="en-US" sz="2400" dirty="0" err="1"/>
              <a:t>jälkeen</a:t>
            </a:r>
            <a:r>
              <a:rPr lang="en-US" sz="2400" dirty="0"/>
              <a:t>,.</a:t>
            </a:r>
          </a:p>
          <a:p>
            <a:pPr marL="0" indent="0">
              <a:lnSpc>
                <a:spcPct val="100000"/>
              </a:lnSpc>
              <a:buNone/>
            </a:pPr>
            <a:r>
              <a:rPr lang="en-US" sz="2400" dirty="0"/>
              <a:t>- </a:t>
            </a:r>
            <a:r>
              <a:rPr lang="en-US" sz="2400" b="1" dirty="0"/>
              <a:t>Toimi </a:t>
            </a:r>
            <a:r>
              <a:rPr lang="en-US" sz="2400" b="1" dirty="0" err="1"/>
              <a:t>yhteyden</a:t>
            </a:r>
            <a:r>
              <a:rPr lang="en-US" sz="2400" b="1" dirty="0"/>
              <a:t> </a:t>
            </a:r>
            <a:r>
              <a:rPr lang="en-US" sz="2400" b="1" dirty="0" err="1"/>
              <a:t>palauttajana</a:t>
            </a:r>
            <a:r>
              <a:rPr lang="en-US" sz="2400" dirty="0"/>
              <a:t>. </a:t>
            </a:r>
            <a:r>
              <a:rPr lang="en-US" sz="2400" dirty="0" err="1"/>
              <a:t>Aikuisen</a:t>
            </a:r>
            <a:r>
              <a:rPr lang="en-US" sz="2400" dirty="0"/>
              <a:t> </a:t>
            </a:r>
            <a:r>
              <a:rPr lang="en-US" sz="2400" dirty="0" err="1"/>
              <a:t>vastuulla</a:t>
            </a:r>
            <a:r>
              <a:rPr lang="en-US" sz="2400" dirty="0"/>
              <a:t> </a:t>
            </a:r>
            <a:r>
              <a:rPr lang="en-US" sz="2400" dirty="0" err="1"/>
              <a:t>kuoppien</a:t>
            </a:r>
            <a:r>
              <a:rPr lang="en-US" sz="2400" dirty="0"/>
              <a:t> </a:t>
            </a:r>
            <a:r>
              <a:rPr lang="en-US" sz="2400" dirty="0" err="1"/>
              <a:t>yli</a:t>
            </a:r>
            <a:r>
              <a:rPr lang="en-US" sz="2400" dirty="0"/>
              <a:t> </a:t>
            </a:r>
            <a:r>
              <a:rPr lang="en-US" sz="2400" dirty="0" err="1"/>
              <a:t>pääseminen</a:t>
            </a:r>
            <a:r>
              <a:rPr lang="en-US" sz="2400" dirty="0"/>
              <a:t>.</a:t>
            </a:r>
          </a:p>
          <a:p>
            <a:pPr marL="0" indent="0">
              <a:lnSpc>
                <a:spcPct val="100000"/>
              </a:lnSpc>
              <a:buNone/>
            </a:pPr>
            <a:r>
              <a:rPr lang="en-US" sz="2400" dirty="0"/>
              <a:t>- </a:t>
            </a:r>
            <a:r>
              <a:rPr lang="en-US" sz="2400" b="1" dirty="0" err="1"/>
              <a:t>Pidä</a:t>
            </a:r>
            <a:r>
              <a:rPr lang="en-US" sz="2400" b="1" dirty="0"/>
              <a:t> </a:t>
            </a:r>
            <a:r>
              <a:rPr lang="en-US" sz="2400" b="1" dirty="0" err="1"/>
              <a:t>huolta</a:t>
            </a:r>
            <a:r>
              <a:rPr lang="en-US" sz="2400" b="1" dirty="0"/>
              <a:t> </a:t>
            </a:r>
            <a:r>
              <a:rPr lang="en-US" sz="2400" b="1" dirty="0" err="1"/>
              <a:t>omista</a:t>
            </a:r>
            <a:r>
              <a:rPr lang="en-US" sz="2400" b="1" dirty="0"/>
              <a:t> </a:t>
            </a:r>
            <a:r>
              <a:rPr lang="en-US" sz="2400" b="1" dirty="0" err="1"/>
              <a:t>voimavaroistasi</a:t>
            </a:r>
            <a:r>
              <a:rPr lang="en-US" sz="2400" b="1" dirty="0"/>
              <a:t>.</a:t>
            </a:r>
            <a:r>
              <a:rPr lang="en-US" sz="2400" dirty="0"/>
              <a:t> </a:t>
            </a:r>
          </a:p>
          <a:p>
            <a:pPr marL="0" indent="0">
              <a:lnSpc>
                <a:spcPct val="100000"/>
              </a:lnSpc>
              <a:buNone/>
            </a:pPr>
            <a:endParaRPr lang="en-US" sz="2400"/>
          </a:p>
          <a:p>
            <a:pPr>
              <a:lnSpc>
                <a:spcPct val="100000"/>
              </a:lnSpc>
            </a:pPr>
            <a:endParaRPr lang="en-US" sz="2400"/>
          </a:p>
          <a:p>
            <a:pPr>
              <a:lnSpc>
                <a:spcPct val="100000"/>
              </a:lnSpc>
            </a:pPr>
            <a:endParaRPr lang="en-US" sz="2400"/>
          </a:p>
          <a:p>
            <a:pPr>
              <a:lnSpc>
                <a:spcPct val="100000"/>
              </a:lnSpc>
            </a:pPr>
            <a:endParaRPr lang="en-US" sz="2400"/>
          </a:p>
        </p:txBody>
      </p:sp>
    </p:spTree>
    <p:extLst>
      <p:ext uri="{BB962C8B-B14F-4D97-AF65-F5344CB8AC3E}">
        <p14:creationId xmlns:p14="http://schemas.microsoft.com/office/powerpoint/2010/main" val="1955296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6">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rgbClr val="C67A4A"/>
          </a:solidFill>
          <a:ln w="38100" cap="rnd">
            <a:solidFill>
              <a:srgbClr val="C67A4A"/>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14F2897-9868-FACB-8013-003D1E8A51BB}"/>
              </a:ext>
            </a:extLst>
          </p:cNvPr>
          <p:cNvSpPr>
            <a:spLocks noGrp="1"/>
          </p:cNvSpPr>
          <p:nvPr>
            <p:ph type="title"/>
          </p:nvPr>
        </p:nvSpPr>
        <p:spPr>
          <a:xfrm>
            <a:off x="838200" y="365125"/>
            <a:ext cx="10515600" cy="1325563"/>
          </a:xfrm>
        </p:spPr>
        <p:txBody>
          <a:bodyPr>
            <a:normAutofit/>
          </a:bodyPr>
          <a:lstStyle/>
          <a:p>
            <a:pPr>
              <a:lnSpc>
                <a:spcPct val="90000"/>
              </a:lnSpc>
            </a:pPr>
            <a:r>
              <a:rPr lang="en-US" sz="5600"/>
              <a:t>Kaksisuuntainen kunnioitus</a:t>
            </a:r>
          </a:p>
        </p:txBody>
      </p:sp>
      <p:sp>
        <p:nvSpPr>
          <p:cNvPr id="3" name="Content Placeholder 2">
            <a:extLst>
              <a:ext uri="{FF2B5EF4-FFF2-40B4-BE49-F238E27FC236}">
                <a16:creationId xmlns:a16="http://schemas.microsoft.com/office/drawing/2014/main" id="{9F3C4A89-A1DA-E9F8-7AB9-13B3BD7D1080}"/>
              </a:ext>
            </a:extLst>
          </p:cNvPr>
          <p:cNvSpPr>
            <a:spLocks noGrp="1"/>
          </p:cNvSpPr>
          <p:nvPr>
            <p:ph idx="1"/>
          </p:nvPr>
        </p:nvSpPr>
        <p:spPr>
          <a:xfrm>
            <a:off x="838200" y="1929384"/>
            <a:ext cx="10515600" cy="4251960"/>
          </a:xfrm>
        </p:spPr>
        <p:txBody>
          <a:bodyPr vert="horz" lIns="91440" tIns="45720" rIns="91440" bIns="45720" rtlCol="0" anchor="t">
            <a:normAutofit/>
          </a:bodyPr>
          <a:lstStyle/>
          <a:p>
            <a:r>
              <a:rPr lang="en-US" b="1" dirty="0" err="1"/>
              <a:t>Aloita</a:t>
            </a:r>
            <a:r>
              <a:rPr lang="en-US" b="1" dirty="0"/>
              <a:t> </a:t>
            </a:r>
            <a:r>
              <a:rPr lang="en-US" b="1" dirty="0" err="1"/>
              <a:t>itsestösi</a:t>
            </a:r>
            <a:r>
              <a:rPr lang="en-US" dirty="0"/>
              <a:t>: </a:t>
            </a:r>
            <a:r>
              <a:rPr lang="en-US" dirty="0" err="1"/>
              <a:t>esimerkki</a:t>
            </a:r>
            <a:r>
              <a:rPr lang="en-US" dirty="0"/>
              <a:t> ja </a:t>
            </a:r>
            <a:r>
              <a:rPr lang="en-US" dirty="0" err="1"/>
              <a:t>malli</a:t>
            </a:r>
            <a:r>
              <a:rPr lang="en-US" dirty="0"/>
              <a:t> </a:t>
            </a:r>
            <a:r>
              <a:rPr lang="en-US" dirty="0" err="1"/>
              <a:t>opettaa</a:t>
            </a:r>
            <a:r>
              <a:rPr lang="en-US" dirty="0"/>
              <a:t>. </a:t>
            </a:r>
            <a:r>
              <a:rPr lang="en-US" dirty="0" err="1"/>
              <a:t>Osoita</a:t>
            </a:r>
            <a:r>
              <a:rPr lang="en-US" dirty="0"/>
              <a:t> </a:t>
            </a:r>
            <a:r>
              <a:rPr lang="en-US" dirty="0" err="1"/>
              <a:t>teoilla</a:t>
            </a:r>
            <a:r>
              <a:rPr lang="en-US" dirty="0"/>
              <a:t> ja </a:t>
            </a:r>
            <a:r>
              <a:rPr lang="en-US" dirty="0" err="1"/>
              <a:t>sanoilla</a:t>
            </a:r>
            <a:r>
              <a:rPr lang="en-US" dirty="0"/>
              <a:t>, </a:t>
            </a:r>
            <a:r>
              <a:rPr lang="en-US" dirty="0" err="1"/>
              <a:t>että</a:t>
            </a:r>
            <a:r>
              <a:rPr lang="en-US" dirty="0"/>
              <a:t> </a:t>
            </a:r>
            <a:r>
              <a:rPr lang="en-US" dirty="0" err="1"/>
              <a:t>kunnioitat</a:t>
            </a:r>
            <a:r>
              <a:rPr lang="en-US" dirty="0"/>
              <a:t> </a:t>
            </a:r>
            <a:r>
              <a:rPr lang="en-US" dirty="0" err="1"/>
              <a:t>itseäsi</a:t>
            </a:r>
            <a:r>
              <a:rPr lang="en-US" dirty="0"/>
              <a:t>.</a:t>
            </a:r>
          </a:p>
          <a:p>
            <a:r>
              <a:rPr lang="en-US" b="1" dirty="0" err="1"/>
              <a:t>Näytä</a:t>
            </a:r>
            <a:r>
              <a:rPr lang="en-US" b="1" dirty="0"/>
              <a:t> </a:t>
            </a:r>
            <a:r>
              <a:rPr lang="en-US" b="1" dirty="0" err="1"/>
              <a:t>toiminnalla</a:t>
            </a:r>
            <a:r>
              <a:rPr lang="en-US" dirty="0"/>
              <a:t>. </a:t>
            </a:r>
          </a:p>
          <a:p>
            <a:r>
              <a:rPr lang="en-US" b="1" dirty="0" err="1"/>
              <a:t>Osoita</a:t>
            </a:r>
            <a:r>
              <a:rPr lang="en-US" b="1" dirty="0"/>
              <a:t> </a:t>
            </a:r>
            <a:r>
              <a:rPr lang="en-US" b="1" dirty="0" err="1"/>
              <a:t>lapselle</a:t>
            </a:r>
            <a:r>
              <a:rPr lang="en-US" dirty="0"/>
              <a:t>. Kun </a:t>
            </a:r>
            <a:r>
              <a:rPr lang="en-US" dirty="0" err="1"/>
              <a:t>lapsi</a:t>
            </a:r>
            <a:r>
              <a:rPr lang="en-US" dirty="0"/>
              <a:t> </a:t>
            </a:r>
            <a:r>
              <a:rPr lang="en-US" dirty="0" err="1"/>
              <a:t>kokee</a:t>
            </a:r>
            <a:r>
              <a:rPr lang="en-US" dirty="0"/>
              <a:t>, </a:t>
            </a:r>
            <a:r>
              <a:rPr lang="en-US" dirty="0" err="1"/>
              <a:t>että</a:t>
            </a:r>
            <a:r>
              <a:rPr lang="en-US" dirty="0"/>
              <a:t> </a:t>
            </a:r>
            <a:r>
              <a:rPr lang="en-US" dirty="0" err="1"/>
              <a:t>häntä</a:t>
            </a:r>
            <a:r>
              <a:rPr lang="en-US" dirty="0"/>
              <a:t> </a:t>
            </a:r>
            <a:r>
              <a:rPr lang="en-US" dirty="0" err="1"/>
              <a:t>kunnioitetaan</a:t>
            </a:r>
            <a:r>
              <a:rPr lang="en-US" dirty="0"/>
              <a:t>, </a:t>
            </a:r>
            <a:r>
              <a:rPr lang="en-US" dirty="0" err="1"/>
              <a:t>hän</a:t>
            </a:r>
            <a:r>
              <a:rPr lang="en-US" dirty="0"/>
              <a:t> </a:t>
            </a:r>
            <a:r>
              <a:rPr lang="en-US" dirty="0" err="1"/>
              <a:t>oppii</a:t>
            </a:r>
            <a:r>
              <a:rPr lang="en-US" dirty="0"/>
              <a:t> </a:t>
            </a:r>
            <a:r>
              <a:rPr lang="en-US" dirty="0" err="1"/>
              <a:t>kunnioittamaan</a:t>
            </a:r>
            <a:r>
              <a:rPr lang="en-US" dirty="0"/>
              <a:t> </a:t>
            </a:r>
            <a:r>
              <a:rPr lang="en-US" dirty="0" err="1"/>
              <a:t>itseään</a:t>
            </a:r>
            <a:r>
              <a:rPr lang="en-US" dirty="0"/>
              <a:t> ja </a:t>
            </a:r>
            <a:r>
              <a:rPr lang="en-US" dirty="0" err="1"/>
              <a:t>muita</a:t>
            </a:r>
            <a:r>
              <a:rPr lang="en-US" dirty="0"/>
              <a:t>.</a:t>
            </a:r>
          </a:p>
          <a:p>
            <a:r>
              <a:rPr lang="en-US" b="1" dirty="0"/>
              <a:t>Ota </a:t>
            </a:r>
            <a:r>
              <a:rPr lang="en-US" b="1" dirty="0" err="1"/>
              <a:t>tavaksi</a:t>
            </a:r>
            <a:r>
              <a:rPr lang="en-US" dirty="0"/>
              <a:t>. </a:t>
            </a:r>
            <a:r>
              <a:rPr lang="en-US" dirty="0" err="1"/>
              <a:t>Kunnioituksen</a:t>
            </a:r>
            <a:r>
              <a:rPr lang="en-US" dirty="0"/>
              <a:t> </a:t>
            </a:r>
            <a:r>
              <a:rPr lang="en-US" dirty="0" err="1"/>
              <a:t>tulisi</a:t>
            </a:r>
            <a:r>
              <a:rPr lang="en-US" dirty="0"/>
              <a:t> </a:t>
            </a:r>
            <a:r>
              <a:rPr lang="en-US" dirty="0" err="1"/>
              <a:t>näkyä</a:t>
            </a:r>
            <a:r>
              <a:rPr lang="en-US" dirty="0"/>
              <a:t> </a:t>
            </a:r>
            <a:r>
              <a:rPr lang="en-US" dirty="0" err="1"/>
              <a:t>ihmissuhteiden</a:t>
            </a:r>
            <a:r>
              <a:rPr lang="en-US" dirty="0"/>
              <a:t> </a:t>
            </a:r>
            <a:r>
              <a:rPr lang="en-US" dirty="0" err="1"/>
              <a:t>lisäksi</a:t>
            </a:r>
            <a:r>
              <a:rPr lang="en-US" dirty="0"/>
              <a:t> </a:t>
            </a:r>
            <a:r>
              <a:rPr lang="en-US" dirty="0" err="1"/>
              <a:t>tavassamme</a:t>
            </a:r>
            <a:r>
              <a:rPr lang="en-US" dirty="0"/>
              <a:t> </a:t>
            </a:r>
            <a:r>
              <a:rPr lang="en-US" dirty="0" err="1"/>
              <a:t>kohdella</a:t>
            </a:r>
            <a:r>
              <a:rPr lang="en-US" dirty="0"/>
              <a:t> </a:t>
            </a:r>
            <a:r>
              <a:rPr lang="en-US" dirty="0" err="1"/>
              <a:t>eläimiä</a:t>
            </a:r>
            <a:r>
              <a:rPr lang="en-US" dirty="0"/>
              <a:t>, </a:t>
            </a:r>
            <a:r>
              <a:rPr lang="en-US" dirty="0" err="1"/>
              <a:t>luontoa</a:t>
            </a:r>
            <a:r>
              <a:rPr lang="en-US" dirty="0"/>
              <a:t> ja </a:t>
            </a:r>
            <a:r>
              <a:rPr lang="en-US" dirty="0" err="1"/>
              <a:t>omaisuutta</a:t>
            </a:r>
            <a:endParaRPr lang="en-US" dirty="0"/>
          </a:p>
          <a:p>
            <a:endParaRPr lang="en-US" dirty="0"/>
          </a:p>
          <a:p>
            <a:endParaRPr lang="en-US" dirty="0"/>
          </a:p>
          <a:p>
            <a:endParaRPr lang="en-US" dirty="0"/>
          </a:p>
        </p:txBody>
      </p:sp>
    </p:spTree>
    <p:extLst>
      <p:ext uri="{BB962C8B-B14F-4D97-AF65-F5344CB8AC3E}">
        <p14:creationId xmlns:p14="http://schemas.microsoft.com/office/powerpoint/2010/main" val="2446690495"/>
      </p:ext>
    </p:extLst>
  </p:cSld>
  <p:clrMapOvr>
    <a:masterClrMapping/>
  </p:clrMapOvr>
</p:sld>
</file>

<file path=ppt/theme/theme1.xml><?xml version="1.0" encoding="utf-8"?>
<a:theme xmlns:a="http://schemas.openxmlformats.org/drawingml/2006/main" name="SketchyVTI">
  <a:themeElements>
    <a:clrScheme name="AnalogousFromDarkSeedLeftStep">
      <a:dk1>
        <a:srgbClr val="000000"/>
      </a:dk1>
      <a:lt1>
        <a:srgbClr val="FFFFFF"/>
      </a:lt1>
      <a:dk2>
        <a:srgbClr val="301B27"/>
      </a:dk2>
      <a:lt2>
        <a:srgbClr val="F0F2F3"/>
      </a:lt2>
      <a:accent1>
        <a:srgbClr val="C67A4A"/>
      </a:accent1>
      <a:accent2>
        <a:srgbClr val="B4383C"/>
      </a:accent2>
      <a:accent3>
        <a:srgbClr val="C64A81"/>
      </a:accent3>
      <a:accent4>
        <a:srgbClr val="B438A3"/>
      </a:accent4>
      <a:accent5>
        <a:srgbClr val="A34AC6"/>
      </a:accent5>
      <a:accent6>
        <a:srgbClr val="603BB6"/>
      </a:accent6>
      <a:hlink>
        <a:srgbClr val="B03FBF"/>
      </a:hlink>
      <a:folHlink>
        <a:srgbClr val="7F7F7F"/>
      </a:folHlink>
    </a:clrScheme>
    <a:fontScheme name="Custom 2">
      <a:majorFont>
        <a:latin typeface="Modern Love"/>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ppt/theme/theme2.xml><?xml version="1.0" encoding="utf-8"?>
<a:theme xmlns:a="http://schemas.openxmlformats.org/drawingml/2006/main" name="BrushVTI">
  <a:themeElements>
    <a:clrScheme name="Custom 17">
      <a:dk1>
        <a:sysClr val="windowText" lastClr="000000"/>
      </a:dk1>
      <a:lt1>
        <a:sysClr val="window" lastClr="FFFFFF"/>
      </a:lt1>
      <a:dk2>
        <a:srgbClr val="57495C"/>
      </a:dk2>
      <a:lt2>
        <a:srgbClr val="E7E6E6"/>
      </a:lt2>
      <a:accent1>
        <a:srgbClr val="F07C98"/>
      </a:accent1>
      <a:accent2>
        <a:srgbClr val="A6778D"/>
      </a:accent2>
      <a:accent3>
        <a:srgbClr val="768BA6"/>
      </a:accent3>
      <a:accent4>
        <a:srgbClr val="E8908B"/>
      </a:accent4>
      <a:accent5>
        <a:srgbClr val="C47A93"/>
      </a:accent5>
      <a:accent6>
        <a:srgbClr val="70A8DB"/>
      </a:accent6>
      <a:hlink>
        <a:srgbClr val="EB8067"/>
      </a:hlink>
      <a:folHlink>
        <a:srgbClr val="7BC7C0"/>
      </a:folHlink>
    </a:clrScheme>
    <a:fontScheme name="Custom 3">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rushVTI" id="{7102FA3A-9D7B-4497-8C4B-FB535AAFDE06}" vid="{C6D41F62-6FAB-440A-BEC7-CB7BF190811F}"/>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TF00001246</Template>
  <TotalTime>0</TotalTime>
  <Words>1</Words>
  <Application>Microsoft Office PowerPoint</Application>
  <PresentationFormat>Widescreen</PresentationFormat>
  <Paragraphs>1</Paragraphs>
  <Slides>16</Slides>
  <Notes>1</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SketchyVTI</vt:lpstr>
      <vt:lpstr>BrushVTI</vt:lpstr>
      <vt:lpstr>Ilo olla yhdessä</vt:lpstr>
      <vt:lpstr>Tehokkain tapa kasvattaa ystävällisiä lapsia on ystävällinen aikuinen L.R. Knost</vt:lpstr>
      <vt:lpstr>Vanhemmuuden ilo</vt:lpstr>
      <vt:lpstr>PowerPoint Presentation</vt:lpstr>
      <vt:lpstr>PowerPoint Presentation</vt:lpstr>
      <vt:lpstr>PowerPoint Presentation</vt:lpstr>
      <vt:lpstr>Positiivisen vanhemmuuden viisi pilaria ilo olla yhdessä- positiivisen vanhemmuuden voima Tiia Trogen</vt:lpstr>
      <vt:lpstr>Yhteys on tärkeintä</vt:lpstr>
      <vt:lpstr>Kaksisuuntainen kunnioitus</vt:lpstr>
      <vt:lpstr>PowerPoint Presentation</vt:lpstr>
      <vt:lpstr>Enemmän ennakointia, vähemmän reagointia</vt:lpstr>
      <vt:lpstr>Empaattinen johtaja</vt:lpstr>
      <vt:lpstr>Positiiviset rajat luovat turvaa</vt:lpstr>
      <vt:lpstr>Lue artikkeli ja peilaa lukemaasi tämän päivän vanhemmuuden iloihin ja murheisiin </vt:lpstr>
      <vt:lpstr>Vanhemmuuden valtit –  Ensi- ja turvakotien liitto</vt:lpstr>
      <vt:lpstr>Vanhemmuuden valtit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510</cp:revision>
  <dcterms:created xsi:type="dcterms:W3CDTF">2022-09-27T05:18:12Z</dcterms:created>
  <dcterms:modified xsi:type="dcterms:W3CDTF">2022-10-05T07:29:56Z</dcterms:modified>
</cp:coreProperties>
</file>