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7c1e2fb7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7c1e2fb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7c1e2fb7f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7c1e2fb7f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7c1e2fb7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7c1e2fb7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7c1e2fb7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7c1e2fb7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7c1e2fb7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7c1e2fb7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7c1e2fb7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7c1e2fb7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Ukrainan sota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Nostoja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Karjaan lukio - Jyrki K. Outinen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elokuu 2025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Aikajanaa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20.2.14 Venäjä liittää Krimin itseensä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Huhtikuu 2014 Ve-tukemat separatistit julistavat Donetskin ja Luhanskin alueet itsenäisiksi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2021 lopulla Ve alkaa mobisoinnin ja painostaa enemmän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24.2.22: Ve hyökkää Ukrainaan, Ukr mobilisoi, YK:n turvallisuusneuvosto hylkää päätöslauselman rauhasta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Maaliskuu 2022: Ukr pakottaa Ve vetäytymään Kiyivin läheltä ja keskittymään Itä-Ukr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Huhtikuu 2022: Mariupol menetetään Ve:lle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/>
              <a:t>Syyskuu 2022: Ve tekee valloittamilla alueillaan vale-referendumit, että väestö muka haluaa liittyä Ve:ään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Toukokuu 2023: Wagner-palkka-armeija valtaa Bahmutin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Kesäkuu 2023: Ukr vastahyökkäys (mm. Kharkiv) valtaa takaisin joitakin alueita vähän, rintamat asemasotaan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24.6.24: Wagner-joukkojen kapina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Elokuu 2024: Ukr hyökkää Ve puolelle Kurskin alueelle ven joukkojen selustaan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Syksy 2024: P-Kor joukkoja Ve joukoissa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2025 alkupuoli: Ve etenee hitaasti kylä kylältä, Ukr vaikeuksissa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Keskeisiä seikkoja sodasta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Ve:n sotarikokset, siivilien massiiviset kärsimykset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Ukr pakolaisia 6,8 miljoonaa (2025 tilanne)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sodankäynnin muutos: dronet, kybersodankäynti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väsytyssota, Ve ei välitä tappioista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tykistön ja ohjusten käyttö varsinkin Ve puolelta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molemmilla sotataktiikan itäeurooppalainen kömpelyys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vierastaistelijat molemmilla puolilla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Ve terrorismi maailmalla, “hybridioperaatiot” (myös Suomessa), Ve mafiavaltio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antiikkiaseidenkin käyttö, improvisointi, esim. halvat dronet tuhoaa superkalliita panssarivaunuja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Taloudellisia aspekteja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8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maailmantalouden tahallinen sekoittaminen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inflaatio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Suomen talous suurissa vaikeuksissa, alueellisesti Itä-Suomessa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talouspakotteet ei tehoa Venäjään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monet yhtiöt salaa tai avoimesti bisneksissä Ve kanssa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Kiina auttaa Venäjää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aseteollisuuden noususuhdanne kaikkialla maailmassa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Ukrainan talous romahtamassa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Ve talous vaikeuksissa, mutta Putin ei välitä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USA:n mineraalisopimus Ukr kanssa (Ve:n havittelemat resurssit)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Vaikutus kansainväliselle järjestelmälle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YK:n rappio, sopimusvaraisen kv. järjestelmän kriisi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häikäilemättömän ekspansiivisen suurvalta-egoismin yleistyminen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myös USA:ssa (Trump)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Onko Anchorage uusi München?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Valtioiden jakautuminen diktatuurimaiden kannattajiin ja vastustajiin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Luottamus kansainvälisiin järjestöihin, kollektiiviseen turvallisuuteen heikentynyt: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Mm. NATO heikentynyt, vaikka mm Suomi ja Ruotsi liittyivät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151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Lähteitä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723800"/>
            <a:ext cx="8520600" cy="41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Kattavimman up-to-date analyysin Ukrainan sodasta antaa mm. tubettaja “Perun”.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Myös tubettaja “Military &amp; History” sisältää tarkkoja katsauksia.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Sota synnyttää jatkuvasti raportteja, uutisia, dokumentteja (esim. Yle, BBC ym.)Tieteellisiä tutkimuksia tehdään paljon.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M</a:t>
            </a:r>
            <a:r>
              <a:rPr lang="fi"/>
              <a:t>elvin, Neil. "Nationalist and Imperial Thinking Define Putin's Vision for Russia". Royal United Services Institute. (nettiaineisto) Archived from the original on 25 May 2025. Retrieved 15 December 2024.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McGlynn, Jade (23 April 2024). "Russia Is Committing Cultural Genocide in Ukraine". Foreign Policy. Retrieved 4 July 2024.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Kazdobina, Julia; Hedenskog, Jakob; Umland, Andreas (17 July 2024). "How the West Misunderstood Moscow in Ukraine". Foreign Policy. Retrieved 25 March 2025.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Financing the Russian War Economy (PDF) (Report). Stockholm Institute of Transition Economics (SITE). April 2025. Retrieved 18 July 2025.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"Damaged cultural sites in Ukraine verified by UNESCO". UNESCO. Archived from the original on 25 April 2025. Retrieved 25 April 2025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/>
              <a:t>Ramani, Samuel (13 April 2023). Putin's War on Ukraine: Russia's Campaign for Global Counter-Revolution. Hurst Publishers.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/>
              <a:t>Wallensteen, Peter (2023). Understanding Conflict Resolution. Los Angeles: SAGE. [www-asiakirja]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