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56B0-BA0D-4DF6-AC39-8FE4C503C7AD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36930-906E-4D2E-9923-CC50167DB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357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56B0-BA0D-4DF6-AC39-8FE4C503C7AD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36930-906E-4D2E-9923-CC50167DB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4063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56B0-BA0D-4DF6-AC39-8FE4C503C7AD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36930-906E-4D2E-9923-CC50167DB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2961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56B0-BA0D-4DF6-AC39-8FE4C503C7AD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36930-906E-4D2E-9923-CC50167DB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5518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56B0-BA0D-4DF6-AC39-8FE4C503C7AD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36930-906E-4D2E-9923-CC50167DB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7124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56B0-BA0D-4DF6-AC39-8FE4C503C7AD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36930-906E-4D2E-9923-CC50167DB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70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56B0-BA0D-4DF6-AC39-8FE4C503C7AD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36930-906E-4D2E-9923-CC50167DB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0855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56B0-BA0D-4DF6-AC39-8FE4C503C7AD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36930-906E-4D2E-9923-CC50167DB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481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56B0-BA0D-4DF6-AC39-8FE4C503C7AD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36930-906E-4D2E-9923-CC50167DB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4937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56B0-BA0D-4DF6-AC39-8FE4C503C7AD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36930-906E-4D2E-9923-CC50167DB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6879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56B0-BA0D-4DF6-AC39-8FE4C503C7AD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36930-906E-4D2E-9923-CC50167DB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5989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B56B0-BA0D-4DF6-AC39-8FE4C503C7AD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36930-906E-4D2E-9923-CC50167DB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158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3048000" y="1166843"/>
            <a:ext cx="6096000" cy="92332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dirty="0" smtClean="0"/>
              <a:t> W101 Kerro säästä</a:t>
            </a:r>
          </a:p>
          <a:p>
            <a:endParaRPr lang="fi-FI" dirty="0" smtClean="0"/>
          </a:p>
          <a:p>
            <a:r>
              <a:rPr lang="fi-FI" dirty="0" smtClean="0"/>
              <a:t>Mitä seuraavat symbolit kertovat säästä? Kirjoita lauseita englanniksi. Muista myös välimerkit ja isot kirjaimet.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r>
              <a:rPr lang="fi-FI" dirty="0" smtClean="0"/>
              <a:t>1. </a:t>
            </a:r>
            <a:r>
              <a:rPr lang="fi-FI" dirty="0" err="1" smtClean="0"/>
              <a:t>It’s</a:t>
            </a:r>
            <a:r>
              <a:rPr lang="fi-FI" dirty="0" smtClean="0"/>
              <a:t>____________________________________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r>
              <a:rPr lang="fi-FI" dirty="0" smtClean="0"/>
              <a:t>2. _______________________________________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3. ________________________________________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r>
              <a:rPr lang="fi-FI" dirty="0" smtClean="0"/>
              <a:t>4. ________________________________________</a:t>
            </a:r>
          </a:p>
          <a:p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5</a:t>
            </a:r>
          </a:p>
          <a:p>
            <a:endParaRPr lang="fi-FI" dirty="0" smtClean="0"/>
          </a:p>
          <a:p>
            <a:r>
              <a:rPr lang="fi-FI" dirty="0" smtClean="0"/>
              <a:t>6 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3052" y="2320983"/>
            <a:ext cx="952500" cy="95250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3754841"/>
            <a:ext cx="990600" cy="561975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7634" y="4798174"/>
            <a:ext cx="990600" cy="7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944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1809938"/>
            <a:ext cx="993734" cy="445047"/>
          </a:xfrm>
          <a:prstGeom prst="rect">
            <a:avLst/>
          </a:prstGeom>
        </p:spPr>
      </p:pic>
      <p:sp>
        <p:nvSpPr>
          <p:cNvPr id="4" name="Suorakulmio 3"/>
          <p:cNvSpPr/>
          <p:nvPr/>
        </p:nvSpPr>
        <p:spPr>
          <a:xfrm>
            <a:off x="3048000" y="2690336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dirty="0" smtClean="0"/>
              <a:t>4. _________________________________________________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5. _________________________________________________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6. </a:t>
            </a:r>
            <a:r>
              <a:rPr lang="fi-FI" dirty="0" err="1" smtClean="0"/>
              <a:t>There</a:t>
            </a:r>
            <a:r>
              <a:rPr lang="fi-FI" dirty="0" smtClean="0"/>
              <a:t>____________________________________________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1134" y="3050337"/>
            <a:ext cx="990600" cy="790575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4491903"/>
            <a:ext cx="990600" cy="8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016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Laajakuva</PresentationFormat>
  <Paragraphs>43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Toikka Hanna</dc:creator>
  <cp:lastModifiedBy>Toikka Hanna</cp:lastModifiedBy>
  <cp:revision>1</cp:revision>
  <dcterms:created xsi:type="dcterms:W3CDTF">2020-05-04T11:32:58Z</dcterms:created>
  <dcterms:modified xsi:type="dcterms:W3CDTF">2020-05-04T11:33:32Z</dcterms:modified>
</cp:coreProperties>
</file>