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4" r:id="rId5"/>
    <p:sldId id="367" r:id="rId6"/>
    <p:sldId id="369" r:id="rId7"/>
    <p:sldId id="370" r:id="rId8"/>
    <p:sldId id="377" r:id="rId9"/>
    <p:sldId id="379" r:id="rId10"/>
    <p:sldId id="376" r:id="rId11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9A0"/>
    <a:srgbClr val="2A4F6E"/>
    <a:srgbClr val="C1CE78"/>
    <a:srgbClr val="676E25"/>
    <a:srgbClr val="B2BE3E"/>
    <a:srgbClr val="08306D"/>
    <a:srgbClr val="3A9B54"/>
    <a:srgbClr val="DC2352"/>
    <a:srgbClr val="F176FE"/>
    <a:srgbClr val="198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42" autoAdjust="0"/>
    <p:restoredTop sz="94789"/>
  </p:normalViewPr>
  <p:slideViewPr>
    <p:cSldViewPr snapToGrid="0" snapToObjects="1">
      <p:cViewPr varScale="1">
        <p:scale>
          <a:sx n="93" d="100"/>
          <a:sy n="93" d="100"/>
        </p:scale>
        <p:origin x="208" y="7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23.4.2024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23.4.2024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3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FAD36C3-A909-C645-A89F-FDA943847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7048C-AF3C-944B-B878-AD03731FE0C5}" type="slidenum">
              <a:rPr lang="fi-FI" altLang="fi-FI" sz="1200" b="0" smtClean="0"/>
              <a:pPr/>
              <a:t>7</a:t>
            </a:fld>
            <a:endParaRPr lang="fi-FI" altLang="fi-FI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FE9254F-1FB1-0144-9AB3-FC66259A6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237ABF-5B13-AB46-A9A2-D2BA34D8C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06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3B96-58CA-2F49-AE74-929E8E47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79C5-8ACA-2E40-84BF-6C7E262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FE9A-1F20-204E-A9D7-54390F8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A157-24F2-5B44-85E2-35FC169605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5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23.4.2024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23.4.2024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23.4.2024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tena.fi/kirjat/ottaisin-mieluummin-poni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878774" cy="2386361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Piirrosanimaatio</a:t>
            </a:r>
            <a:r>
              <a:rPr lang="en-US" dirty="0">
                <a:latin typeface="Gill Sans MT" panose="020B0502020104020203" pitchFamily="34" charset="77"/>
              </a:rPr>
              <a:t> Taiko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ANTTI LOKKA 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49698" y="-1084535"/>
            <a:ext cx="16985541" cy="7942535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D7513CB5-1922-E643-A606-AEA11E271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661" y="154380"/>
            <a:ext cx="6068659" cy="6427732"/>
          </a:xfr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-380010"/>
            <a:ext cx="12119675" cy="201880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KUVATAITEESSA </a:t>
            </a:r>
            <a:b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– laajasta  tekstikäsityksestä </a:t>
            </a:r>
            <a:b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kulttuuriseen  moninaisuuteen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2018805"/>
            <a:ext cx="11535905" cy="483919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96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96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96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96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96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96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96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96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9600" dirty="0">
                <a:latin typeface="Century Gothic" panose="020B0502020202020204" pitchFamily="34" charset="0"/>
                <a:ea typeface="Osaka" charset="-128"/>
              </a:rPr>
              <a:t>Monitaiteisuus ja kuvataiteen rooli </a:t>
            </a:r>
            <a:r>
              <a:rPr lang="fi-FI" altLang="fi-FI" sz="9600" dirty="0" err="1">
                <a:latin typeface="Century Gothic" panose="020B0502020202020204" pitchFamily="34" charset="0"/>
                <a:ea typeface="Osaka" charset="-128"/>
              </a:rPr>
              <a:t>opetuksessassa</a:t>
            </a:r>
            <a:endParaRPr lang="fi-FI" altLang="fi-FI" sz="96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6" name="Kuva 5" descr="Kuva, joka sisältää kohteen taide, pimeys, valo, laser&#10;&#10;Kuvaus luotu automaattisesti">
            <a:extLst>
              <a:ext uri="{FF2B5EF4-FFF2-40B4-BE49-F238E27FC236}">
                <a16:creationId xmlns:a16="http://schemas.microsoft.com/office/drawing/2014/main" id="{4433089C-092A-DCA2-41EA-F2F4D9B4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950" y="3910090"/>
            <a:ext cx="2145050" cy="2375659"/>
          </a:xfrm>
          <a:prstGeom prst="rect">
            <a:avLst/>
          </a:prstGeom>
        </p:spPr>
      </p:pic>
      <p:pic>
        <p:nvPicPr>
          <p:cNvPr id="4" name="Kuva 3" descr="Kuva, joka sisältää kohteen pyörä, henkilö, vaate, puku&#10;&#10;Kuvaus luotu automaattisesti">
            <a:extLst>
              <a:ext uri="{FF2B5EF4-FFF2-40B4-BE49-F238E27FC236}">
                <a16:creationId xmlns:a16="http://schemas.microsoft.com/office/drawing/2014/main" id="{8D65F378-92FE-5DDF-532A-76B026A2F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018" y="-18888"/>
            <a:ext cx="5430982" cy="38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0287000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rgbClr val="C1CE78"/>
                </a:solidFill>
                <a:latin typeface="Century Gothic" panose="020B0502020202020204" pitchFamily="34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rgbClr val="C1CE78"/>
                </a:solidFill>
                <a:latin typeface="Century Gothic" panose="020B0502020202020204" pitchFamily="34" charset="0"/>
                <a:cs typeface="Century Gothic" charset="0"/>
              </a:rPr>
            </a:br>
            <a:r>
              <a:rPr lang="fi-FI" sz="4000" dirty="0">
                <a:solidFill>
                  <a:srgbClr val="C1CE78"/>
                </a:solidFill>
                <a:latin typeface="Century Gothic" panose="020B0502020202020204" pitchFamily="34" charset="0"/>
                <a:cs typeface="Century Gothic" charset="0"/>
              </a:rPr>
              <a:t>MEDIALUENNASSA</a:t>
            </a:r>
            <a:r>
              <a:rPr lang="fi-FI" sz="2400" dirty="0">
                <a:solidFill>
                  <a:srgbClr val="C1CE78"/>
                </a:solidFill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82030"/>
            <a:ext cx="11599101" cy="5149498"/>
          </a:xfrm>
        </p:spPr>
        <p:txBody>
          <a:bodyPr>
            <a:normAutofit fontScale="250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9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9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</a:t>
            </a: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Perustuviin menetelmiin. </a:t>
            </a: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Ilmaisukeinojen hallintaa ja genrejen=</a:t>
            </a:r>
          </a:p>
          <a:p>
            <a:pPr marL="514350" indent="-514350" algn="l"/>
            <a:r>
              <a:rPr lang="fi-FI" altLang="fi-FI" sz="9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tuntea.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5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5600" dirty="0" err="1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ähde</a:t>
            </a:r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: Antero Salminen, Pääjalkainen 2005, Helena </a:t>
            </a:r>
          </a:p>
          <a:p>
            <a:pPr marL="514350" indent="-514350" algn="l"/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5600" dirty="0" err="1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5600" dirty="0" err="1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5600" dirty="0" err="1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5600" dirty="0" err="1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5600" dirty="0">
                <a:solidFill>
                  <a:srgbClr val="4C39A0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1" y="0"/>
            <a:ext cx="6538328" cy="60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74" y="1"/>
            <a:ext cx="9021582" cy="1253066"/>
          </a:xfrm>
        </p:spPr>
        <p:txBody>
          <a:bodyPr>
            <a:normAutofit/>
          </a:bodyPr>
          <a:lstStyle/>
          <a:p>
            <a:r>
              <a:rPr lang="en-US" altLang="fi-FI" dirty="0">
                <a:solidFill>
                  <a:srgbClr val="4C39A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LÄMMITTELYTEHTÄVÄ KIELIPAINOTTEINEN TAIDEMEEMI </a:t>
            </a:r>
            <a:r>
              <a:rPr lang="mr-IN" altLang="fi-FI" sz="1800" dirty="0">
                <a:solidFill>
                  <a:srgbClr val="4C39A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fi-FI" sz="1800" dirty="0">
                <a:solidFill>
                  <a:srgbClr val="4C39A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solidFill>
                  <a:srgbClr val="4C39A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tehdään</a:t>
            </a:r>
            <a:r>
              <a:rPr lang="en-US" altLang="fi-FI" sz="1800" dirty="0">
                <a:solidFill>
                  <a:srgbClr val="4C39A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 23.4.  </a:t>
            </a:r>
            <a:r>
              <a:rPr lang="en-US" altLang="fi-FI" sz="1800" dirty="0" err="1">
                <a:solidFill>
                  <a:srgbClr val="4C39A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demolla</a:t>
            </a:r>
            <a:endParaRPr lang="en-US" altLang="fi-FI" sz="1800" dirty="0">
              <a:solidFill>
                <a:srgbClr val="4C39A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23.4.2024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126905-03E6-9143-5730-F9963DA4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15095"/>
            <a:ext cx="10972800" cy="2886759"/>
          </a:xfrm>
        </p:spPr>
        <p:txBody>
          <a:bodyPr/>
          <a:lstStyle/>
          <a:p>
            <a:endParaRPr lang="fi-FI" dirty="0">
              <a:solidFill>
                <a:srgbClr val="F1563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b="1" dirty="0">
              <a:solidFill>
                <a:srgbClr val="F1563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dirty="0">
              <a:solidFill>
                <a:srgbClr val="F1563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2A4F6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https://atena.fi/kirjat/ottaisin-mieluummin-ponin</a:t>
            </a:r>
            <a:endParaRPr lang="fi-FI" dirty="0">
              <a:solidFill>
                <a:srgbClr val="2A4F6E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6413A86-89D7-2EEA-20A5-E72DADA1A0C2}"/>
              </a:ext>
            </a:extLst>
          </p:cNvPr>
          <p:cNvSpPr txBox="1"/>
          <p:nvPr/>
        </p:nvSpPr>
        <p:spPr>
          <a:xfrm>
            <a:off x="878774" y="2398816"/>
            <a:ext cx="9196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Gill Sans MT" panose="020B0502020104020203" pitchFamily="34" charset="77"/>
              </a:rPr>
              <a:t>KÄY KATSOMASSA ALLAOLEVA LINKIN NÄYTELUKU – KÄYDÄÄN KESKUSTELU</a:t>
            </a:r>
          </a:p>
          <a:p>
            <a:r>
              <a:rPr lang="fi-FI" sz="2000" dirty="0">
                <a:latin typeface="Gill Sans MT" panose="020B0502020104020203" pitchFamily="34" charset="77"/>
              </a:rPr>
              <a:t>JA KOMMENTOIDAAN KUVAN JA TEKSTI SUHDETTA TOISIINSA SEKÄ</a:t>
            </a:r>
          </a:p>
          <a:p>
            <a:r>
              <a:rPr lang="fi-FI" sz="2000" dirty="0">
                <a:latin typeface="Gill Sans MT" panose="020B0502020104020203" pitchFamily="34" charset="77"/>
              </a:rPr>
              <a:t>KIELIPEDAGOKIIKAN ja TAITEEN TUNTEMUKSEN SUHDETTA TOISIINSA</a:t>
            </a:r>
          </a:p>
        </p:txBody>
      </p:sp>
    </p:spTree>
    <p:extLst>
      <p:ext uri="{BB962C8B-B14F-4D97-AF65-F5344CB8AC3E}">
        <p14:creationId xmlns:p14="http://schemas.microsoft.com/office/powerpoint/2010/main" val="63618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86BF0CD-0FA4-9740-BA6E-BEC69045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EB67217-B226-2B45-864E-023C4F9A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37F4A76-8B4B-BF48-9A00-6CD7C9B0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7689"/>
            <a:ext cx="10972800" cy="592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676E25"/>
                </a:solidFill>
                <a:latin typeface="Impact" panose="020B0806030902050204" pitchFamily="34" charset="0"/>
              </a:rPr>
              <a:t>	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4C8C525-53D8-4B45-A207-74694D95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A52989-09A7-164A-AAC5-68025985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9" y="-5785"/>
            <a:ext cx="12266477" cy="71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9F29BAA-E771-8B46-8DE1-28BE822D9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0279064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fi-FI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r>
              <a:rPr lang="fi-FI" sz="4000" dirty="0">
                <a:solidFill>
                  <a:srgbClr val="00B050"/>
                </a:solidFill>
                <a:latin typeface="Century Gothic" panose="020B0502020202020204" pitchFamily="34" charset="0"/>
                <a:cs typeface="Century Gothic"/>
              </a:rPr>
              <a:t>PIIRROSANIMAATIO ”ilmiö liikkeelle”</a:t>
            </a:r>
            <a:br>
              <a:rPr lang="fi-FI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br>
              <a:rPr lang="fi-FI" sz="28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fi-FI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7EC27C8-A021-B34D-AE8B-FC3EB9A93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506536"/>
            <a:ext cx="10858500" cy="458946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iPad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tai Android: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FlipaClip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, mobiililaite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keskeiset toiminnot käydään tarvittaessa yhteisesti läpi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äänen tuottamiseen muutkin laitteet/mahdollisuudet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paljon piirroksia…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max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 5 sekuntia 8-12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framea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/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sec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alku- ja lopputekstit &amp; tekijätiedot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ensin IDEA, sitten synopsis</a:t>
            </a:r>
            <a:r>
              <a:rPr lang="mr-IN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…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liittyy valittuun ilmiöön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Palautus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Pedanetin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kansioon demon aikana.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492A1B6D-AA9B-C647-B7D3-BB09520E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596" y="201613"/>
            <a:ext cx="3764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4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ea typeface="ＭＳ Ｐゴシック" panose="020B0600070205080204" pitchFamily="34" charset="-128"/>
              </a:rPr>
              <a:t>                    </a:t>
            </a:r>
            <a:r>
              <a:rPr lang="fi-FI" altLang="fi-FI" sz="1400" dirty="0" err="1">
                <a:ea typeface="ＭＳ Ｐゴシック" panose="020B0600070205080204" pitchFamily="34" charset="-128"/>
              </a:rPr>
              <a:t>A.Lokka</a:t>
            </a:r>
            <a:r>
              <a:rPr lang="fi-FI" altLang="fi-FI" sz="1400" dirty="0">
                <a:ea typeface="ＭＳ Ｐゴシック" panose="020B0600070205080204" pitchFamily="34" charset="-128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3291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285</Words>
  <Application>Microsoft Macintosh PowerPoint</Application>
  <PresentationFormat>Laajakuva</PresentationFormat>
  <Paragraphs>85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20" baseType="lpstr">
      <vt:lpstr>ＭＳ Ｐゴシック</vt:lpstr>
      <vt:lpstr>ヒラギノ角ゴ Pro W3</vt:lpstr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Piirrosanimaatio Taiko  </vt:lpstr>
      <vt:lpstr>PowerPoint-esitys</vt:lpstr>
      <vt:lpstr>  MULTIMODAALISUUS  KUVATAITEESSA  – laajasta  tekstikäsityksestä  kulttuuriseen  moninaisuuteen      </vt:lpstr>
      <vt:lpstr> TULKINTA JA TUOTTAMINEN  MEDIALUENNASSA                                    2020 Antti Lokka  </vt:lpstr>
      <vt:lpstr>LÄMMITTELYTEHTÄVÄ KIELIPAINOTTEINEN TAIDEMEEMI – tehdään  23.4.  demolla</vt:lpstr>
      <vt:lpstr>PowerPoint-esitys</vt:lpstr>
      <vt:lpstr> PIIRROSANIMAATIO ”ilmiö liikkeelle”  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100</cp:revision>
  <dcterms:created xsi:type="dcterms:W3CDTF">2020-04-15T06:25:21Z</dcterms:created>
  <dcterms:modified xsi:type="dcterms:W3CDTF">2024-04-23T10:14:11Z</dcterms:modified>
  <cp:category/>
</cp:coreProperties>
</file>