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88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64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0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00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7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78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68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01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1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2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14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88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07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32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24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84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19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79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7636" y="2622135"/>
            <a:ext cx="7772400" cy="1780108"/>
          </a:xfrm>
        </p:spPr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i="1" dirty="0" smtClean="0">
                <a:solidFill>
                  <a:srgbClr val="FF0000"/>
                </a:solidFill>
              </a:rPr>
              <a:t>KL-REGAS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rgbClr val="FF0000"/>
                </a:solidFill>
              </a:rPr>
              <a:t>Henri. Pesonen</a:t>
            </a:r>
          </a:p>
          <a:p>
            <a:r>
              <a:rPr lang="fi-FI" i="1" dirty="0" smtClean="0">
                <a:solidFill>
                  <a:srgbClr val="FF0000"/>
                </a:solidFill>
              </a:rPr>
              <a:t>7,9-15,12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74" y="42177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5" name="Tekstiruutu 4"/>
          <p:cNvSpPr txBox="1"/>
          <p:nvPr/>
        </p:nvSpPr>
        <p:spPr>
          <a:xfrm>
            <a:off x="1676391" y="285293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Jatkoi rakensin </a:t>
            </a:r>
            <a:r>
              <a:rPr lang="fi-FI" dirty="0"/>
              <a:t>uuden kontin pohjaa ja </a:t>
            </a:r>
            <a:r>
              <a:rPr lang="fi-FI" dirty="0" smtClean="0"/>
              <a:t>n kontin täyttämistä  ja vaihdoin renkaita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8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7</a:t>
            </a:r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>
          <a:xfrm>
            <a:off x="5003800" y="569913"/>
            <a:ext cx="3006725" cy="518160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9552" y="2996952"/>
            <a:ext cx="4129604" cy="3158347"/>
          </a:xfrm>
        </p:spPr>
        <p:txBody>
          <a:bodyPr/>
          <a:lstStyle/>
          <a:p>
            <a:r>
              <a:rPr lang="fi-FI" dirty="0" smtClean="0"/>
              <a:t>Tällä viikolla olin pionittomissa purkamassa pannuja ja siivoamassa ja vaihdoin muutenkin renkaita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49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8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97891" y="3187037"/>
            <a:ext cx="4129604" cy="3158347"/>
          </a:xfrm>
        </p:spPr>
        <p:txBody>
          <a:bodyPr/>
          <a:lstStyle/>
          <a:p>
            <a:r>
              <a:rPr lang="fi-FI" dirty="0" smtClean="0"/>
              <a:t>Tällä viikolla en kerennyt tehdä muuta kuin vaihdoin pelkästään renkaita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43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9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Tällä viikolla rullasin muumio rullia ja vaihdoin renkaita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83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10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Tällä viikolla  vaihdoin renkaita kun satoi lunta ja oli tiet jäässä niin ihmiset vaihtoivat paljon renkaita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7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11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fi-FI" dirty="0">
                <a:solidFill>
                  <a:prstClr val="black"/>
                </a:solidFill>
              </a:rPr>
              <a:t>Vaihdoin renkaita ja olin pinottamassa pussittamassa rekanrenkaita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2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12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74666" y="2780928"/>
            <a:ext cx="4129604" cy="3158347"/>
          </a:xfrm>
        </p:spPr>
        <p:txBody>
          <a:bodyPr/>
          <a:lstStyle/>
          <a:p>
            <a:r>
              <a:rPr lang="fi-FI" dirty="0" smtClean="0"/>
              <a:t>Olin pinottamassa renkaita ja pussittamassa niitä  ja vaihtamassa auton renkaita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2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Rekan renkaitten peseminen painepesurilla</a:t>
            </a:r>
          </a:p>
          <a:p>
            <a:r>
              <a:rPr lang="fi-FI" dirty="0" smtClean="0"/>
              <a:t>Minä opin päällystämään renkaita paremmin</a:t>
            </a:r>
          </a:p>
          <a:p>
            <a:r>
              <a:rPr lang="fi-FI" dirty="0" smtClean="0"/>
              <a:t>Ongelmia ei jakson aikana ollut</a:t>
            </a:r>
          </a:p>
          <a:p>
            <a:r>
              <a:rPr lang="fi-FI" dirty="0" smtClean="0"/>
              <a:t>Sain  ohjausta/apua kun tarvitsin</a:t>
            </a:r>
          </a:p>
          <a:p>
            <a:r>
              <a:rPr lang="fi-FI" dirty="0" smtClean="0"/>
              <a:t>Kyllä ala voisi kiinnostaa minua tuloisuudessa</a:t>
            </a:r>
          </a:p>
          <a:p>
            <a:r>
              <a:rPr lang="fi-FI" dirty="0" smtClean="0"/>
              <a:t>Käydä autoala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Olin työpaikka opiskelussa KL-Renkaassa  7,9-15,12</a:t>
            </a:r>
          </a:p>
          <a:p>
            <a:r>
              <a:rPr lang="fi-FI" dirty="0" smtClean="0"/>
              <a:t>Valitsin </a:t>
            </a:r>
            <a:r>
              <a:rPr lang="fi-FI" dirty="0"/>
              <a:t> </a:t>
            </a:r>
            <a:r>
              <a:rPr lang="fi-FI" dirty="0" smtClean="0"/>
              <a:t>työpaikan Koska ala kiinnostaa minua</a:t>
            </a:r>
            <a:endParaRPr lang="fi-FI" dirty="0"/>
          </a:p>
          <a:p>
            <a:r>
              <a:rPr lang="fi-FI" dirty="0" smtClean="0"/>
              <a:t>Ei oikene ollut oletuksia työ paikan suhteen kun olin siellä jo viime vuonna</a:t>
            </a:r>
          </a:p>
          <a:p>
            <a:r>
              <a:rPr lang="fi-FI" dirty="0" smtClean="0"/>
              <a:t>Haluan oppia enemmän renkaisiin liittyviä juttuja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KL-Rengas</a:t>
            </a:r>
          </a:p>
          <a:p>
            <a:pPr marL="379800" indent="-342900" defTabSz="457200">
              <a:spcAft>
                <a:spcPts val="600"/>
              </a:spcAft>
              <a:buClr>
                <a:srgbClr val="DADADA"/>
              </a:buClr>
              <a:buSzPct val="70000"/>
            </a:pPr>
            <a:r>
              <a:rPr lang="fi-FI" dirty="0" smtClean="0"/>
              <a:t>Yritys on perustettu vuonna 1998</a:t>
            </a:r>
          </a:p>
          <a:p>
            <a:r>
              <a:rPr lang="fi-FI" dirty="0" smtClean="0"/>
              <a:t>Alasinkatu 2</a:t>
            </a:r>
          </a:p>
          <a:p>
            <a:r>
              <a:rPr lang="fi-FI" dirty="0" smtClean="0"/>
              <a:t> Vaihdetaan renkaita ja päällystetään niitä</a:t>
            </a:r>
          </a:p>
          <a:p>
            <a:r>
              <a:rPr lang="fi-FI" dirty="0" smtClean="0"/>
              <a:t>Henkilökuntaan on 8</a:t>
            </a:r>
          </a:p>
          <a:p>
            <a:r>
              <a:rPr lang="fi-FI" dirty="0" smtClean="0"/>
              <a:t>Ammattinimikkeitä on :pomo, työn tekijät, myyjät </a:t>
            </a:r>
            <a:r>
              <a:rPr lang="fi-FI" dirty="0"/>
              <a:t> </a:t>
            </a:r>
            <a:r>
              <a:rPr lang="fi-FI" dirty="0" smtClean="0"/>
              <a:t>ja siivooja</a:t>
            </a:r>
            <a:endParaRPr lang="fi-FI" altLang="fi-FI" sz="20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Työtehtäväni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Tein jakson aikana paljon rengas hommia pesin renkaita ja              kannetiin talvirenkaita ylös varastoon.</a:t>
            </a: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Rekan renkaitten pesu oli hauskinta koska siinä sai olla ulkona ja se ei ollut hirmu raskasta. </a:t>
            </a:r>
          </a:p>
          <a:p>
            <a:r>
              <a:rPr lang="fi-FI" dirty="0" smtClean="0"/>
              <a:t>Lattioiden lakaiseminen ja roskisten tyhjentäminen oli perseestä.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>
          <a:xfrm>
            <a:off x="685332" y="2996952"/>
            <a:ext cx="3818467" cy="2421467"/>
          </a:xfrm>
        </p:spPr>
        <p:txBody>
          <a:bodyPr/>
          <a:lstStyle/>
          <a:p>
            <a:r>
              <a:rPr lang="fi-FI" dirty="0" smtClean="0"/>
              <a:t>Pesin aika paljon rekanrenkaita jotka olivat menossa päällystykseen ja pakkasin uutta vaunua joka täytetiin käytetyillä renkailla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09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1" b="26921"/>
          <a:stretch>
            <a:fillRect/>
          </a:stretch>
        </p:blipFill>
        <p:spPr>
          <a:xfrm>
            <a:off x="625104" y="476672"/>
            <a:ext cx="3779256" cy="3821008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>
          <a:xfrm>
            <a:off x="4814950" y="609600"/>
            <a:ext cx="4129604" cy="4259560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sz="2800" dirty="0" smtClean="0"/>
              <a:t>Viikko 2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Tällä viikolla rupesi tulemaan uusia talvirenkaita säilöön sesonkia varten joten laiteltiin niitä varastoon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2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071" r="280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Autoin renkaitten päällystyksessä ja jatkoin  käytettyjen renkaiden laitamista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5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pic>
        <p:nvPicPr>
          <p:cNvPr id="11" name="Kuvan paikkamerkki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2" name="Sisällön paikkamerkki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Tällä viikolla tein rengashommia ja kannoin rekan sisärenkaita uuten konttiin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39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>
            <a:fillRect/>
          </a:stretch>
        </p:blipFill>
        <p:spPr/>
      </p:pic>
      <p:sp>
        <p:nvSpPr>
          <p:cNvPr id="2" name="Sisällön paikkamerkki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Tällä viikolla kannoin mopon sisärenkaat ja ulkorenkaat samaan konttiin ja kasasin sinne hyllyn mihin laitoin ne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7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220</TotalTime>
  <Words>303</Words>
  <Application>Microsoft Office PowerPoint</Application>
  <PresentationFormat>Näytössä katseltava diaesitys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Tw Cen MT</vt:lpstr>
      <vt:lpstr>Pisara</vt:lpstr>
      <vt:lpstr>Hiekanpään koulu - Jopo TYÖPAIKKAOPISKELU  KL-REGAS</vt:lpstr>
      <vt:lpstr>Omat tavoitteet työpaikkajaksolta</vt:lpstr>
      <vt:lpstr>Työpaikan yleisesittely</vt:lpstr>
      <vt:lpstr>Työtehtäväni</vt:lpstr>
      <vt:lpstr>Viikko 1</vt:lpstr>
      <vt:lpstr>Viikko 2</vt:lpstr>
      <vt:lpstr>Viikko 3</vt:lpstr>
      <vt:lpstr>Viikko 4</vt:lpstr>
      <vt:lpstr>Viikko 5</vt:lpstr>
      <vt:lpstr>Viikko 6</vt:lpstr>
      <vt:lpstr>Viikko 7</vt:lpstr>
      <vt:lpstr>Viikko 8</vt:lpstr>
      <vt:lpstr>Viikko 9</vt:lpstr>
      <vt:lpstr>Viikko 10</vt:lpstr>
      <vt:lpstr>Viikko 11</vt:lpstr>
      <vt:lpstr>Viikko 12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Henri Pesonen</cp:lastModifiedBy>
  <cp:revision>31</cp:revision>
  <cp:lastPrinted>2014-12-17T10:38:59Z</cp:lastPrinted>
  <dcterms:created xsi:type="dcterms:W3CDTF">2014-12-15T09:08:56Z</dcterms:created>
  <dcterms:modified xsi:type="dcterms:W3CDTF">2017-12-18T07:14:18Z</dcterms:modified>
</cp:coreProperties>
</file>