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93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066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83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631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457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90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5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57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31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89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483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E2A0F-3A57-4577-A98C-9F6E954650AC}" type="datetimeFigureOut">
              <a:rPr lang="fi-FI" smtClean="0"/>
              <a:t>8.4.2022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1F737-98E2-4F42-A58C-D1D6DCC63D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109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4994" y="112169"/>
            <a:ext cx="9144000" cy="68902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Faasikaavio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8674" y="801189"/>
            <a:ext cx="11704320" cy="5817325"/>
          </a:xfrm>
        </p:spPr>
        <p:txBody>
          <a:bodyPr>
            <a:normAutofit/>
          </a:bodyPr>
          <a:lstStyle/>
          <a:p>
            <a:pPr marL="571500" indent="-571500" algn="l">
              <a:buFontTx/>
              <a:buChar char="-"/>
            </a:pPr>
            <a:r>
              <a:rPr lang="fi-FI" sz="3600" dirty="0" smtClean="0"/>
              <a:t>Lämpötila ja paine määräävät sen, missä faasissa</a:t>
            </a:r>
          </a:p>
          <a:p>
            <a:pPr algn="l"/>
            <a:r>
              <a:rPr lang="fi-FI" sz="3600" dirty="0"/>
              <a:t> </a:t>
            </a:r>
            <a:r>
              <a:rPr lang="fi-FI" sz="3600" dirty="0" smtClean="0"/>
              <a:t>    </a:t>
            </a:r>
            <a:r>
              <a:rPr lang="fi-FI" sz="3600" dirty="0" smtClean="0"/>
              <a:t>(olomuodossa) aine on.</a:t>
            </a:r>
            <a:endParaRPr lang="fi-FI" sz="3600" dirty="0" smtClean="0"/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Olomuodon muuttuessa aine on tasapainokäyrän olosuhteissa.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Ympäristön lämpötila ja paine määräävät sen, kummassa suunnassa olomuodon muutos tapahtuu.</a:t>
            </a:r>
          </a:p>
          <a:p>
            <a:pPr marL="571500" indent="-571500" algn="l">
              <a:buFontTx/>
              <a:buChar char="-"/>
            </a:pPr>
            <a:r>
              <a:rPr lang="fi-FI" sz="3600" b="1" dirty="0" smtClean="0"/>
              <a:t>Kolmoispisteen</a:t>
            </a:r>
            <a:r>
              <a:rPr lang="fi-FI" sz="3600" dirty="0" smtClean="0"/>
              <a:t> olosuhteissa kaikki faasit ovat tasapainossa, eli aine voi esiintyä kaikissa kolmessa olomuodossa yhtä aikaa.</a:t>
            </a:r>
          </a:p>
          <a:p>
            <a:pPr marL="571500" indent="-571500" algn="l">
              <a:buFontTx/>
              <a:buChar char="-"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94007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14994" y="112169"/>
            <a:ext cx="9144000" cy="68902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Faasikaavio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8674" y="801189"/>
            <a:ext cx="11704320" cy="5817325"/>
          </a:xfrm>
        </p:spPr>
        <p:txBody>
          <a:bodyPr>
            <a:normAutofit/>
          </a:bodyPr>
          <a:lstStyle/>
          <a:p>
            <a:pPr marL="571500" indent="-571500" algn="l">
              <a:buFontTx/>
              <a:buChar char="-"/>
            </a:pPr>
            <a:r>
              <a:rPr lang="fi-FI" sz="3600" dirty="0" smtClean="0"/>
              <a:t>Kriittistä pistettä korkeammissa lämpötiloissa aine ei enää nesteydy pelkästään painetta kasvattamalla.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Aine on tällöin kaasua.</a:t>
            </a:r>
          </a:p>
          <a:p>
            <a:pPr marL="571500" indent="-571500" algn="l">
              <a:buFontTx/>
              <a:buChar char="-"/>
            </a:pPr>
            <a:r>
              <a:rPr lang="fi-FI" sz="3600" dirty="0" smtClean="0"/>
              <a:t>Kriittistä pistettä alhaisemmissa lämpötiloissa ainetta sanotaan höyryksi. Höyry tiivistyy nesteeksi paineen kasvaessa tarpeeksi.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55049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86</Words>
  <Application>Microsoft Office PowerPoint</Application>
  <PresentationFormat>Laajakuva</PresentationFormat>
  <Paragraphs>10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Faasikaavio</vt:lpstr>
      <vt:lpstr>Faasikaavio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Faasikaavio</dc:title>
  <dc:creator>Mäkeläinen,Markku</dc:creator>
  <cp:lastModifiedBy>Mäkeläinen,Markku</cp:lastModifiedBy>
  <cp:revision>2</cp:revision>
  <dcterms:created xsi:type="dcterms:W3CDTF">2022-04-08T12:47:04Z</dcterms:created>
  <dcterms:modified xsi:type="dcterms:W3CDTF">2022-04-08T12:49:31Z</dcterms:modified>
</cp:coreProperties>
</file>