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301BB-6354-467E-8334-2F52538E97D5}" type="datetimeFigureOut">
              <a:rPr lang="fi-FI"/>
              <a:t>12.1.2016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AD626-0C9A-4F7B-B7AD-04BF43F140B0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2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AD626-0C9A-4F7B-B7AD-04BF43F140B0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0706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AD626-0C9A-4F7B-B7AD-04BF43F140B0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299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AD626-0C9A-4F7B-B7AD-04BF43F140B0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975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AD626-0C9A-4F7B-B7AD-04BF43F140B0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55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AD626-0C9A-4F7B-B7AD-04BF43F140B0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34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8535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94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74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87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373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27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fi-FI" dirty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21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23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28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861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48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85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92414"/>
            <a:ext cx="9144000" cy="1230040"/>
          </a:xfrm>
        </p:spPr>
        <p:txBody>
          <a:bodyPr/>
          <a:lstStyle/>
          <a:p>
            <a:r>
              <a:rPr lang="fi-FI" sz="5400"/>
              <a:t>Kivihiili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49274" y="1832774"/>
            <a:ext cx="9144000" cy="41464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600"/>
              <a:t>-Kivihiili on satoja miljoonia vuosia sitten syntynyt maakerroksen välissä puristuksessa olleista vanhoista kasveista.</a:t>
            </a:r>
            <a:endParaRPr lang="fi-FI" sz="3600" dirty="0"/>
          </a:p>
          <a:p>
            <a:r>
              <a:rPr lang="fi-FI" sz="3600"/>
              <a:t>-Se on myös eniten käytetty sähköntuotannon lähde.</a:t>
            </a:r>
            <a:endParaRPr lang="fi-FI" sz="3600" dirty="0"/>
          </a:p>
          <a:p>
            <a:r>
              <a:rPr lang="fi-FI" sz="3600"/>
              <a:t>-Se on maailman tärkein energianlähde öljyn jälkeen.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Kivihiilen käyttö maailmalla ja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sz="4000" dirty="0">
                <a:latin typeface="Calibri" charset="0"/>
              </a:rPr>
              <a:t>Kolmasosa maailman sähkötuotannosta ja viidesosa energian tarpeesta katetaan hiilellä </a:t>
            </a:r>
          </a:p>
          <a:p>
            <a:r>
              <a:rPr lang="fi-FI" sz="4000" dirty="0">
                <a:latin typeface="Calibri" charset="0"/>
              </a:rPr>
              <a:t>Suomessa kivihiiltä käytetään isoihin lauhde- ja kaukolämpövoimaloihin. </a:t>
            </a:r>
          </a:p>
          <a:p>
            <a:r>
              <a:rPr lang="fi-FI" sz="4000" dirty="0">
                <a:latin typeface="Calibri" charset="0"/>
              </a:rPr>
              <a:t>Kivihiiltä käytetään myös vähän teollisuudessa sähkön ja lämmön tuotannossa</a:t>
            </a:r>
          </a:p>
          <a:p>
            <a:r>
              <a:rPr lang="fi-FI" sz="4000" dirty="0">
                <a:latin typeface="Calibri" charset="0"/>
              </a:rPr>
              <a:t>Suomessa kivihiilen lauhdeosuus on noin 60%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9239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Osuus sähkön- ja lämmöntuotannossa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fi-FI" sz="4400"/>
              <a:t>hiilen primäärienergian osuus on vaihdellut vuosien saatossa.Energiakriisin jälkeen öljyn osuus on laskenut huomattavasti.Nykyään hiilen ossus on noin 10%.</a:t>
            </a:r>
            <a:endParaRPr lang="fi-FI" sz="4400" dirty="0"/>
          </a:p>
          <a:p>
            <a:r>
              <a:rPr lang="fi-FI" sz="4400"/>
              <a:t>Kivihiilellä tuoetun sähkön osuus on vaihdellut 11% ja 21%.</a:t>
            </a:r>
            <a:endParaRPr lang="fi-FI" sz="4400" dirty="0"/>
          </a:p>
          <a:p>
            <a:r>
              <a:rPr lang="fi-FI" sz="4400"/>
              <a:t>Kaukolämmön ja siihen liittyvän sähkön tuotannon kivihiilen osuus on vähentynyt 1990-luvun 40% noin 26%-27% välille.</a:t>
            </a:r>
            <a:endParaRPr lang="fi-FI" sz="4400" dirty="0"/>
          </a:p>
          <a:p>
            <a:r>
              <a:rPr lang="fi-FI" sz="4400"/>
              <a:t>Pohjoismaissa yleinen lauhdevoima eli pelkästään sähköä tuottava kapasiteetti vaihtelee merkittävästä vesivoimasta riippuen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67909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Ympäristönvaikutukset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i-FI" sz="3600"/>
              <a:t>Kun kivihiiltä poltetaan siitä syntyy hiilidioksidia joka vapautuu maan ilmakehään.</a:t>
            </a:r>
            <a:endParaRPr lang="fi-FI" sz="3600" dirty="0"/>
          </a:p>
          <a:p>
            <a:r>
              <a:rPr lang="fi-FI" sz="3600"/>
              <a:t>Kivihiililaitokset varustetaan polttoteknisillä savukaasun puhdistukseen perustuville päästöjen vähennystaktiikalla.</a:t>
            </a:r>
            <a:endParaRPr lang="fi-FI" sz="3600" dirty="0"/>
          </a:p>
          <a:p>
            <a:r>
              <a:rPr lang="fi-FI" sz="3600"/>
              <a:t>Suomessa käytetään Kivihiiltä tehokkaasti niin kuin sen sivutuotteita.</a:t>
            </a:r>
            <a:endParaRPr lang="fi-FI" sz="3600" dirty="0"/>
          </a:p>
          <a:p>
            <a:r>
              <a:rPr lang="fi-FI" sz="3600"/>
              <a:t>Hiilen poltossa ja puhdistuksessa syntyy sivutuotteita, eniten tuhkaa ja kipsiä. Niitä voi käyttää maisemarakennuksissa ja kipsilevytuotannossa.60% menee uusiokäyttöön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56765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Hankinta ja muuta tietoa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 sz="3600"/>
              <a:t>Nykykulutuksella hiiili kestää vielä 200 vuotta.</a:t>
            </a:r>
            <a:endParaRPr lang="fi-FI" sz="3600" dirty="0"/>
          </a:p>
          <a:p>
            <a:r>
              <a:rPr lang="fi-FI" sz="3600"/>
              <a:t>Pääosa Suomen kivihiilestä viimeaikaoina on ostettu Venäjältä ja Puolalta. Pienempiä määriä on tuotu Etelä-Afrikasta ja Indoneesiasta.</a:t>
            </a:r>
            <a:endParaRPr lang="fi-FI" sz="3600" dirty="0"/>
          </a:p>
          <a:p>
            <a:r>
              <a:rPr lang="fi-FI" sz="3600"/>
              <a:t>Kivihiilivarat ovat moninkertaistuneet muihin polttoaineisiin verrattuna.</a:t>
            </a:r>
            <a:endParaRPr lang="fi-FI" sz="3600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 sz="3600"/>
              <a:t>Kivihiilellä on polttoaineena etuina sen hyvä saatavuus ja kohtuullinen hinta. </a:t>
            </a:r>
            <a:endParaRPr lang="fi-FI" sz="3600" dirty="0"/>
          </a:p>
          <a:p>
            <a:r>
              <a:rPr lang="fi-FI" sz="3600"/>
              <a:t>Kivihiili lisää polttoainekilpailua Suomessa, sillä hiilen hintaa pidetään yleensä viitehintana.</a:t>
            </a:r>
            <a:endParaRPr lang="fi-FI" sz="3600" dirty="0"/>
          </a:p>
          <a:p>
            <a:r>
              <a:rPr lang="fi-FI" sz="3600"/>
              <a:t>Kivihiilen käyttö on taloudellinen tapa vastata pohjoismaisen vesivoiman tuotannon vaihteluille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7423208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0</TotalTime>
  <Words>0</Words>
  <Application>Microsoft Office PowerPoint</Application>
  <PresentationFormat>Laajakuva</PresentationFormat>
  <Paragraphs>0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View</vt:lpstr>
      <vt:lpstr>Kivihiili</vt:lpstr>
      <vt:lpstr>Kivihiilen käyttö maailmalla ja Suomessa</vt:lpstr>
      <vt:lpstr>Osuus sähkön- ja lämmöntuotannossa </vt:lpstr>
      <vt:lpstr>Ympäristönvaikutukset</vt:lpstr>
      <vt:lpstr>Hankinta ja muuta tietoa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Kivihiili</dc:title>
  <dc:creator/>
  <cp:lastModifiedBy/>
  <cp:revision>2</cp:revision>
  <dcterms:created xsi:type="dcterms:W3CDTF">2012-08-08T08:08:12Z</dcterms:created>
  <dcterms:modified xsi:type="dcterms:W3CDTF">2016-01-12T17:22:11Z</dcterms:modified>
</cp:coreProperties>
</file>