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61" r:id="rId6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EAD96-2641-4144-9F24-0B7A7EB933A0}" v="26" dt="2026-03-26T10:29:06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6EF093-96C2-A8EC-843C-F41B6AA1C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1841016-77C7-41EE-E512-A08DBAA0D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641592-4EEB-2586-9D83-2E6DAF8D3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6D55F7-89FE-CDF2-FA0D-735C8209B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773417-B209-075A-8A91-FB281521F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464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01A39C-F769-CCFE-758C-5D9ABCB10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FA34BC-59E4-DA0F-276E-72ED06600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9AEDD4E-938B-4F3B-6B39-13E7E2775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89402ED-119C-86A0-6F4B-21683AA4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6B5B9F-9947-AD09-4C98-4116EAC0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647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F7E568-0878-51DB-3542-C8D5748E4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BF2D085-93D1-6EE2-5F7E-8E13D9077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C589AEA-6F74-63E6-7972-BFADE197B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B87800-D562-4351-0B34-64B8E0BC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113196-7BB0-C2B7-BA4F-727B38599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62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31D4AC-9445-18A0-D905-C7CD5122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E1B967-A1AD-69CC-2640-3476AC666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F2AEA25-D4BD-9E64-1EBD-4E90C4097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860B5D6-2A12-099B-B6C4-01822F7DA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6CF9496-7290-1D34-12F7-90BB3C5F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FFE255-95BC-B4D6-74FE-31945678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50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0C273C-9D39-7A63-2325-CB788E1E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30E0C4D-BE83-730C-CC7E-005E43D75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99CF0A3-8C90-1073-61C9-74E4904C1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BAA0742-31C2-17E5-D7BF-2EAB024C9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AE0F8E-389A-87ED-805B-AA0A826A3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4F476D9-7B06-327C-47DD-2B02C64B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81C972A-1F3F-2A31-27A3-43B8F272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F005C3C-AEED-EA0C-71C6-6B7A3B2B7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19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1306AD-202F-339F-988C-AE6A52B9E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B1A13DF-1E95-B39A-99D5-9ABF0342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ED72D8D-8CA6-0387-F261-C5A03F374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FA0DDA3-81A1-76FE-521D-76E127246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401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1B0A505-46BB-583C-1E80-400453AA9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745604F-AC71-C3D1-4505-48AA23627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E8A2F49-1E24-DFCE-E884-D138FA579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950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6C6FF-E73B-2FF5-BA12-F9BA5CC5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81B566-7257-26A8-4B71-AB8A474C3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E846607-A7AA-21E9-D63A-A77DFC776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8C6F40-B29B-F6F2-01AF-001A14AF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A136B49-D5BC-0995-4797-DFF580701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0C9FFD3-8033-97BE-0055-EF6CEE1BD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692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6234FF-71CD-7095-339F-336A107D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FB2D5EE-E971-FE2B-8B8E-CD196B2074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B7A921-A47B-0128-BAD3-E56F6EEF5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EDC485-7AB4-A32B-3EEB-E209CCCF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6725EAA-BF49-5181-C8C6-E29E6F3C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8DC77FE-B496-2DB1-EDDC-FC384BE7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2506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63B8A8-E35A-8833-F0ED-7976904A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1C64637-8ACD-6BF2-7E90-C8D15A788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43B071-BAC6-FB76-5BE6-F3B38FCB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863667-01D2-A9A3-C5F5-0C9E1C034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529045-BBA0-4539-8A78-26FC6AF2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033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D6A5D0D-B006-5976-B13C-34A5CA8F2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86C745A-BF9D-506A-CC23-69CA0D45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CC5B12-1CEB-F0DE-0CCD-141FC24C2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EB8877-2F51-62FB-FCB5-750879BD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7395C6A-2577-03AD-F3A1-E63EB8B6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51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6953346-CCBB-AA0A-909A-9C055FEF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6825C9A-FBD1-BB28-0513-7E94944F7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744088-EF64-F5C2-C66B-A93EF307D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D52F47-2A27-47DF-BB9E-2052758C53F8}" type="datetimeFigureOut">
              <a:rPr lang="fi-FI" smtClean="0"/>
              <a:t>27.3.2026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D3F001-4193-305B-35D2-A3FB44B0C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B68527-A056-34C5-44A4-3C025DDEF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EBAAA-29E3-4E61-A24F-B0697CDA51C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36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F83CA6C5-3745-017A-B640-1D5D0B209375}"/>
              </a:ext>
            </a:extLst>
          </p:cNvPr>
          <p:cNvSpPr/>
          <p:nvPr/>
        </p:nvSpPr>
        <p:spPr>
          <a:xfrm>
            <a:off x="5165654" y="4747095"/>
            <a:ext cx="1818967" cy="75897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B04FCA0-67F1-39AE-0C2B-E2F97CAB5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fi-FI" sz="5400" dirty="0" err="1">
                <a:solidFill>
                  <a:schemeClr val="bg1"/>
                </a:solidFill>
              </a:rPr>
              <a:t>Tiatokilpailu</a:t>
            </a:r>
            <a:r>
              <a:rPr lang="fi-FI" sz="54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69F52C8-821B-4615-5F19-3EE50F902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0817" y="4872075"/>
            <a:ext cx="4508641" cy="1116414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chemeClr val="bg1"/>
                </a:solidFill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Aloita</a:t>
            </a:r>
            <a:endParaRPr lang="fi-FI" sz="3200" dirty="0">
              <a:solidFill>
                <a:schemeClr val="bg1"/>
              </a:solidFill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6" name="Kuva 5" descr="Kääritty todistus ääriviiva">
            <a:extLst>
              <a:ext uri="{FF2B5EF4-FFF2-40B4-BE49-F238E27FC236}">
                <a16:creationId xmlns:a16="http://schemas.microsoft.com/office/drawing/2014/main" id="{96A84416-C802-486E-E226-E138B8FDE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7916" y="1143866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03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8365BF2-6CCE-B4D9-7B2B-2165A77F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chemeClr val="bg1"/>
                </a:solidFill>
              </a:rPr>
              <a:t>Ohjeet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66913F-1C88-433B-0395-10EBCEAFF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 fontScale="92500" lnSpcReduction="10000"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Yhtä kysymystä varten tarvitset kolme diaa: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sz="1800" dirty="0">
                <a:solidFill>
                  <a:schemeClr val="bg1"/>
                </a:solidFill>
              </a:rPr>
              <a:t>Kysymys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sz="1800" dirty="0">
                <a:solidFill>
                  <a:schemeClr val="bg1"/>
                </a:solidFill>
              </a:rPr>
              <a:t>Oikein</a:t>
            </a:r>
          </a:p>
          <a:p>
            <a:pPr marL="971550" lvl="1" indent="-514350">
              <a:buFont typeface="+mj-lt"/>
              <a:buAutoNum type="arabicPeriod"/>
            </a:pPr>
            <a:r>
              <a:rPr lang="fi-FI" sz="1800" dirty="0">
                <a:solidFill>
                  <a:schemeClr val="bg1"/>
                </a:solidFill>
              </a:rPr>
              <a:t>Väärin</a:t>
            </a:r>
          </a:p>
          <a:p>
            <a:r>
              <a:rPr lang="fi-FI" sz="2400" dirty="0">
                <a:solidFill>
                  <a:schemeClr val="bg1"/>
                </a:solidFill>
              </a:rPr>
              <a:t>Lisää vastausvaihtoehtoon linkki </a:t>
            </a:r>
          </a:p>
          <a:p>
            <a:pPr lvl="1"/>
            <a:r>
              <a:rPr lang="fi-FI" sz="1800" dirty="0">
                <a:solidFill>
                  <a:schemeClr val="bg1"/>
                </a:solidFill>
              </a:rPr>
              <a:t>kirjoita hakukenttään ”toimintoasetukset” →  napsautettaessa → hyperlinkki → valitse oikea dia</a:t>
            </a:r>
          </a:p>
          <a:p>
            <a:r>
              <a:rPr lang="fi-FI" sz="2200" dirty="0">
                <a:solidFill>
                  <a:schemeClr val="bg1"/>
                </a:solidFill>
              </a:rPr>
              <a:t>Voit estää diojen ohittamisen</a:t>
            </a:r>
          </a:p>
          <a:p>
            <a:pPr lvl="1"/>
            <a:r>
              <a:rPr lang="fi-FI" sz="1800" dirty="0">
                <a:solidFill>
                  <a:schemeClr val="bg1"/>
                </a:solidFill>
              </a:rPr>
              <a:t>Diaesitys → Määritä… → Itsenäinen…</a:t>
            </a:r>
          </a:p>
          <a:p>
            <a:pPr lvl="1"/>
            <a:endParaRPr lang="fi-FI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2200" dirty="0">
                <a:solidFill>
                  <a:schemeClr val="bg1"/>
                </a:solidFill>
              </a:rPr>
              <a:t>**bonus: kysy tekoälyltä miten voisi toteuttaa pisteenlaskun VBA-skriptillä</a:t>
            </a:r>
          </a:p>
          <a:p>
            <a:pPr marL="514350" indent="-514350">
              <a:buFont typeface="+mj-lt"/>
              <a:buAutoNum type="arabicPeriod"/>
            </a:pPr>
            <a:endParaRPr lang="fi-FI" dirty="0">
              <a:solidFill>
                <a:schemeClr val="bg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Ryhmä 5">
            <a:extLst>
              <a:ext uri="{FF2B5EF4-FFF2-40B4-BE49-F238E27FC236}">
                <a16:creationId xmlns:a16="http://schemas.microsoft.com/office/drawing/2014/main" id="{7B42AA9E-8320-B39C-ED5F-460DD9A4AD48}"/>
              </a:ext>
            </a:extLst>
          </p:cNvPr>
          <p:cNvGrpSpPr/>
          <p:nvPr/>
        </p:nvGrpSpPr>
        <p:grpSpPr>
          <a:xfrm>
            <a:off x="6234868" y="5428766"/>
            <a:ext cx="1818967" cy="829840"/>
            <a:chOff x="9167383" y="4723214"/>
            <a:chExt cx="1818967" cy="829840"/>
          </a:xfrm>
        </p:grpSpPr>
        <p:sp>
          <p:nvSpPr>
            <p:cNvPr id="4" name="Suorakulmio: Pyöristetyt kulmat 3">
              <a:extLst>
                <a:ext uri="{FF2B5EF4-FFF2-40B4-BE49-F238E27FC236}">
                  <a16:creationId xmlns:a16="http://schemas.microsoft.com/office/drawing/2014/main" id="{8980152A-8A32-D93F-C0ED-1D40DC109DE7}"/>
                </a:ext>
              </a:extLst>
            </p:cNvPr>
            <p:cNvSpPr/>
            <p:nvPr/>
          </p:nvSpPr>
          <p:spPr>
            <a:xfrm>
              <a:off x="9167383" y="4723214"/>
              <a:ext cx="1818967" cy="75897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Alaotsikko 2">
              <a:extLst>
                <a:ext uri="{FF2B5EF4-FFF2-40B4-BE49-F238E27FC236}">
                  <a16:creationId xmlns:a16="http://schemas.microsoft.com/office/drawing/2014/main" id="{6BC90866-E843-BA63-E585-B2E9A8FB0392}"/>
                </a:ext>
              </a:extLst>
            </p:cNvPr>
            <p:cNvSpPr txBox="1">
              <a:spLocks/>
            </p:cNvSpPr>
            <p:nvPr/>
          </p:nvSpPr>
          <p:spPr>
            <a:xfrm>
              <a:off x="9273680" y="4848193"/>
              <a:ext cx="1600797" cy="7048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i-FI" sz="3200" dirty="0">
                  <a:solidFill>
                    <a:schemeClr val="bg1"/>
                  </a:solidFill>
                  <a:hlinkClick r:id="" action="ppaction://hlinkshowjump?jump=nextslide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Aloita</a:t>
              </a:r>
              <a:endParaRPr lang="fi-FI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6886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 365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81E5AE-425A-FD45-A6B9-8D2F14E9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fi-FI">
                <a:solidFill>
                  <a:schemeClr val="bg1"/>
                </a:solidFill>
              </a:rPr>
              <a:t>Kysymys 1</a:t>
            </a:r>
          </a:p>
        </p:txBody>
      </p:sp>
      <p:grpSp>
        <p:nvGrpSpPr>
          <p:cNvPr id="370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548" name="Freeform: Shape 370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4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76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719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720" name="Freeform: Shape 378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1" name="Freeform: Shape 379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2" name="Freeform: Shape 380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3" name="Freeform: Shape 381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4" name="Freeform: Shape 382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5" name="Freeform: Shape 384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6" name="Freeform: Shape 386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7" name="Freeform: Shape 392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8" name="Freeform: Shape 394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49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29" name="Sisällön paikkamerkki 2">
            <a:extLst>
              <a:ext uri="{FF2B5EF4-FFF2-40B4-BE49-F238E27FC236}">
                <a16:creationId xmlns:a16="http://schemas.microsoft.com/office/drawing/2014/main" id="{2C559E89-9B16-1299-316D-2F5824343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fi-FI" dirty="0" err="1">
                <a:solidFill>
                  <a:schemeClr val="bg1"/>
                </a:solidFill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Tää</a:t>
            </a:r>
            <a:r>
              <a:rPr lang="fi-FI" dirty="0">
                <a:solidFill>
                  <a:schemeClr val="bg1"/>
                </a:solidFill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 oikein</a:t>
            </a:r>
            <a:endParaRPr lang="fi-FI" dirty="0">
              <a:solidFill>
                <a:schemeClr val="bg1"/>
              </a:solidFill>
            </a:endParaRPr>
          </a:p>
          <a:p>
            <a:r>
              <a:rPr lang="fi-FI" dirty="0" err="1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Tää</a:t>
            </a:r>
            <a:r>
              <a:rPr lang="fi-FI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 väärin</a:t>
            </a:r>
            <a:endParaRPr lang="fi-FI" dirty="0">
              <a:solidFill>
                <a:schemeClr val="bg1"/>
              </a:solidFill>
            </a:endParaRPr>
          </a:p>
          <a:p>
            <a:r>
              <a:rPr lang="fi-FI" dirty="0" err="1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Tää</a:t>
            </a:r>
            <a:r>
              <a:rPr lang="fi-FI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on </a:t>
            </a:r>
            <a:r>
              <a:rPr lang="fi-FI" dirty="0" err="1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kans</a:t>
            </a:r>
            <a:r>
              <a:rPr lang="fi-FI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väärin</a:t>
            </a: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8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D45DB62-DB25-EDD8-C86B-353B31B4C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965580"/>
            <a:ext cx="5204489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Oikein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79F373-1A72-CA78-07BC-3107096F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680" y="4409960"/>
            <a:ext cx="4508641" cy="111641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Seuraava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kysymys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41671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DF980-2C29-7AD8-12A4-79122E78F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C36E17-E9EC-1947-749E-65360715F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409" y="895483"/>
            <a:ext cx="5786232" cy="3011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Väärin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meni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3D4F7A-AD02-147C-DE1D-93CF62A02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270" y="4142096"/>
            <a:ext cx="5338511" cy="105514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Seuraava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kysymys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  <a:hlinkClick r:id="" action="ppaction://hlinkshowjump?jump=nextslid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1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E0D2D1-724E-BD78-E72A-04A06603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fi-FI">
                <a:solidFill>
                  <a:schemeClr val="bg1"/>
                </a:solidFill>
              </a:rPr>
              <a:t>Kysymys 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8AE6A9-71C4-03CA-9224-51F080306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No </a:t>
            </a:r>
            <a:r>
              <a:rPr lang="fi-FI" dirty="0" err="1">
                <a:solidFill>
                  <a:schemeClr val="bg1"/>
                </a:solidFill>
              </a:rPr>
              <a:t>tähä</a:t>
            </a:r>
            <a:r>
              <a:rPr lang="fi-FI" dirty="0">
                <a:solidFill>
                  <a:schemeClr val="bg1"/>
                </a:solidFill>
              </a:rPr>
              <a:t> lisää </a:t>
            </a:r>
            <a:r>
              <a:rPr lang="fi-FI" dirty="0" err="1">
                <a:solidFill>
                  <a:schemeClr val="bg1"/>
                </a:solidFill>
              </a:rPr>
              <a:t>vaihtoehtoi</a:t>
            </a:r>
            <a:endParaRPr lang="fi-FI" dirty="0">
              <a:solidFill>
                <a:schemeClr val="bg1"/>
              </a:solidFill>
            </a:endParaRPr>
          </a:p>
          <a:p>
            <a:endParaRPr lang="fi-FI" dirty="0">
              <a:solidFill>
                <a:schemeClr val="bg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9205F1EF-8394-A72B-7B75-3EF292D19033}"/>
              </a:ext>
            </a:extLst>
          </p:cNvPr>
          <p:cNvSpPr txBox="1"/>
          <p:nvPr/>
        </p:nvSpPr>
        <p:spPr>
          <a:xfrm>
            <a:off x="7536167" y="5112852"/>
            <a:ext cx="22760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Palaa kysymykseen 1</a:t>
            </a:r>
          </a:p>
        </p:txBody>
      </p:sp>
    </p:spTree>
    <p:extLst>
      <p:ext uri="{BB962C8B-B14F-4D97-AF65-F5344CB8AC3E}">
        <p14:creationId xmlns:p14="http://schemas.microsoft.com/office/powerpoint/2010/main" val="2892173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Id xmlns="f7427850-3259-443f-8d12-2acba154224e" xsi:nil="true"/>
    <Invited_Teachers xmlns="f7427850-3259-443f-8d12-2acba154224e" xsi:nil="true"/>
    <FolderType xmlns="f7427850-3259-443f-8d12-2acba154224e" xsi:nil="true"/>
    <CultureName xmlns="f7427850-3259-443f-8d12-2acba154224e" xsi:nil="true"/>
    <Student_Groups xmlns="f7427850-3259-443f-8d12-2acba154224e">
      <UserInfo>
        <DisplayName/>
        <AccountId xsi:nil="true"/>
        <AccountType/>
      </UserInfo>
    </Student_Groups>
    <Is_Collaboration_Space_Locked xmlns="f7427850-3259-443f-8d12-2acba154224e" xsi:nil="true"/>
    <_activity xmlns="f7427850-3259-443f-8d12-2acba154224e" xsi:nil="true"/>
    <LMS_Mappings xmlns="f7427850-3259-443f-8d12-2acba154224e" xsi:nil="true"/>
    <NotebookType xmlns="f7427850-3259-443f-8d12-2acba154224e" xsi:nil="true"/>
    <Teachers xmlns="f7427850-3259-443f-8d12-2acba154224e">
      <UserInfo>
        <DisplayName/>
        <AccountId xsi:nil="true"/>
        <AccountType/>
      </UserInfo>
    </Teachers>
    <Students xmlns="f7427850-3259-443f-8d12-2acba154224e">
      <UserInfo>
        <DisplayName/>
        <AccountId xsi:nil="true"/>
        <AccountType/>
      </UserInfo>
    </Students>
    <Distribution_Groups xmlns="f7427850-3259-443f-8d12-2acba154224e" xsi:nil="true"/>
    <Templates xmlns="f7427850-3259-443f-8d12-2acba154224e" xsi:nil="true"/>
    <AppVersion xmlns="f7427850-3259-443f-8d12-2acba154224e" xsi:nil="true"/>
    <IsNotebookLocked xmlns="f7427850-3259-443f-8d12-2acba154224e" xsi:nil="true"/>
    <Owner xmlns="f7427850-3259-443f-8d12-2acba154224e">
      <UserInfo>
        <DisplayName/>
        <AccountId xsi:nil="true"/>
        <AccountType/>
      </UserInfo>
    </Owner>
    <Math_Settings xmlns="f7427850-3259-443f-8d12-2acba154224e" xsi:nil="true"/>
    <Has_Teacher_Only_SectionGroup xmlns="f7427850-3259-443f-8d12-2acba154224e" xsi:nil="true"/>
    <Invited_Students xmlns="f7427850-3259-443f-8d12-2acba154224e" xsi:nil="true"/>
    <DefaultSectionNames xmlns="f7427850-3259-443f-8d12-2acba154224e" xsi:nil="true"/>
    <Self_Registration_Enabled xmlns="f7427850-3259-443f-8d12-2acba154224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66E6B2602A3554C9D7365A59E80F8BF" ma:contentTypeVersion="40" ma:contentTypeDescription="Luo uusi asiakirja." ma:contentTypeScope="" ma:versionID="eb08c76cbc5d8f1111bdfc270c468eaf">
  <xsd:schema xmlns:xsd="http://www.w3.org/2001/XMLSchema" xmlns:xs="http://www.w3.org/2001/XMLSchema" xmlns:p="http://schemas.microsoft.com/office/2006/metadata/properties" xmlns:ns3="7981470a-38c0-45f3-9056-bd0c0faa64b6" xmlns:ns4="f7427850-3259-443f-8d12-2acba154224e" targetNamespace="http://schemas.microsoft.com/office/2006/metadata/properties" ma:root="true" ma:fieldsID="769861fff0a22a36dd9e393c506c3b71" ns3:_="" ns4:_="">
    <xsd:import namespace="7981470a-38c0-45f3-9056-bd0c0faa64b6"/>
    <xsd:import namespace="f7427850-3259-443f-8d12-2acba154224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1470a-38c0-45f3-9056-bd0c0faa64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27850-3259-443f-8d12-2acba1542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5" nillable="true" ma:displayName="Math Settings" ma:internalName="Math_Settings">
      <xsd:simpleType>
        <xsd:restriction base="dms:Text"/>
      </xsd:simpleType>
    </xsd:element>
    <xsd:element name="DefaultSectionNames" ma:index="2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7" nillable="true" ma:displayName="Is Collaboration Space Locked" ma:internalName="Is_Collaboration_Space_Locked">
      <xsd:simpleType>
        <xsd:restriction base="dms:Boolean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5" nillable="true" ma:displayName="_activity" ma:hidden="true" ma:internalName="_activity">
      <xsd:simpleType>
        <xsd:restriction base="dms:Note"/>
      </xsd:simpleType>
    </xsd:element>
    <xsd:element name="MediaServiceObjectDetectorVersions" ma:index="4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47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E20391-1C3C-426E-9B13-0B8326936886}">
  <ds:schemaRefs>
    <ds:schemaRef ds:uri="http://schemas.microsoft.com/office/2006/documentManagement/types"/>
    <ds:schemaRef ds:uri="f7427850-3259-443f-8d12-2acba154224e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7981470a-38c0-45f3-9056-bd0c0faa64b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63B52B4-F721-434B-8F25-9ECBE72E86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81470a-38c0-45f3-9056-bd0c0faa64b6"/>
    <ds:schemaRef ds:uri="f7427850-3259-443f-8d12-2acba15422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E1F009-034E-4E0D-98B8-D38984A651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82</Words>
  <Application>Microsoft Office PowerPoint</Application>
  <PresentationFormat>Laajakuva</PresentationFormat>
  <Paragraphs>25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Office-teema</vt:lpstr>
      <vt:lpstr>Tiatokilpailu!</vt:lpstr>
      <vt:lpstr>Ohjeet</vt:lpstr>
      <vt:lpstr>Kysymys 1</vt:lpstr>
      <vt:lpstr>Oikein!</vt:lpstr>
      <vt:lpstr>Väärin meni!</vt:lpstr>
      <vt:lpstr>Kysymys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Jaakola Janne Julius</dc:creator>
  <cp:lastModifiedBy>Jaakola Janne Julius</cp:lastModifiedBy>
  <cp:revision>2</cp:revision>
  <dcterms:created xsi:type="dcterms:W3CDTF">2026-03-20T12:56:25Z</dcterms:created>
  <dcterms:modified xsi:type="dcterms:W3CDTF">2026-03-27T10:51:52Z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0x010100466E6B2602A3554C9D7365A59E80F8BF</vt:lpwstr>
  </property>
</Properties>
</file>