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0BD1EC-6AC6-4D7E-B18C-FEBFFF55B80A}" v="7" dt="2026-03-25T11:07:07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95B8F0-37BA-6193-0133-795D09D836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872842-1A28-0B22-5C05-58E4A14F4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71B55C0-5B0D-BC49-F0FE-B382CABFF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E4F8119-B637-5709-F94C-9F626EB5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B8E4B3-0753-4EFD-851C-13FD343A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161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7FF88F-355E-6CFE-5A15-46483D6A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00E9CA-DCFB-AA7F-A818-5BD772486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4DF4B0-34E3-AC60-D142-6FF63187A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9A89075-9B42-88B8-27B4-99D66315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79DAFE-3948-8274-32E2-5EE6A1658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62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054141-9EF7-21E7-D931-C5F89B2DE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ED0CA0-9346-063F-9991-EF63DF912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5E134F-CFE4-FE6F-A0DB-85B022E2E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97C3EA-0BA8-3214-9C99-436F278AC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014AB-975C-028B-A638-99C1A90D9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7BDDB0-D1CB-DCA1-337D-1A19AAB0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94D360-4C61-4542-42EC-5FE0EECF6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15B6066-ABD3-83D5-FBB2-59051D20D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CA5306-0F9C-1FE8-5240-3193078BB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7B78EE7-301F-35C4-8547-85F53C3EE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879ACAF-C454-568B-1528-E7FFF202A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944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2EFD99-3977-D445-7EDB-B5B12656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2C77BA-9039-01D0-42B7-5CC6A6BE0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D001E67-440A-9496-0125-42D6F7A04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E774491-54F4-6E07-F658-2A1AF5902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B2759E5-AFCD-E998-410F-24E669E16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2A91E85-197B-5F71-2192-C12413AB6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0728099-EEB3-CE89-BC60-4AB48841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BD7442-F49D-6FFD-BDA0-89589E17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013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474B89-2AA6-8378-7738-2C4852229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82DE481-9040-9521-73FE-47992F84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D8D9087-F25D-9ECA-E20E-141F62F5D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49EB1D2-268A-6AFF-3F2F-13A1A74E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120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8CA4AD3-18D0-1450-442B-95D7B227F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7180FA2-01E3-3982-C339-3A76B303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6C2B690-5FF9-110F-F11C-6E3D6E8D7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538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B86009-1B6A-F1DF-D034-11D87D9C2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8C5439-4C6B-3233-9057-77D07CE77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53E32CB-D81A-8C71-0E25-8613EE929A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E2625E-F0A3-092C-57E0-80712B1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45EDA8B-4BA2-E679-4E6C-FD586940B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E3AD97-7427-B3D7-1B9A-0E27D222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189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11969D-2334-4A42-9B86-1F45AEB7F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CC85536-2945-6FEF-7EB7-B0B88F16C1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8804857-099D-CF24-40DA-D4F184AC5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13F24C8-3D06-6D42-D929-1C7DBA24A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03B5A5-3853-CFAF-7CA4-1D1CAA16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8EA2507-8325-0731-DFEE-07BFEB5B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455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D90E08-0AF1-0E49-30A5-AA1941E4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2482F34-623E-9A41-2B01-585913292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E38A76D-B266-E1BA-477B-0C19F3AC5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118162-75BD-F3C9-B1B5-D1F0AFBF8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2B4976-7C3D-E0F3-EFF8-64290CCC0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376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527F0F3-4EE1-5F26-FB4D-0ACC3F4FA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92E3623-511C-3977-4481-EA3BD3C16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822B535-CD7D-8900-8BAE-C27A5B700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9BCF0E-29FF-529D-D77B-0EB098EF7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FEE1B67-CC7F-06B2-7443-6649248E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424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4F6634-F7D7-3524-B27F-5C5D71C92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F9F495-3DAD-CD1C-9D97-ED09561B2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701B65D-23D2-4C5C-C095-0520172B8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91FDD-65BD-40C5-8826-CC1AFACAE4A1}" type="datetimeFigureOut">
              <a:rPr lang="fi-FI" smtClean="0"/>
              <a:t>25.3.2026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5899106-3820-D582-9FF4-191C3229F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B4756BF-1E68-16FF-9F5A-A903C37D1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380F36-C6FE-4C39-BF5E-384FDD03CE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201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9D7EABBF-06CA-D945-0956-A76AC9382710}"/>
              </a:ext>
            </a:extLst>
          </p:cNvPr>
          <p:cNvSpPr/>
          <p:nvPr/>
        </p:nvSpPr>
        <p:spPr>
          <a:xfrm>
            <a:off x="3946735" y="2118472"/>
            <a:ext cx="4335160" cy="1732423"/>
          </a:xfrm>
          <a:custGeom>
            <a:avLst/>
            <a:gdLst>
              <a:gd name="csX0" fmla="*/ 0 w 5446206"/>
              <a:gd name="csY0" fmla="*/ 0 h 1919236"/>
              <a:gd name="csX1" fmla="*/ 5446206 w 5446206"/>
              <a:gd name="csY1" fmla="*/ 0 h 1919236"/>
              <a:gd name="csX2" fmla="*/ 5446206 w 5446206"/>
              <a:gd name="csY2" fmla="*/ 1919236 h 1919236"/>
              <a:gd name="csX3" fmla="*/ 0 w 5446206"/>
              <a:gd name="csY3" fmla="*/ 1919236 h 1919236"/>
              <a:gd name="csX4" fmla="*/ 0 w 5446206"/>
              <a:gd name="csY4" fmla="*/ 0 h 1919236"/>
              <a:gd name="csX0" fmla="*/ 0 w 5446206"/>
              <a:gd name="csY0" fmla="*/ 0 h 2056888"/>
              <a:gd name="csX1" fmla="*/ 5446206 w 5446206"/>
              <a:gd name="csY1" fmla="*/ 0 h 2056888"/>
              <a:gd name="csX2" fmla="*/ 5446206 w 5446206"/>
              <a:gd name="csY2" fmla="*/ 1919236 h 2056888"/>
              <a:gd name="csX3" fmla="*/ 353961 w 5446206"/>
              <a:gd name="csY3" fmla="*/ 2056888 h 2056888"/>
              <a:gd name="csX4" fmla="*/ 0 w 5446206"/>
              <a:gd name="csY4" fmla="*/ 0 h 2056888"/>
              <a:gd name="csX0" fmla="*/ 0 w 5574025"/>
              <a:gd name="csY0" fmla="*/ 206477 h 2263365"/>
              <a:gd name="csX1" fmla="*/ 5574025 w 5574025"/>
              <a:gd name="csY1" fmla="*/ 0 h 2263365"/>
              <a:gd name="csX2" fmla="*/ 5446206 w 5574025"/>
              <a:gd name="csY2" fmla="*/ 2125713 h 2263365"/>
              <a:gd name="csX3" fmla="*/ 353961 w 5574025"/>
              <a:gd name="csY3" fmla="*/ 2263365 h 2263365"/>
              <a:gd name="csX4" fmla="*/ 0 w 5574025"/>
              <a:gd name="csY4" fmla="*/ 206477 h 2263365"/>
              <a:gd name="csX0" fmla="*/ 0 w 5574025"/>
              <a:gd name="csY0" fmla="*/ 206477 h 2263365"/>
              <a:gd name="csX1" fmla="*/ 5574025 w 5574025"/>
              <a:gd name="csY1" fmla="*/ 0 h 2263365"/>
              <a:gd name="csX2" fmla="*/ 4128683 w 5574025"/>
              <a:gd name="csY2" fmla="*/ 2017558 h 2263365"/>
              <a:gd name="csX3" fmla="*/ 353961 w 5574025"/>
              <a:gd name="csY3" fmla="*/ 2263365 h 2263365"/>
              <a:gd name="csX4" fmla="*/ 0 w 5574025"/>
              <a:gd name="csY4" fmla="*/ 206477 h 2263365"/>
              <a:gd name="csX0" fmla="*/ 0 w 4895599"/>
              <a:gd name="csY0" fmla="*/ 0 h 2056888"/>
              <a:gd name="csX1" fmla="*/ 4895599 w 4895599"/>
              <a:gd name="csY1" fmla="*/ 78658 h 2056888"/>
              <a:gd name="csX2" fmla="*/ 4128683 w 4895599"/>
              <a:gd name="csY2" fmla="*/ 1811081 h 2056888"/>
              <a:gd name="csX3" fmla="*/ 353961 w 4895599"/>
              <a:gd name="csY3" fmla="*/ 2056888 h 2056888"/>
              <a:gd name="csX4" fmla="*/ 0 w 4895599"/>
              <a:gd name="csY4" fmla="*/ 0 h 2056888"/>
              <a:gd name="csX0" fmla="*/ 0 w 4895599"/>
              <a:gd name="csY0" fmla="*/ 0 h 2027391"/>
              <a:gd name="csX1" fmla="*/ 4895599 w 4895599"/>
              <a:gd name="csY1" fmla="*/ 78658 h 2027391"/>
              <a:gd name="csX2" fmla="*/ 4128683 w 4895599"/>
              <a:gd name="csY2" fmla="*/ 1811081 h 2027391"/>
              <a:gd name="csX3" fmla="*/ 766916 w 4895599"/>
              <a:gd name="csY3" fmla="*/ 2027391 h 2027391"/>
              <a:gd name="csX4" fmla="*/ 0 w 4895599"/>
              <a:gd name="csY4" fmla="*/ 0 h 2027391"/>
              <a:gd name="csX0" fmla="*/ 0 w 4335160"/>
              <a:gd name="csY0" fmla="*/ 147484 h 1948733"/>
              <a:gd name="csX1" fmla="*/ 4335160 w 4335160"/>
              <a:gd name="csY1" fmla="*/ 0 h 1948733"/>
              <a:gd name="csX2" fmla="*/ 3568244 w 4335160"/>
              <a:gd name="csY2" fmla="*/ 1732423 h 1948733"/>
              <a:gd name="csX3" fmla="*/ 206477 w 4335160"/>
              <a:gd name="csY3" fmla="*/ 1948733 h 1948733"/>
              <a:gd name="csX4" fmla="*/ 0 w 4335160"/>
              <a:gd name="csY4" fmla="*/ 147484 h 1948733"/>
              <a:gd name="csX0" fmla="*/ 0 w 4335160"/>
              <a:gd name="csY0" fmla="*/ 147484 h 1732423"/>
              <a:gd name="csX1" fmla="*/ 4335160 w 4335160"/>
              <a:gd name="csY1" fmla="*/ 0 h 1732423"/>
              <a:gd name="csX2" fmla="*/ 3568244 w 4335160"/>
              <a:gd name="csY2" fmla="*/ 1732423 h 1732423"/>
              <a:gd name="csX3" fmla="*/ 727587 w 4335160"/>
              <a:gd name="csY3" fmla="*/ 1624269 h 1732423"/>
              <a:gd name="csX4" fmla="*/ 0 w 4335160"/>
              <a:gd name="csY4" fmla="*/ 147484 h 17324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35160" h="1732423">
                <a:moveTo>
                  <a:pt x="0" y="147484"/>
                </a:moveTo>
                <a:lnTo>
                  <a:pt x="4335160" y="0"/>
                </a:lnTo>
                <a:lnTo>
                  <a:pt x="3568244" y="1732423"/>
                </a:lnTo>
                <a:lnTo>
                  <a:pt x="727587" y="1624269"/>
                </a:lnTo>
                <a:lnTo>
                  <a:pt x="0" y="147484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F880984-8688-E15A-E76B-21487C057A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Sokkelopeli!!!</a:t>
            </a:r>
            <a:endParaRPr lang="fi-FI" dirty="0"/>
          </a:p>
        </p:txBody>
      </p:sp>
      <p:sp>
        <p:nvSpPr>
          <p:cNvPr id="5" name="Tekstiruutu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6BC161-11FB-3AA9-A671-0EC3A46CA4AA}"/>
              </a:ext>
            </a:extLst>
          </p:cNvPr>
          <p:cNvSpPr txBox="1"/>
          <p:nvPr/>
        </p:nvSpPr>
        <p:spPr>
          <a:xfrm>
            <a:off x="9233138" y="5379649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>
              <a:solidFill>
                <a:schemeClr val="bg1"/>
              </a:solidFill>
            </a:endParaRPr>
          </a:p>
          <a:p>
            <a:pPr algn="ctr"/>
            <a:r>
              <a:rPr lang="fi-FI">
                <a:solidFill>
                  <a:schemeClr val="bg1"/>
                </a:solidFill>
              </a:rPr>
              <a:t>Seuraava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6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5FB9BF-C45D-9DFC-106A-64242BCF5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8940"/>
          </a:xfrm>
        </p:spPr>
        <p:txBody>
          <a:bodyPr>
            <a:normAutofit fontScale="90000"/>
          </a:bodyPr>
          <a:lstStyle/>
          <a:p>
            <a:r>
              <a:rPr lang="fi-FI" dirty="0"/>
              <a:t>Ohjeet?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A259E6-5252-DD76-327D-BA2290443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>
            <a:normAutofit fontScale="92500"/>
          </a:bodyPr>
          <a:lstStyle/>
          <a:p>
            <a:r>
              <a:rPr lang="fi-FI" dirty="0"/>
              <a:t>Tarvitset (ainakin) 4 diaa:</a:t>
            </a:r>
          </a:p>
          <a:p>
            <a:pPr lvl="1"/>
            <a:r>
              <a:rPr lang="fi-FI" dirty="0"/>
              <a:t>Otsikko, (ohjeet?), Taso 1, Hävisit, Onnistuit!</a:t>
            </a:r>
          </a:p>
          <a:p>
            <a:r>
              <a:rPr lang="fi-FI" dirty="0"/>
              <a:t>Diaesitys -&gt; määritä diaesitys -&gt; itsenäinen esitys</a:t>
            </a:r>
          </a:p>
          <a:p>
            <a:pPr lvl="1"/>
            <a:r>
              <a:rPr lang="fi-FI" dirty="0"/>
              <a:t>Poistaa nuolinäppäimet käytöstä</a:t>
            </a:r>
          </a:p>
          <a:p>
            <a:r>
              <a:rPr lang="fi-FI" dirty="0"/>
              <a:t>Tee nappi (lisää -&gt; muodot) kohtaan johon haluat käyttäjän hiiren pelin alussa</a:t>
            </a:r>
          </a:p>
          <a:p>
            <a:pPr lvl="1"/>
            <a:r>
              <a:rPr lang="fi-FI" dirty="0"/>
              <a:t>Haku -&gt; toimintoasetukset -&gt; hiiren </a:t>
            </a:r>
            <a:r>
              <a:rPr lang="fi-FI" b="1" dirty="0"/>
              <a:t>napsautus</a:t>
            </a:r>
            <a:r>
              <a:rPr lang="fi-FI" dirty="0"/>
              <a:t> -&gt; hyperlinkki -&gt; seuraava dia</a:t>
            </a:r>
          </a:p>
          <a:p>
            <a:r>
              <a:rPr lang="fi-FI" dirty="0"/>
              <a:t>Piirrä sokkelon seinät käyttäen </a:t>
            </a:r>
            <a:r>
              <a:rPr lang="fi-FI" b="1" dirty="0"/>
              <a:t>muotoja</a:t>
            </a:r>
          </a:p>
          <a:p>
            <a:pPr lvl="1"/>
            <a:r>
              <a:rPr lang="fi-FI" dirty="0"/>
              <a:t>Valitse muodot (</a:t>
            </a:r>
            <a:r>
              <a:rPr lang="fi-FI" dirty="0" err="1"/>
              <a:t>shift</a:t>
            </a:r>
            <a:r>
              <a:rPr lang="fi-FI" dirty="0"/>
              <a:t>) -&gt; muodon muotoilu -&gt; yhdistä</a:t>
            </a:r>
          </a:p>
          <a:p>
            <a:pPr lvl="1"/>
            <a:r>
              <a:rPr lang="fi-FI" dirty="0"/>
              <a:t>haku -&gt; toiminto -&gt; hiiri kohteen </a:t>
            </a:r>
            <a:r>
              <a:rPr lang="fi-FI" b="1" dirty="0"/>
              <a:t>päälle</a:t>
            </a:r>
            <a:r>
              <a:rPr lang="fi-FI" dirty="0"/>
              <a:t> -&gt; hyperlinkki -&gt; ”yritä uudestaan”</a:t>
            </a:r>
          </a:p>
          <a:p>
            <a:r>
              <a:rPr lang="fi-FI" dirty="0"/>
              <a:t>Sokkelon päähän muoto</a:t>
            </a:r>
          </a:p>
          <a:p>
            <a:pPr lvl="1"/>
            <a:r>
              <a:rPr lang="fi-FI" dirty="0"/>
              <a:t>toiminto -&gt; pääsit maaliin</a:t>
            </a:r>
          </a:p>
          <a:p>
            <a:pPr lvl="1"/>
            <a:endParaRPr lang="fi-FI" dirty="0"/>
          </a:p>
          <a:p>
            <a:endParaRPr lang="fi-FI" dirty="0"/>
          </a:p>
        </p:txBody>
      </p:sp>
      <p:sp>
        <p:nvSpPr>
          <p:cNvPr id="4" name="Tekstiruutu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D2C5D5-616E-D04A-3104-9B847DF72241}"/>
              </a:ext>
            </a:extLst>
          </p:cNvPr>
          <p:cNvSpPr txBox="1"/>
          <p:nvPr/>
        </p:nvSpPr>
        <p:spPr>
          <a:xfrm>
            <a:off x="9233138" y="5379649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082DB252-C440-7B8E-9987-F70F39AD8AB7}"/>
              </a:ext>
            </a:extLst>
          </p:cNvPr>
          <p:cNvSpPr/>
          <p:nvPr/>
        </p:nvSpPr>
        <p:spPr>
          <a:xfrm>
            <a:off x="678426" y="2035277"/>
            <a:ext cx="8554712" cy="82591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316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D43BB25-808B-FEFC-624F-933A9FD1D6B2}"/>
              </a:ext>
            </a:extLst>
          </p:cNvPr>
          <p:cNvSpPr txBox="1"/>
          <p:nvPr/>
        </p:nvSpPr>
        <p:spPr>
          <a:xfrm>
            <a:off x="9233138" y="5379649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22" name="Vapaamuotoinen: Muoto 21">
            <a:hlinkHover r:id="rId2" action="ppaction://hlinksldjump"/>
            <a:extLst>
              <a:ext uri="{FF2B5EF4-FFF2-40B4-BE49-F238E27FC236}">
                <a16:creationId xmlns:a16="http://schemas.microsoft.com/office/drawing/2014/main" id="{FF4DC0AE-22BD-3D1C-1681-9DEE4A03FA96}"/>
              </a:ext>
            </a:extLst>
          </p:cNvPr>
          <p:cNvSpPr/>
          <p:nvPr/>
        </p:nvSpPr>
        <p:spPr>
          <a:xfrm>
            <a:off x="3647768" y="555021"/>
            <a:ext cx="7443019" cy="5206682"/>
          </a:xfrm>
          <a:custGeom>
            <a:avLst/>
            <a:gdLst>
              <a:gd name="csX0" fmla="*/ 963560 w 7443019"/>
              <a:gd name="csY0" fmla="*/ 1244280 h 5206682"/>
              <a:gd name="csX1" fmla="*/ 1238863 w 7443019"/>
              <a:gd name="csY1" fmla="*/ 1244280 h 5206682"/>
              <a:gd name="csX2" fmla="*/ 1238863 w 7443019"/>
              <a:gd name="csY2" fmla="*/ 1244281 h 5206682"/>
              <a:gd name="csX3" fmla="*/ 6174982 w 7443019"/>
              <a:gd name="csY3" fmla="*/ 1244281 h 5206682"/>
              <a:gd name="csX4" fmla="*/ 6174982 w 7443019"/>
              <a:gd name="csY4" fmla="*/ 1244282 h 5206682"/>
              <a:gd name="csX5" fmla="*/ 6410956 w 7443019"/>
              <a:gd name="csY5" fmla="*/ 1244282 h 5206682"/>
              <a:gd name="csX6" fmla="*/ 6410956 w 7443019"/>
              <a:gd name="csY6" fmla="*/ 4824628 h 5206682"/>
              <a:gd name="csX7" fmla="*/ 6174982 w 7443019"/>
              <a:gd name="csY7" fmla="*/ 4824628 h 5206682"/>
              <a:gd name="csX8" fmla="*/ 6174982 w 7443019"/>
              <a:gd name="csY8" fmla="*/ 1397183 h 5206682"/>
              <a:gd name="csX9" fmla="*/ 1238863 w 7443019"/>
              <a:gd name="csY9" fmla="*/ 1397183 h 5206682"/>
              <a:gd name="csX10" fmla="*/ 1238863 w 7443019"/>
              <a:gd name="csY10" fmla="*/ 5206682 h 5206682"/>
              <a:gd name="csX11" fmla="*/ 963560 w 7443019"/>
              <a:gd name="csY11" fmla="*/ 5206682 h 5206682"/>
              <a:gd name="csX12" fmla="*/ 0 w 7443019"/>
              <a:gd name="csY12" fmla="*/ 0 h 5206682"/>
              <a:gd name="csX13" fmla="*/ 235974 w 7443019"/>
              <a:gd name="csY13" fmla="*/ 0 h 5206682"/>
              <a:gd name="csX14" fmla="*/ 235974 w 7443019"/>
              <a:gd name="csY14" fmla="*/ 1 h 5206682"/>
              <a:gd name="csX15" fmla="*/ 7207045 w 7443019"/>
              <a:gd name="csY15" fmla="*/ 1 h 5206682"/>
              <a:gd name="csX16" fmla="*/ 7443019 w 7443019"/>
              <a:gd name="csY16" fmla="*/ 1 h 5206682"/>
              <a:gd name="csX17" fmla="*/ 7443019 w 7443019"/>
              <a:gd name="csY17" fmla="*/ 4824629 h 5206682"/>
              <a:gd name="csX18" fmla="*/ 7207045 w 7443019"/>
              <a:gd name="csY18" fmla="*/ 4824629 h 5206682"/>
              <a:gd name="csX19" fmla="*/ 7207045 w 7443019"/>
              <a:gd name="csY19" fmla="*/ 152903 h 5206682"/>
              <a:gd name="csX20" fmla="*/ 235974 w 7443019"/>
              <a:gd name="csY20" fmla="*/ 152903 h 5206682"/>
              <a:gd name="csX21" fmla="*/ 235974 w 7443019"/>
              <a:gd name="csY21" fmla="*/ 5206681 h 5206682"/>
              <a:gd name="csX22" fmla="*/ 0 w 7443019"/>
              <a:gd name="csY22" fmla="*/ 5206681 h 5206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7443019" h="5206682">
                <a:moveTo>
                  <a:pt x="963560" y="1244280"/>
                </a:moveTo>
                <a:lnTo>
                  <a:pt x="1238863" y="1244280"/>
                </a:lnTo>
                <a:lnTo>
                  <a:pt x="1238863" y="1244281"/>
                </a:lnTo>
                <a:lnTo>
                  <a:pt x="6174982" y="1244281"/>
                </a:lnTo>
                <a:lnTo>
                  <a:pt x="6174982" y="1244282"/>
                </a:lnTo>
                <a:lnTo>
                  <a:pt x="6410956" y="1244282"/>
                </a:lnTo>
                <a:lnTo>
                  <a:pt x="6410956" y="4824628"/>
                </a:lnTo>
                <a:lnTo>
                  <a:pt x="6174982" y="4824628"/>
                </a:lnTo>
                <a:lnTo>
                  <a:pt x="6174982" y="1397183"/>
                </a:lnTo>
                <a:lnTo>
                  <a:pt x="1238863" y="1397183"/>
                </a:lnTo>
                <a:lnTo>
                  <a:pt x="1238863" y="5206682"/>
                </a:lnTo>
                <a:lnTo>
                  <a:pt x="963560" y="5206682"/>
                </a:lnTo>
                <a:close/>
                <a:moveTo>
                  <a:pt x="0" y="0"/>
                </a:moveTo>
                <a:lnTo>
                  <a:pt x="235974" y="0"/>
                </a:lnTo>
                <a:lnTo>
                  <a:pt x="235974" y="1"/>
                </a:lnTo>
                <a:lnTo>
                  <a:pt x="7207045" y="1"/>
                </a:lnTo>
                <a:lnTo>
                  <a:pt x="7443019" y="1"/>
                </a:lnTo>
                <a:lnTo>
                  <a:pt x="7443019" y="4824629"/>
                </a:lnTo>
                <a:lnTo>
                  <a:pt x="7207045" y="4824629"/>
                </a:lnTo>
                <a:lnTo>
                  <a:pt x="7207045" y="152903"/>
                </a:lnTo>
                <a:lnTo>
                  <a:pt x="235974" y="152903"/>
                </a:lnTo>
                <a:lnTo>
                  <a:pt x="235974" y="5206681"/>
                </a:lnTo>
                <a:lnTo>
                  <a:pt x="0" y="5206681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21" name="Tähti: 5-sakarainen 20">
            <a:hlinkHover r:id="rId3" action="ppaction://hlinksldjump"/>
            <a:extLst>
              <a:ext uri="{FF2B5EF4-FFF2-40B4-BE49-F238E27FC236}">
                <a16:creationId xmlns:a16="http://schemas.microsoft.com/office/drawing/2014/main" id="{35B909C2-BC33-9E8F-7674-8351573274C2}"/>
              </a:ext>
            </a:extLst>
          </p:cNvPr>
          <p:cNvSpPr/>
          <p:nvPr/>
        </p:nvSpPr>
        <p:spPr>
          <a:xfrm>
            <a:off x="3736259" y="5664283"/>
            <a:ext cx="1052051" cy="92333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Otsikko 24">
            <a:extLst>
              <a:ext uri="{FF2B5EF4-FFF2-40B4-BE49-F238E27FC236}">
                <a16:creationId xmlns:a16="http://schemas.microsoft.com/office/drawing/2014/main" id="{69CD2DF0-D6FB-9578-84ED-FC2AA74A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1</a:t>
            </a:r>
          </a:p>
        </p:txBody>
      </p:sp>
    </p:spTree>
    <p:extLst>
      <p:ext uri="{BB962C8B-B14F-4D97-AF65-F5344CB8AC3E}">
        <p14:creationId xmlns:p14="http://schemas.microsoft.com/office/powerpoint/2010/main" val="355605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25F2F-878C-47AE-E080-F3310C1D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1: Voi ei!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7674D5-7D57-9363-7B4F-5251FB6DA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Yritä uudestaan!</a:t>
            </a:r>
          </a:p>
        </p:txBody>
      </p: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29C86312-DC04-216A-0684-3CB440E83431}"/>
              </a:ext>
            </a:extLst>
          </p:cNvPr>
          <p:cNvSpPr txBox="1"/>
          <p:nvPr/>
        </p:nvSpPr>
        <p:spPr>
          <a:xfrm>
            <a:off x="9233138" y="5379649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70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583F6-1317-81C3-61FD-84A6392EB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36018F-0638-CA35-364A-D7921706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1: Hienoa!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BD04A1-C734-2D89-B629-28F4F188B4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Läpäisit tason!</a:t>
            </a:r>
          </a:p>
          <a:p>
            <a:r>
              <a:rPr lang="fi-FI" dirty="0"/>
              <a:t>Jatka eteenpäin!</a:t>
            </a:r>
          </a:p>
        </p:txBody>
      </p: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C9A0A289-FB4D-0AD3-D4C7-091914F697FF}"/>
              </a:ext>
            </a:extLst>
          </p:cNvPr>
          <p:cNvSpPr txBox="1"/>
          <p:nvPr/>
        </p:nvSpPr>
        <p:spPr>
          <a:xfrm>
            <a:off x="838200" y="544986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38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hlinkHover r:id="rId2" action="ppaction://hlinksldjump"/>
            <a:extLst>
              <a:ext uri="{FF2B5EF4-FFF2-40B4-BE49-F238E27FC236}">
                <a16:creationId xmlns:a16="http://schemas.microsoft.com/office/drawing/2014/main" id="{23CA5B00-942D-0FED-88EF-142B49267060}"/>
              </a:ext>
            </a:extLst>
          </p:cNvPr>
          <p:cNvSpPr/>
          <p:nvPr/>
        </p:nvSpPr>
        <p:spPr>
          <a:xfrm>
            <a:off x="599768" y="3126658"/>
            <a:ext cx="11071122" cy="35101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Ole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5C6FD93-007B-03EE-0AC0-2E78ECDC5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4DF69C-E477-A9B8-17EF-CAD3E7E3C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Voit tehdä sokkelon myös piirtämällä reitin</a:t>
            </a:r>
          </a:p>
          <a:p>
            <a:r>
              <a:rPr lang="fi-FI" dirty="0"/>
              <a:t>Silloin tehdään taustalle iso nappi johon osumalla joutuu uusintaruutuun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35AE59C-8024-7E86-F427-8126BFF25E09}"/>
              </a:ext>
            </a:extLst>
          </p:cNvPr>
          <p:cNvSpPr txBox="1"/>
          <p:nvPr/>
        </p:nvSpPr>
        <p:spPr>
          <a:xfrm>
            <a:off x="838200" y="544986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BA112EFF-6F09-32D7-84AB-8EC5674A926C}"/>
              </a:ext>
            </a:extLst>
          </p:cNvPr>
          <p:cNvSpPr/>
          <p:nvPr/>
        </p:nvSpPr>
        <p:spPr>
          <a:xfrm>
            <a:off x="1553497" y="3323303"/>
            <a:ext cx="737419" cy="237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F175720-3DF1-30F3-802A-5AE70699FDF7}"/>
              </a:ext>
            </a:extLst>
          </p:cNvPr>
          <p:cNvSpPr/>
          <p:nvPr/>
        </p:nvSpPr>
        <p:spPr>
          <a:xfrm>
            <a:off x="1705897" y="3323303"/>
            <a:ext cx="4989871" cy="609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F5A55587-F077-55D5-E625-1AC1E3FAC07C}"/>
              </a:ext>
            </a:extLst>
          </p:cNvPr>
          <p:cNvSpPr/>
          <p:nvPr/>
        </p:nvSpPr>
        <p:spPr>
          <a:xfrm>
            <a:off x="6322142" y="3323303"/>
            <a:ext cx="526026" cy="19467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2DB850E9-EA23-BC33-32E0-A18659881C29}"/>
              </a:ext>
            </a:extLst>
          </p:cNvPr>
          <p:cNvSpPr/>
          <p:nvPr/>
        </p:nvSpPr>
        <p:spPr>
          <a:xfrm>
            <a:off x="4060723" y="4699819"/>
            <a:ext cx="2787445" cy="5702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82C14A9E-33DC-19C4-AFA9-13CC31C3F793}"/>
              </a:ext>
            </a:extLst>
          </p:cNvPr>
          <p:cNvSpPr/>
          <p:nvPr/>
        </p:nvSpPr>
        <p:spPr>
          <a:xfrm>
            <a:off x="4060724" y="5024284"/>
            <a:ext cx="491612" cy="11526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5E21052-8EB8-2CB2-BB89-98881F3461BF}"/>
              </a:ext>
            </a:extLst>
          </p:cNvPr>
          <p:cNvSpPr/>
          <p:nvPr/>
        </p:nvSpPr>
        <p:spPr>
          <a:xfrm>
            <a:off x="4317753" y="5899356"/>
            <a:ext cx="4008777" cy="2713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2B9C2E3-52DB-3ABF-C22F-995F57765EBB}"/>
              </a:ext>
            </a:extLst>
          </p:cNvPr>
          <p:cNvSpPr txBox="1"/>
          <p:nvPr/>
        </p:nvSpPr>
        <p:spPr>
          <a:xfrm>
            <a:off x="8326369" y="5514726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2" name="Tähti: 5-sakarainen 11">
            <a:hlinkHover r:id="rId3" action="ppaction://hlinksldjump"/>
            <a:extLst>
              <a:ext uri="{FF2B5EF4-FFF2-40B4-BE49-F238E27FC236}">
                <a16:creationId xmlns:a16="http://schemas.microsoft.com/office/drawing/2014/main" id="{F34F0253-128D-38A5-3C47-FB0A7D4C7CD3}"/>
              </a:ext>
            </a:extLst>
          </p:cNvPr>
          <p:cNvSpPr/>
          <p:nvPr/>
        </p:nvSpPr>
        <p:spPr>
          <a:xfrm>
            <a:off x="9291484" y="5614219"/>
            <a:ext cx="570271" cy="55647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05F2ED11-ACE5-A0A4-5C5F-C6142BFD8076}"/>
              </a:ext>
            </a:extLst>
          </p:cNvPr>
          <p:cNvSpPr txBox="1"/>
          <p:nvPr/>
        </p:nvSpPr>
        <p:spPr>
          <a:xfrm>
            <a:off x="9647572" y="3443437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Olen iso nappi.</a:t>
            </a:r>
          </a:p>
        </p:txBody>
      </p:sp>
    </p:spTree>
    <p:extLst>
      <p:ext uri="{BB962C8B-B14F-4D97-AF65-F5344CB8AC3E}">
        <p14:creationId xmlns:p14="http://schemas.microsoft.com/office/powerpoint/2010/main" val="281712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D7FA9-46DF-5CA9-9C04-B8F722857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2BB8FA-697E-CF93-D7A5-6E3063F8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2: Voi ei!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263C8A-8C48-44A9-D02F-5A17B8186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Yritä uudestaan!</a:t>
            </a:r>
          </a:p>
        </p:txBody>
      </p:sp>
      <p:sp>
        <p:nvSpPr>
          <p:cNvPr id="5" name="Tekstiruutu 4">
            <a:hlinkClick r:id="rId2" action="ppaction://hlinksldjump"/>
            <a:extLst>
              <a:ext uri="{FF2B5EF4-FFF2-40B4-BE49-F238E27FC236}">
                <a16:creationId xmlns:a16="http://schemas.microsoft.com/office/drawing/2014/main" id="{F749AF1E-D78E-8630-0F86-0535DEF037C6}"/>
              </a:ext>
            </a:extLst>
          </p:cNvPr>
          <p:cNvSpPr txBox="1"/>
          <p:nvPr/>
        </p:nvSpPr>
        <p:spPr>
          <a:xfrm>
            <a:off x="838200" y="544986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767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FCD9F-F490-FF6C-E286-6103A10CE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759064-2EA0-DF37-5AD5-0F17F36AE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2: Hienoa!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4DD37F-71B3-7C4F-AD7C-1BDCC2999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Läpäisit tason!</a:t>
            </a:r>
          </a:p>
          <a:p>
            <a:r>
              <a:rPr lang="fi-FI" dirty="0"/>
              <a:t>Jatka eteenpäin!</a:t>
            </a:r>
          </a:p>
        </p:txBody>
      </p: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F30D00FA-E7B0-1FE8-0138-D063A82BD12F}"/>
              </a:ext>
            </a:extLst>
          </p:cNvPr>
          <p:cNvSpPr txBox="1"/>
          <p:nvPr/>
        </p:nvSpPr>
        <p:spPr>
          <a:xfrm>
            <a:off x="9052727" y="48457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8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F5FB1-EA5C-5843-1F8E-F9574BC5C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orakulmio 12">
            <a:hlinkHover r:id="" action="ppaction://hlinkshowjump?jump=nextslide"/>
            <a:extLst>
              <a:ext uri="{FF2B5EF4-FFF2-40B4-BE49-F238E27FC236}">
                <a16:creationId xmlns:a16="http://schemas.microsoft.com/office/drawing/2014/main" id="{87E08875-E06B-BB56-04DB-ADC212204B22}"/>
              </a:ext>
            </a:extLst>
          </p:cNvPr>
          <p:cNvSpPr/>
          <p:nvPr/>
        </p:nvSpPr>
        <p:spPr>
          <a:xfrm>
            <a:off x="403123" y="216310"/>
            <a:ext cx="11267767" cy="64204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8FE4C7-0B92-654D-C98B-FB795A34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3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5FCA4-B7EF-24BA-23F9-BA371A48B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Liikkuvia esteitä 😨</a:t>
            </a:r>
          </a:p>
          <a:p>
            <a:r>
              <a:rPr lang="fi-FI" dirty="0"/>
              <a:t>Lisää muoto</a:t>
            </a:r>
          </a:p>
          <a:p>
            <a:pPr lvl="1"/>
            <a:r>
              <a:rPr lang="fi-FI" dirty="0"/>
              <a:t>Animaatiot -&gt; Liikeradat</a:t>
            </a:r>
          </a:p>
          <a:p>
            <a:pPr lvl="2"/>
            <a:r>
              <a:rPr lang="fi-FI" dirty="0"/>
              <a:t>Animaatioruutu (oik. nappi)</a:t>
            </a:r>
          </a:p>
          <a:p>
            <a:pPr lvl="3"/>
            <a:r>
              <a:rPr lang="fi-FI" dirty="0"/>
              <a:t>Aloita edellisen kanssa</a:t>
            </a:r>
          </a:p>
          <a:p>
            <a:pPr lvl="3"/>
            <a:r>
              <a:rPr lang="fi-FI" dirty="0"/>
              <a:t>tehosteasetukset</a:t>
            </a:r>
          </a:p>
          <a:p>
            <a:pPr lvl="3"/>
            <a:endParaRPr lang="fi-FI" dirty="0"/>
          </a:p>
          <a:p>
            <a:pPr lvl="2"/>
            <a:endParaRPr lang="fi-FI" dirty="0"/>
          </a:p>
          <a:p>
            <a:pPr lvl="2"/>
            <a:endParaRPr lang="fi-FI" dirty="0"/>
          </a:p>
          <a:p>
            <a:pPr lvl="2"/>
            <a:endParaRPr lang="fi-FI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02798B74-947B-39C3-465D-C5631CEF0F84}"/>
              </a:ext>
            </a:extLst>
          </p:cNvPr>
          <p:cNvSpPr txBox="1"/>
          <p:nvPr/>
        </p:nvSpPr>
        <p:spPr>
          <a:xfrm>
            <a:off x="726033" y="5481685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2" name="Tähti: 5-sakarainen 11">
            <a:hlinkHover r:id="rId2" action="ppaction://hlinksldjump"/>
            <a:extLst>
              <a:ext uri="{FF2B5EF4-FFF2-40B4-BE49-F238E27FC236}">
                <a16:creationId xmlns:a16="http://schemas.microsoft.com/office/drawing/2014/main" id="{0F9BDDD1-C47E-98D1-0904-6492568CCF0C}"/>
              </a:ext>
            </a:extLst>
          </p:cNvPr>
          <p:cNvSpPr/>
          <p:nvPr/>
        </p:nvSpPr>
        <p:spPr>
          <a:xfrm>
            <a:off x="1591433" y="5665114"/>
            <a:ext cx="570271" cy="556471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7776697B-EA34-7559-1893-1375E35FB197}"/>
              </a:ext>
            </a:extLst>
          </p:cNvPr>
          <p:cNvSpPr txBox="1"/>
          <p:nvPr/>
        </p:nvSpPr>
        <p:spPr>
          <a:xfrm>
            <a:off x="9835283" y="61272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Olen iso nappi.</a:t>
            </a:r>
          </a:p>
        </p:txBody>
      </p:sp>
      <p:sp>
        <p:nvSpPr>
          <p:cNvPr id="15" name="Tekstiruutu 14">
            <a:hlinkClick r:id="rId3" action="ppaction://hlinksldjump"/>
            <a:extLst>
              <a:ext uri="{FF2B5EF4-FFF2-40B4-BE49-F238E27FC236}">
                <a16:creationId xmlns:a16="http://schemas.microsoft.com/office/drawing/2014/main" id="{6B54BF75-DBB0-AC5B-DE77-A58294CB0AD7}"/>
              </a:ext>
            </a:extLst>
          </p:cNvPr>
          <p:cNvSpPr txBox="1"/>
          <p:nvPr/>
        </p:nvSpPr>
        <p:spPr>
          <a:xfrm>
            <a:off x="9052727" y="48457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D949AD03-B3D4-E7AE-48F9-DCDAB2D320A1}"/>
              </a:ext>
            </a:extLst>
          </p:cNvPr>
          <p:cNvSpPr/>
          <p:nvPr/>
        </p:nvSpPr>
        <p:spPr>
          <a:xfrm>
            <a:off x="9839469" y="1365814"/>
            <a:ext cx="727588" cy="23597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8358EF94-B033-E404-1F40-59B8C7E7C584}"/>
              </a:ext>
            </a:extLst>
          </p:cNvPr>
          <p:cNvSpPr/>
          <p:nvPr/>
        </p:nvSpPr>
        <p:spPr>
          <a:xfrm>
            <a:off x="5211097" y="3038168"/>
            <a:ext cx="5272386" cy="687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4B3FD305-96D7-899F-362A-163C86D87908}"/>
              </a:ext>
            </a:extLst>
          </p:cNvPr>
          <p:cNvSpPr/>
          <p:nvPr/>
        </p:nvSpPr>
        <p:spPr>
          <a:xfrm>
            <a:off x="5211097" y="3038168"/>
            <a:ext cx="550606" cy="30890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3D2BFEE2-0D78-A9CB-F589-E587DA82ACFC}"/>
              </a:ext>
            </a:extLst>
          </p:cNvPr>
          <p:cNvSpPr/>
          <p:nvPr/>
        </p:nvSpPr>
        <p:spPr>
          <a:xfrm>
            <a:off x="2948445" y="5665114"/>
            <a:ext cx="2813257" cy="4621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Salama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52CAFCF-A9BE-1A59-CEB2-CE8F9B7D4425}"/>
              </a:ext>
            </a:extLst>
          </p:cNvPr>
          <p:cNvSpPr/>
          <p:nvPr/>
        </p:nvSpPr>
        <p:spPr>
          <a:xfrm rot="1610492">
            <a:off x="6351830" y="1729299"/>
            <a:ext cx="806245" cy="933604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259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2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4292E-17 -3.33333E-6 L -3.64292E-17 0.3226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69B6C-CA4B-027D-E2E8-77828835A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256453-0CED-C877-EBC3-1222F2AA6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2: Voi ei!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C4CD7C-A430-882A-F173-5CFBFA157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Yritä uudestaan!</a:t>
            </a:r>
          </a:p>
        </p:txBody>
      </p: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5A3DA810-C3F5-6B51-E59B-EA697ADBC1EC}"/>
              </a:ext>
            </a:extLst>
          </p:cNvPr>
          <p:cNvSpPr txBox="1"/>
          <p:nvPr/>
        </p:nvSpPr>
        <p:spPr>
          <a:xfrm>
            <a:off x="9052727" y="48457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181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6D011-AD1D-D97F-4DA2-6F93B9185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5326D4-3EE8-71E7-782C-DC1164C7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Taso 2: Hienoa!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C5968D-0D8C-A008-D07C-CE4043D75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Läpäisit tason!</a:t>
            </a:r>
          </a:p>
          <a:p>
            <a:r>
              <a:rPr lang="fi-FI" dirty="0"/>
              <a:t>Jatka eteenpäin!</a:t>
            </a:r>
          </a:p>
        </p:txBody>
      </p:sp>
      <p:sp>
        <p:nvSpPr>
          <p:cNvPr id="4" name="Tekstiruutu 3">
            <a:hlinkClick r:id="rId2" action="ppaction://hlinksldjump"/>
            <a:extLst>
              <a:ext uri="{FF2B5EF4-FFF2-40B4-BE49-F238E27FC236}">
                <a16:creationId xmlns:a16="http://schemas.microsoft.com/office/drawing/2014/main" id="{7366AFDE-5721-E0F4-5DB9-5C9D3DC5F443}"/>
              </a:ext>
            </a:extLst>
          </p:cNvPr>
          <p:cNvSpPr txBox="1"/>
          <p:nvPr/>
        </p:nvSpPr>
        <p:spPr>
          <a:xfrm>
            <a:off x="9052727" y="484578"/>
            <a:ext cx="2301073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endParaRPr lang="fi-FI" dirty="0">
              <a:solidFill>
                <a:schemeClr val="bg1"/>
              </a:solidFill>
            </a:endParaRPr>
          </a:p>
          <a:p>
            <a:pPr algn="ctr"/>
            <a:r>
              <a:rPr lang="fi-FI" dirty="0">
                <a:solidFill>
                  <a:schemeClr val="bg1"/>
                </a:solidFill>
              </a:rPr>
              <a:t>Aloita</a:t>
            </a:r>
          </a:p>
          <a:p>
            <a:pPr algn="ctr"/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08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66E6B2602A3554C9D7365A59E80F8BF" ma:contentTypeVersion="40" ma:contentTypeDescription="Luo uusi asiakirja." ma:contentTypeScope="" ma:versionID="eb08c76cbc5d8f1111bdfc270c468eaf">
  <xsd:schema xmlns:xsd="http://www.w3.org/2001/XMLSchema" xmlns:xs="http://www.w3.org/2001/XMLSchema" xmlns:p="http://schemas.microsoft.com/office/2006/metadata/properties" xmlns:ns3="7981470a-38c0-45f3-9056-bd0c0faa64b6" xmlns:ns4="f7427850-3259-443f-8d12-2acba154224e" targetNamespace="http://schemas.microsoft.com/office/2006/metadata/properties" ma:root="true" ma:fieldsID="769861fff0a22a36dd9e393c506c3b71" ns3:_="" ns4:_="">
    <xsd:import namespace="7981470a-38c0-45f3-9056-bd0c0faa64b6"/>
    <xsd:import namespace="f7427850-3259-443f-8d12-2acba154224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1470a-38c0-45f3-9056-bd0c0faa64b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Jaettu viimeksi ajankohtana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427850-3259-443f-8d12-2acba1542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5" nillable="true" ma:displayName="Math Settings" ma:internalName="Math_Settings">
      <xsd:simpleType>
        <xsd:restriction base="dms:Text"/>
      </xsd:simpleType>
    </xsd:element>
    <xsd:element name="DefaultSectionNames" ma:index="2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7" nillable="true" ma:displayName="Is Collaboration Space Locked" ma:internalName="Is_Collaboration_Space_Locked">
      <xsd:simpleType>
        <xsd:restriction base="dms:Boolean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45" nillable="true" ma:displayName="_activity" ma:hidden="true" ma:internalName="_activity">
      <xsd:simpleType>
        <xsd:restriction base="dms:Note"/>
      </xsd:simpleType>
    </xsd:element>
    <xsd:element name="MediaServiceObjectDetectorVersions" ma:index="4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47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Id xmlns="f7427850-3259-443f-8d12-2acba154224e" xsi:nil="true"/>
    <Invited_Teachers xmlns="f7427850-3259-443f-8d12-2acba154224e" xsi:nil="true"/>
    <FolderType xmlns="f7427850-3259-443f-8d12-2acba154224e" xsi:nil="true"/>
    <CultureName xmlns="f7427850-3259-443f-8d12-2acba154224e" xsi:nil="true"/>
    <Student_Groups xmlns="f7427850-3259-443f-8d12-2acba154224e">
      <UserInfo>
        <DisplayName/>
        <AccountId xsi:nil="true"/>
        <AccountType/>
      </UserInfo>
    </Student_Groups>
    <Is_Collaboration_Space_Locked xmlns="f7427850-3259-443f-8d12-2acba154224e" xsi:nil="true"/>
    <_activity xmlns="f7427850-3259-443f-8d12-2acba154224e" xsi:nil="true"/>
    <LMS_Mappings xmlns="f7427850-3259-443f-8d12-2acba154224e" xsi:nil="true"/>
    <NotebookType xmlns="f7427850-3259-443f-8d12-2acba154224e" xsi:nil="true"/>
    <Teachers xmlns="f7427850-3259-443f-8d12-2acba154224e">
      <UserInfo>
        <DisplayName/>
        <AccountId xsi:nil="true"/>
        <AccountType/>
      </UserInfo>
    </Teachers>
    <Students xmlns="f7427850-3259-443f-8d12-2acba154224e">
      <UserInfo>
        <DisplayName/>
        <AccountId xsi:nil="true"/>
        <AccountType/>
      </UserInfo>
    </Students>
    <Distribution_Groups xmlns="f7427850-3259-443f-8d12-2acba154224e" xsi:nil="true"/>
    <Templates xmlns="f7427850-3259-443f-8d12-2acba154224e" xsi:nil="true"/>
    <AppVersion xmlns="f7427850-3259-443f-8d12-2acba154224e" xsi:nil="true"/>
    <IsNotebookLocked xmlns="f7427850-3259-443f-8d12-2acba154224e" xsi:nil="true"/>
    <Owner xmlns="f7427850-3259-443f-8d12-2acba154224e">
      <UserInfo>
        <DisplayName/>
        <AccountId xsi:nil="true"/>
        <AccountType/>
      </UserInfo>
    </Owner>
    <Math_Settings xmlns="f7427850-3259-443f-8d12-2acba154224e" xsi:nil="true"/>
    <Has_Teacher_Only_SectionGroup xmlns="f7427850-3259-443f-8d12-2acba154224e" xsi:nil="true"/>
    <Invited_Students xmlns="f7427850-3259-443f-8d12-2acba154224e" xsi:nil="true"/>
    <DefaultSectionNames xmlns="f7427850-3259-443f-8d12-2acba154224e" xsi:nil="true"/>
    <Self_Registration_Enabled xmlns="f7427850-3259-443f-8d12-2acba154224e" xsi:nil="true"/>
  </documentManagement>
</p:properties>
</file>

<file path=customXml/itemProps1.xml><?xml version="1.0" encoding="utf-8"?>
<ds:datastoreItem xmlns:ds="http://schemas.openxmlformats.org/officeDocument/2006/customXml" ds:itemID="{82805DDB-5241-4931-BC8D-1BD6B4D2E7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33F97B-848C-453D-A110-6206F1125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81470a-38c0-45f3-9056-bd0c0faa64b6"/>
    <ds:schemaRef ds:uri="f7427850-3259-443f-8d12-2acba15422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25B1D5-1F99-4C93-ABFC-026C4DA0CA4A}">
  <ds:schemaRefs>
    <ds:schemaRef ds:uri="http://schemas.microsoft.com/office/2006/documentManagement/types"/>
    <ds:schemaRef ds:uri="http://purl.org/dc/dcmitype/"/>
    <ds:schemaRef ds:uri="f7427850-3259-443f-8d12-2acba154224e"/>
    <ds:schemaRef ds:uri="http://purl.org/dc/elements/1.1/"/>
    <ds:schemaRef ds:uri="7981470a-38c0-45f3-9056-bd0c0faa64b6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212</Words>
  <Application>Microsoft Office PowerPoint</Application>
  <PresentationFormat>Laajakuva</PresentationFormat>
  <Paragraphs>67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Office-teema</vt:lpstr>
      <vt:lpstr>Sokkelopeli!!!</vt:lpstr>
      <vt:lpstr>Ohjeet?</vt:lpstr>
      <vt:lpstr>Taso 1</vt:lpstr>
      <vt:lpstr>Taso 1: Voi ei!</vt:lpstr>
      <vt:lpstr>Taso 1: Hienoa!</vt:lpstr>
      <vt:lpstr>Taso 2</vt:lpstr>
      <vt:lpstr>Taso 2: Voi ei!</vt:lpstr>
      <vt:lpstr>Taso 2: Hienoa!</vt:lpstr>
      <vt:lpstr>Taso 3</vt:lpstr>
      <vt:lpstr>Taso 2: Voi ei!</vt:lpstr>
      <vt:lpstr>Taso 2: Hienoa!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Jaakola Janne Julius</dc:creator>
  <cp:lastModifiedBy>Jaakola Janne Julius</cp:lastModifiedBy>
  <cp:revision>2</cp:revision>
  <dcterms:created xsi:type="dcterms:W3CDTF">2026-03-20T11:35:04Z</dcterms:created>
  <dcterms:modified xsi:type="dcterms:W3CDTF">2026-03-25T11:22:58Z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0x010100466E6B2602A3554C9D7365A59E80F8BF</vt:lpwstr>
  </property>
</Properties>
</file>